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03" name="Shape 10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81" name="Shape 18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90" name="Shape 19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00" name="Shape 20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09" name="Shape 20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18" name="Shape 21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27" name="Shape 22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38" name="Shape 23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47" name="Shape 24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56" name="Shape 25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65" name="Shape 26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11" name="Shape 111"/>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73" name="Shape 27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82" name="Shape 28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96" name="Shape 29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10" name="Shape 310"/>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19" name="Shape 31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rPr lang="en-US"/>
              <a:t>Khi máy giặt đang chạy, nó sẽ chuyển từ “Washing” sang “Rinsing” đến “Spinning”. Nếu mất điện, máy giặt sẽ ngừng chạy và đi đến trạng thái “Power off”. Khi có điện lại nguồn sẽ được restored, trạng thái “Running” được nhập từ “History state”, có nghĩa nó sẽ tiếp tục tại nơi mà nó bị ngắt trước đó.</a:t>
            </a:r>
          </a:p>
        </p:txBody>
      </p:sp>
      <p:sp>
        <p:nvSpPr>
          <p:cNvPr id="329" name="Shape 32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339" name="Shape 33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349" name="Shape 34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359" name="Shape 35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370" name="Shape 37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9" name="Shape 11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0" name="Shape 12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txBox="1"/>
          <p:nvPr>
            <p:ph idx="1" type="body"/>
          </p:nvPr>
        </p:nvSpPr>
        <p:spPr>
          <a:xfrm>
            <a:off x="685800" y="4400550"/>
            <a:ext cx="5486400" cy="3600600"/>
          </a:xfrm>
          <a:prstGeom prst="rect">
            <a:avLst/>
          </a:prstGeom>
        </p:spPr>
        <p:txBody>
          <a:bodyPr anchorCtr="0" anchor="t" bIns="91425" lIns="91425" rIns="91425" tIns="91425">
            <a:noAutofit/>
          </a:bodyPr>
          <a:lstStyle/>
          <a:p>
            <a:pPr indent="-292100" lvl="0" marL="457200">
              <a:lnSpc>
                <a:spcPct val="150000"/>
              </a:lnSpc>
              <a:spcBef>
                <a:spcPts val="1400"/>
              </a:spcBef>
              <a:buClr>
                <a:schemeClr val="accent1"/>
              </a:buClr>
              <a:buSzPct val="100000"/>
              <a:buFont typeface="Calibri"/>
              <a:buChar char="-"/>
            </a:pPr>
            <a:r>
              <a:rPr lang="en-US" sz="1000">
                <a:solidFill>
                  <a:srgbClr val="3F3F3F"/>
                </a:solidFill>
                <a:latin typeface="Arial"/>
                <a:ea typeface="Arial"/>
                <a:cs typeface="Arial"/>
                <a:sym typeface="Arial"/>
              </a:rPr>
              <a:t>có 1 hoặc nhiều incoming.</a:t>
            </a:r>
          </a:p>
          <a:p>
            <a:pPr indent="-292100" lvl="0" marL="457200">
              <a:lnSpc>
                <a:spcPct val="150000"/>
              </a:lnSpc>
              <a:spcBef>
                <a:spcPts val="1400"/>
              </a:spcBef>
              <a:buClr>
                <a:schemeClr val="accent1"/>
              </a:buClr>
              <a:buSzPct val="100000"/>
              <a:buFont typeface="Calibri"/>
              <a:buChar char="-"/>
            </a:pPr>
            <a:r>
              <a:rPr lang="en-US" sz="1000">
                <a:solidFill>
                  <a:srgbClr val="3F3F3F"/>
                </a:solidFill>
                <a:latin typeface="Arial"/>
                <a:ea typeface="Arial"/>
                <a:cs typeface="Arial"/>
                <a:sym typeface="Arial"/>
              </a:rPr>
              <a:t>có 1 hoặc nhiều outcoming.</a:t>
            </a:r>
          </a:p>
          <a:p>
            <a:pPr indent="-292100" lvl="0" marL="457200" rtl="0">
              <a:lnSpc>
                <a:spcPct val="150000"/>
              </a:lnSpc>
              <a:spcBef>
                <a:spcPts val="1400"/>
              </a:spcBef>
              <a:buClr>
                <a:schemeClr val="accent1"/>
              </a:buClr>
              <a:buSzPct val="100000"/>
              <a:buFont typeface="Calibri"/>
              <a:buChar char="-"/>
            </a:pPr>
            <a:r>
              <a:rPr lang="en-US" sz="1000">
                <a:solidFill>
                  <a:srgbClr val="3F3F3F"/>
                </a:solidFill>
                <a:latin typeface="Arial"/>
                <a:ea typeface="Arial"/>
                <a:cs typeface="Arial"/>
                <a:sym typeface="Arial"/>
              </a:rPr>
              <a:t>juction không có ý nghĩa gì cả, chỉ là điểm kết nối từ nhiều trạng thái</a:t>
            </a:r>
          </a:p>
        </p:txBody>
      </p:sp>
      <p:sp>
        <p:nvSpPr>
          <p:cNvPr id="381" name="Shape 38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391" name="Shape 39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02" name="Shape 40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13" name="Shape 41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423" name="Shape 42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31" name="Shape 43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40" name="Shape 44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49" name="Shape 44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6" name="Shape 456"/>
        <p:cNvGrpSpPr/>
        <p:nvPr/>
      </p:nvGrpSpPr>
      <p:grpSpPr>
        <a:xfrm>
          <a:off x="0" y="0"/>
          <a:ext cx="0" cy="0"/>
          <a:chOff x="0" y="0"/>
          <a:chExt cx="0" cy="0"/>
        </a:xfrm>
      </p:grpSpPr>
      <p:sp>
        <p:nvSpPr>
          <p:cNvPr id="457" name="Shape 45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58" name="Shape 45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467" name="Shape 46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9" name="Shape 12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75" name="Shape 47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1" name="Shape 481"/>
        <p:cNvGrpSpPr/>
        <p:nvPr/>
      </p:nvGrpSpPr>
      <p:grpSpPr>
        <a:xfrm>
          <a:off x="0" y="0"/>
          <a:ext cx="0" cy="0"/>
          <a:chOff x="0" y="0"/>
          <a:chExt cx="0" cy="0"/>
        </a:xfrm>
      </p:grpSpPr>
      <p:sp>
        <p:nvSpPr>
          <p:cNvPr id="482" name="Shape 48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483" name="Shape 48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7" name="Shape 13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8" name="Shape 13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47" name="Shape 14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55" name="Shape 15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400550"/>
            <a:ext cx="5486400" cy="3600600"/>
          </a:xfrm>
          <a:prstGeom prst="rect">
            <a:avLst/>
          </a:prstGeom>
        </p:spPr>
        <p:txBody>
          <a:bodyPr anchorCtr="0" anchor="t" bIns="91425" lIns="91425" rIns="91425" tIns="91425">
            <a:noAutofit/>
          </a:bodyPr>
          <a:lstStyle/>
          <a:p>
            <a:pPr indent="-2539" lvl="0" marL="91440">
              <a:lnSpc>
                <a:spcPct val="150000"/>
              </a:lnSpc>
              <a:spcBef>
                <a:spcPts val="0"/>
              </a:spcBef>
              <a:buClr>
                <a:schemeClr val="accent1"/>
              </a:buClr>
              <a:buSzPct val="100000"/>
              <a:buFont typeface="Noto Sans Symbols"/>
              <a:buChar char="❖"/>
            </a:pPr>
            <a:r>
              <a:rPr b="1" i="1" lang="en-US" sz="1000">
                <a:solidFill>
                  <a:srgbClr val="0000FF"/>
                </a:solidFill>
                <a:latin typeface="Arial"/>
                <a:ea typeface="Arial"/>
                <a:cs typeface="Arial"/>
                <a:sym typeface="Arial"/>
              </a:rPr>
              <a:t>State Actions (hành động của trạng thái) </a:t>
            </a:r>
            <a:r>
              <a:rPr lang="en-US" sz="1000">
                <a:latin typeface="Arial"/>
                <a:ea typeface="Arial"/>
                <a:cs typeface="Arial"/>
                <a:sym typeface="Arial"/>
              </a:rPr>
              <a:t>khi một target state (trạng thái đích) có nhiều trạng thái đến nó và mỗi transition có cùng effect (hệ quả) liên kết với nó, thì tốt nhất là liên kết effect với target state hơn là liên kết với transition. Điều này được thực hiện bằng cách định nghĩa một entry action.</a:t>
            </a:r>
          </a:p>
          <a:p>
            <a:pPr lvl="0">
              <a:lnSpc>
                <a:spcPct val="150000"/>
              </a:lnSpc>
              <a:spcBef>
                <a:spcPts val="0"/>
              </a:spcBef>
              <a:buClr>
                <a:schemeClr val="dk1"/>
              </a:buClr>
              <a:buSzPct val="110000"/>
              <a:buFont typeface="Arial"/>
              <a:buNone/>
            </a:pPr>
            <a:r>
              <a:t/>
            </a:r>
            <a:endParaRPr sz="1000">
              <a:solidFill>
                <a:srgbClr val="3F3F3F"/>
              </a:solidFill>
              <a:latin typeface="Arial"/>
              <a:ea typeface="Arial"/>
              <a:cs typeface="Arial"/>
              <a:sym typeface="Arial"/>
            </a:endParaRPr>
          </a:p>
          <a:p>
            <a:pPr lvl="0" rtl="0">
              <a:spcBef>
                <a:spcPts val="0"/>
              </a:spcBef>
              <a:buNone/>
            </a:pPr>
            <a:r>
              <a:t/>
            </a:r>
            <a:endParaRPr sz="1000"/>
          </a:p>
        </p:txBody>
      </p:sp>
      <p:sp>
        <p:nvSpPr>
          <p:cNvPr id="164" name="Shape 16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73" name="Shape 17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8" name="Shape 18"/>
        <p:cNvGrpSpPr/>
        <p:nvPr/>
      </p:nvGrpSpPr>
      <p:grpSpPr>
        <a:xfrm>
          <a:off x="0" y="0"/>
          <a:ext cx="0" cy="0"/>
          <a:chOff x="0" y="0"/>
          <a:chExt cx="0" cy="0"/>
        </a:xfrm>
      </p:grpSpPr>
      <p:sp>
        <p:nvSpPr>
          <p:cNvPr id="19" name="Shape 19"/>
          <p:cNvSpPr/>
          <p:nvPr/>
        </p:nvSpPr>
        <p:spPr>
          <a:xfrm>
            <a:off x="2381" y="6400800"/>
            <a:ext cx="9141619"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11" y="6334316"/>
            <a:ext cx="9141619"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ctrTitle"/>
          </p:nvPr>
        </p:nvSpPr>
        <p:spPr>
          <a:xfrm>
            <a:off x="822959" y="758952"/>
            <a:ext cx="7543800" cy="3566159"/>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262626"/>
              </a:buClr>
              <a:buFont typeface="Arial"/>
              <a:buNone/>
              <a:defRPr b="0" i="0" sz="8000" u="none" cap="none" strike="noStrike">
                <a:solidFill>
                  <a:srgbClr val="262626"/>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 name="Shape 22"/>
          <p:cNvSpPr txBox="1"/>
          <p:nvPr>
            <p:ph idx="1" type="subTitle"/>
          </p:nvPr>
        </p:nvSpPr>
        <p:spPr>
          <a:xfrm>
            <a:off x="825037" y="4455619"/>
            <a:ext cx="7543800" cy="1143000"/>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2400" u="none" cap="none" strike="noStrike">
                <a:solidFill>
                  <a:schemeClr val="dk2"/>
                </a:solidFill>
                <a:latin typeface="Arial"/>
                <a:ea typeface="Arial"/>
                <a:cs typeface="Arial"/>
                <a:sym typeface="Arial"/>
              </a:defRPr>
            </a:lvl1pPr>
            <a:lvl2pPr indent="0" lvl="1" marL="457200" marR="0" rtl="0" algn="ctr">
              <a:lnSpc>
                <a:spcPct val="90000"/>
              </a:lnSpc>
              <a:spcBef>
                <a:spcPts val="200"/>
              </a:spcBef>
              <a:spcAft>
                <a:spcPts val="400"/>
              </a:spcAft>
              <a:buClr>
                <a:schemeClr val="accent1"/>
              </a:buClr>
              <a:buFont typeface="Calibri"/>
              <a:buNone/>
              <a:defRPr b="0" i="0" sz="2400" u="none" cap="none" strike="noStrike">
                <a:solidFill>
                  <a:srgbClr val="3F3F3F"/>
                </a:solidFill>
                <a:latin typeface="Arial"/>
                <a:ea typeface="Arial"/>
                <a:cs typeface="Arial"/>
                <a:sym typeface="Arial"/>
              </a:defRPr>
            </a:lvl2pPr>
            <a:lvl3pPr indent="0" lvl="2" marL="914400" marR="0" rtl="0" algn="ctr">
              <a:lnSpc>
                <a:spcPct val="90000"/>
              </a:lnSpc>
              <a:spcBef>
                <a:spcPts val="200"/>
              </a:spcBef>
              <a:spcAft>
                <a:spcPts val="400"/>
              </a:spcAft>
              <a:buClr>
                <a:schemeClr val="accent1"/>
              </a:buClr>
              <a:buFont typeface="Calibri"/>
              <a:buNone/>
              <a:defRPr b="0" i="0" sz="2400" u="none" cap="none" strike="noStrike">
                <a:solidFill>
                  <a:srgbClr val="3F3F3F"/>
                </a:solidFill>
                <a:latin typeface="Arial"/>
                <a:ea typeface="Arial"/>
                <a:cs typeface="Arial"/>
                <a:sym typeface="Arial"/>
              </a:defRPr>
            </a:lvl3pPr>
            <a:lvl4pPr indent="0" lvl="3" marL="13716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Arial"/>
                <a:ea typeface="Arial"/>
                <a:cs typeface="Arial"/>
                <a:sym typeface="Arial"/>
              </a:defRPr>
            </a:lvl4pPr>
            <a:lvl5pPr indent="0" lvl="4" marL="18288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Arial"/>
                <a:ea typeface="Arial"/>
                <a:cs typeface="Arial"/>
                <a:sym typeface="Arial"/>
              </a:defRPr>
            </a:lvl5pPr>
            <a:lvl6pPr indent="0" lvl="5" marL="22860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6pPr>
            <a:lvl7pPr indent="0" lvl="6" marL="27432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7pPr>
            <a:lvl8pPr indent="0" lvl="7" marL="32004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8pPr>
            <a:lvl9pPr indent="0" lvl="8" marL="36576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9pPr>
          </a:lstStyle>
          <a:p/>
        </p:txBody>
      </p:sp>
      <p:sp>
        <p:nvSpPr>
          <p:cNvPr id="23" name="Shape 23"/>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26" name="Shape 26"/>
          <p:cNvCxnSpPr/>
          <p:nvPr/>
        </p:nvCxnSpPr>
        <p:spPr>
          <a:xfrm>
            <a:off x="905744" y="4343400"/>
            <a:ext cx="7406639"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822959" y="286604"/>
            <a:ext cx="7543800"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Arial"/>
              <a:buNone/>
              <a:defRPr b="0" i="0" sz="4800" u="none" cap="none" strike="noStrike">
                <a:solidFill>
                  <a:srgbClr val="3F3F3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9" name="Shape 89"/>
          <p:cNvSpPr txBox="1"/>
          <p:nvPr>
            <p:ph idx="1" type="body"/>
          </p:nvPr>
        </p:nvSpPr>
        <p:spPr>
          <a:xfrm rot="5400000">
            <a:off x="2583180" y="85513"/>
            <a:ext cx="4023360" cy="75438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Arial"/>
                <a:ea typeface="Arial"/>
                <a:cs typeface="Arial"/>
                <a:sym typeface="Arial"/>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Arial"/>
                <a:ea typeface="Arial"/>
                <a:cs typeface="Arial"/>
                <a:sym typeface="Arial"/>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90" name="Shape 90"/>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3" name="Shape 93"/>
        <p:cNvGrpSpPr/>
        <p:nvPr/>
      </p:nvGrpSpPr>
      <p:grpSpPr>
        <a:xfrm>
          <a:off x="0" y="0"/>
          <a:ext cx="0" cy="0"/>
          <a:chOff x="0" y="0"/>
          <a:chExt cx="0" cy="0"/>
        </a:xfrm>
      </p:grpSpPr>
      <p:sp>
        <p:nvSpPr>
          <p:cNvPr id="94" name="Shape 94"/>
          <p:cNvSpPr/>
          <p:nvPr/>
        </p:nvSpPr>
        <p:spPr>
          <a:xfrm>
            <a:off x="2381" y="6400800"/>
            <a:ext cx="9141619"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11" y="6334316"/>
            <a:ext cx="9141619"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6" name="Shape 96"/>
          <p:cNvSpPr txBox="1"/>
          <p:nvPr>
            <p:ph type="title"/>
          </p:nvPr>
        </p:nvSpPr>
        <p:spPr>
          <a:xfrm rot="5400000">
            <a:off x="4650801" y="2307651"/>
            <a:ext cx="5757421" cy="1971675"/>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Arial"/>
              <a:buNone/>
              <a:defRPr b="0" i="0" sz="4800" u="none" cap="none" strike="noStrike">
                <a:solidFill>
                  <a:srgbClr val="3F3F3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7" name="Shape 97"/>
          <p:cNvSpPr txBox="1"/>
          <p:nvPr>
            <p:ph idx="1" type="body"/>
          </p:nvPr>
        </p:nvSpPr>
        <p:spPr>
          <a:xfrm rot="5400000">
            <a:off x="650301" y="393126"/>
            <a:ext cx="5757422" cy="5800725"/>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Arial"/>
                <a:ea typeface="Arial"/>
                <a:cs typeface="Arial"/>
                <a:sym typeface="Arial"/>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Arial"/>
                <a:ea typeface="Arial"/>
                <a:cs typeface="Arial"/>
                <a:sym typeface="Arial"/>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98" name="Shape 98"/>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0" name="Shape 100"/>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7" name="Shape 27"/>
        <p:cNvGrpSpPr/>
        <p:nvPr/>
      </p:nvGrpSpPr>
      <p:grpSpPr>
        <a:xfrm>
          <a:off x="0" y="0"/>
          <a:ext cx="0" cy="0"/>
          <a:chOff x="0" y="0"/>
          <a:chExt cx="0" cy="0"/>
        </a:xfrm>
      </p:grpSpPr>
      <p:sp>
        <p:nvSpPr>
          <p:cNvPr id="28" name="Shape 28"/>
          <p:cNvSpPr txBox="1"/>
          <p:nvPr>
            <p:ph type="title"/>
          </p:nvPr>
        </p:nvSpPr>
        <p:spPr>
          <a:xfrm>
            <a:off x="822959" y="286604"/>
            <a:ext cx="7543800"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Arial"/>
              <a:buNone/>
              <a:defRPr b="0" i="0" sz="4800" u="none" cap="none" strike="noStrike">
                <a:solidFill>
                  <a:srgbClr val="3F3F3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822959" y="1845733"/>
            <a:ext cx="7543800"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Arial"/>
                <a:ea typeface="Arial"/>
                <a:cs typeface="Arial"/>
                <a:sym typeface="Arial"/>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Arial"/>
                <a:ea typeface="Arial"/>
                <a:cs typeface="Arial"/>
                <a:sym typeface="Arial"/>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30" name="Shape 30"/>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lt1"/>
        </a:solidFill>
      </p:bgPr>
    </p:bg>
    <p:spTree>
      <p:nvGrpSpPr>
        <p:cNvPr id="33" name="Shape 33"/>
        <p:cNvGrpSpPr/>
        <p:nvPr/>
      </p:nvGrpSpPr>
      <p:grpSpPr>
        <a:xfrm>
          <a:off x="0" y="0"/>
          <a:ext cx="0" cy="0"/>
          <a:chOff x="0" y="0"/>
          <a:chExt cx="0" cy="0"/>
        </a:xfrm>
      </p:grpSpPr>
      <p:sp>
        <p:nvSpPr>
          <p:cNvPr id="34" name="Shape 34"/>
          <p:cNvSpPr/>
          <p:nvPr/>
        </p:nvSpPr>
        <p:spPr>
          <a:xfrm>
            <a:off x="2381" y="6400800"/>
            <a:ext cx="9141619"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a:off x="11" y="6334316"/>
            <a:ext cx="9141619"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36" name="Shape 36"/>
          <p:cNvSpPr txBox="1"/>
          <p:nvPr>
            <p:ph type="title"/>
          </p:nvPr>
        </p:nvSpPr>
        <p:spPr>
          <a:xfrm>
            <a:off x="822959" y="758952"/>
            <a:ext cx="7543800" cy="3566159"/>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262626"/>
              </a:buClr>
              <a:buFont typeface="Arial"/>
              <a:buNone/>
              <a:defRPr b="0" i="0" sz="8000" u="none" cap="none" strike="noStrike">
                <a:solidFill>
                  <a:srgbClr val="262626"/>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a:off x="822959" y="4453128"/>
            <a:ext cx="7543800" cy="1143000"/>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24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1800" u="none" cap="none" strike="noStrike">
                <a:solidFill>
                  <a:srgbClr val="888888"/>
                </a:solidFill>
                <a:latin typeface="Arial"/>
                <a:ea typeface="Arial"/>
                <a:cs typeface="Arial"/>
                <a:sym typeface="Arial"/>
              </a:defRPr>
            </a:lvl2pPr>
            <a:lvl3pPr indent="0" lvl="2" marL="914400" marR="0" rtl="0" algn="l">
              <a:lnSpc>
                <a:spcPct val="90000"/>
              </a:lnSpc>
              <a:spcBef>
                <a:spcPts val="200"/>
              </a:spcBef>
              <a:spcAft>
                <a:spcPts val="400"/>
              </a:spcAft>
              <a:buClr>
                <a:schemeClr val="accent1"/>
              </a:buClr>
              <a:buFont typeface="Calibri"/>
              <a:buNone/>
              <a:defRPr b="0" i="0" sz="1600" u="none" cap="none" strike="noStrike">
                <a:solidFill>
                  <a:srgbClr val="888888"/>
                </a:solidFill>
                <a:latin typeface="Arial"/>
                <a:ea typeface="Arial"/>
                <a:cs typeface="Arial"/>
                <a:sym typeface="Arial"/>
              </a:defRPr>
            </a:lvl3pPr>
            <a:lvl4pPr indent="0" lvl="3" marL="13716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Arial"/>
                <a:ea typeface="Arial"/>
                <a:cs typeface="Arial"/>
                <a:sym typeface="Arial"/>
              </a:defRPr>
            </a:lvl4pPr>
            <a:lvl5pPr indent="0" lvl="4" marL="18288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Arial"/>
                <a:ea typeface="Arial"/>
                <a:cs typeface="Arial"/>
                <a:sym typeface="Arial"/>
              </a:defRPr>
            </a:lvl5pPr>
            <a:lvl6pPr indent="0" lvl="5" marL="22860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9pPr>
          </a:lstStyle>
          <a:p/>
        </p:txBody>
      </p:sp>
      <p:sp>
        <p:nvSpPr>
          <p:cNvPr id="38" name="Shape 38"/>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cxnSp>
        <p:nvCxnSpPr>
          <p:cNvPr id="41" name="Shape 41"/>
          <p:cNvCxnSpPr/>
          <p:nvPr/>
        </p:nvCxnSpPr>
        <p:spPr>
          <a:xfrm>
            <a:off x="905744" y="4343400"/>
            <a:ext cx="7406639"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2" name="Shape 42"/>
        <p:cNvGrpSpPr/>
        <p:nvPr/>
      </p:nvGrpSpPr>
      <p:grpSpPr>
        <a:xfrm>
          <a:off x="0" y="0"/>
          <a:ext cx="0" cy="0"/>
          <a:chOff x="0" y="0"/>
          <a:chExt cx="0" cy="0"/>
        </a:xfrm>
      </p:grpSpPr>
      <p:sp>
        <p:nvSpPr>
          <p:cNvPr id="43" name="Shape 43"/>
          <p:cNvSpPr txBox="1"/>
          <p:nvPr>
            <p:ph type="title"/>
          </p:nvPr>
        </p:nvSpPr>
        <p:spPr>
          <a:xfrm>
            <a:off x="822959" y="286604"/>
            <a:ext cx="7543800"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Arial"/>
              <a:buNone/>
              <a:defRPr b="0" i="0" sz="4800" u="none" cap="none" strike="noStrike">
                <a:solidFill>
                  <a:srgbClr val="3F3F3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4" name="Shape 44"/>
          <p:cNvSpPr txBox="1"/>
          <p:nvPr>
            <p:ph idx="1" type="body"/>
          </p:nvPr>
        </p:nvSpPr>
        <p:spPr>
          <a:xfrm>
            <a:off x="822958" y="1845733"/>
            <a:ext cx="3703319"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Arial"/>
                <a:ea typeface="Arial"/>
                <a:cs typeface="Arial"/>
                <a:sym typeface="Arial"/>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Arial"/>
                <a:ea typeface="Arial"/>
                <a:cs typeface="Arial"/>
                <a:sym typeface="Arial"/>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45" name="Shape 45"/>
          <p:cNvSpPr txBox="1"/>
          <p:nvPr>
            <p:ph idx="2" type="body"/>
          </p:nvPr>
        </p:nvSpPr>
        <p:spPr>
          <a:xfrm>
            <a:off x="4663439" y="1845734"/>
            <a:ext cx="3703319"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Arial"/>
                <a:ea typeface="Arial"/>
                <a:cs typeface="Arial"/>
                <a:sym typeface="Arial"/>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Arial"/>
                <a:ea typeface="Arial"/>
                <a:cs typeface="Arial"/>
                <a:sym typeface="Arial"/>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46" name="Shape 46"/>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9" name="Shape 49"/>
        <p:cNvGrpSpPr/>
        <p:nvPr/>
      </p:nvGrpSpPr>
      <p:grpSpPr>
        <a:xfrm>
          <a:off x="0" y="0"/>
          <a:ext cx="0" cy="0"/>
          <a:chOff x="0" y="0"/>
          <a:chExt cx="0" cy="0"/>
        </a:xfrm>
      </p:grpSpPr>
      <p:sp>
        <p:nvSpPr>
          <p:cNvPr id="50" name="Shape 50"/>
          <p:cNvSpPr txBox="1"/>
          <p:nvPr>
            <p:ph type="title"/>
          </p:nvPr>
        </p:nvSpPr>
        <p:spPr>
          <a:xfrm>
            <a:off x="822959" y="286604"/>
            <a:ext cx="7543800"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Arial"/>
              <a:buNone/>
              <a:defRPr b="0" i="0" sz="4800" u="none" cap="none" strike="noStrike">
                <a:solidFill>
                  <a:srgbClr val="3F3F3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 type="body"/>
          </p:nvPr>
        </p:nvSpPr>
        <p:spPr>
          <a:xfrm>
            <a:off x="822959" y="1846051"/>
            <a:ext cx="3703319" cy="736282"/>
          </a:xfrm>
          <a:prstGeom prst="rect">
            <a:avLst/>
          </a:prstGeom>
          <a:noFill/>
          <a:ln>
            <a:noFill/>
          </a:ln>
        </p:spPr>
        <p:txBody>
          <a:bodyPr anchorCtr="0" anchor="ctr" bIns="91425" lIns="91425" rIns="91425" tIns="91425"/>
          <a:lstStyle>
            <a:lvl1pPr indent="0" lvl="0" marL="0" marR="0" rtl="0" algn="l">
              <a:lnSpc>
                <a:spcPct val="90000"/>
              </a:lnSpc>
              <a:spcBef>
                <a:spcPts val="1200"/>
              </a:spcBef>
              <a:spcAft>
                <a:spcPts val="200"/>
              </a:spcAft>
              <a:buClr>
                <a:schemeClr val="accent1"/>
              </a:buClr>
              <a:buFont typeface="Calibri"/>
              <a:buNone/>
              <a:defRPr b="0" i="0" sz="2000" u="none" cap="none" strike="noStrike">
                <a:solidFill>
                  <a:schemeClr val="dk2"/>
                </a:solidFill>
                <a:latin typeface="Arial"/>
                <a:ea typeface="Arial"/>
                <a:cs typeface="Arial"/>
                <a:sym typeface="Arial"/>
              </a:defRPr>
            </a:lvl1pPr>
            <a:lvl2pPr indent="0" lvl="1" marL="457200" marR="0" rtl="0" algn="l">
              <a:lnSpc>
                <a:spcPct val="90000"/>
              </a:lnSpc>
              <a:spcBef>
                <a:spcPts val="200"/>
              </a:spcBef>
              <a:spcAft>
                <a:spcPts val="400"/>
              </a:spcAft>
              <a:buClr>
                <a:schemeClr val="accent1"/>
              </a:buClr>
              <a:buFont typeface="Calibri"/>
              <a:buNone/>
              <a:defRPr b="1" i="0" sz="2000" u="none" cap="none" strike="noStrike">
                <a:solidFill>
                  <a:srgbClr val="3F3F3F"/>
                </a:solidFill>
                <a:latin typeface="Arial"/>
                <a:ea typeface="Arial"/>
                <a:cs typeface="Arial"/>
                <a:sym typeface="Arial"/>
              </a:defRPr>
            </a:lvl2pPr>
            <a:lvl3pPr indent="0" lvl="2" marL="914400" marR="0" rtl="0" algn="l">
              <a:lnSpc>
                <a:spcPct val="90000"/>
              </a:lnSpc>
              <a:spcBef>
                <a:spcPts val="200"/>
              </a:spcBef>
              <a:spcAft>
                <a:spcPts val="400"/>
              </a:spcAft>
              <a:buClr>
                <a:schemeClr val="accent1"/>
              </a:buClr>
              <a:buFont typeface="Calibri"/>
              <a:buNone/>
              <a:defRPr b="1" i="0" sz="1800" u="none" cap="none" strike="noStrike">
                <a:solidFill>
                  <a:srgbClr val="3F3F3F"/>
                </a:solidFill>
                <a:latin typeface="Arial"/>
                <a:ea typeface="Arial"/>
                <a:cs typeface="Arial"/>
                <a:sym typeface="Arial"/>
              </a:defRPr>
            </a:lvl3pPr>
            <a:lvl4pPr indent="0" lvl="3" marL="1371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Arial"/>
                <a:ea typeface="Arial"/>
                <a:cs typeface="Arial"/>
                <a:sym typeface="Arial"/>
              </a:defRPr>
            </a:lvl4pPr>
            <a:lvl5pPr indent="0" lvl="4" marL="18288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Arial"/>
                <a:ea typeface="Arial"/>
                <a:cs typeface="Arial"/>
                <a:sym typeface="Arial"/>
              </a:defRPr>
            </a:lvl5pPr>
            <a:lvl6pPr indent="0" lvl="5" marL="22860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9pPr>
          </a:lstStyle>
          <a:p/>
        </p:txBody>
      </p:sp>
      <p:sp>
        <p:nvSpPr>
          <p:cNvPr id="52" name="Shape 52"/>
          <p:cNvSpPr txBox="1"/>
          <p:nvPr>
            <p:ph idx="2" type="body"/>
          </p:nvPr>
        </p:nvSpPr>
        <p:spPr>
          <a:xfrm>
            <a:off x="822959" y="2582333"/>
            <a:ext cx="3703319" cy="33782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Arial"/>
                <a:ea typeface="Arial"/>
                <a:cs typeface="Arial"/>
                <a:sym typeface="Arial"/>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Arial"/>
                <a:ea typeface="Arial"/>
                <a:cs typeface="Arial"/>
                <a:sym typeface="Arial"/>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53" name="Shape 53"/>
          <p:cNvSpPr txBox="1"/>
          <p:nvPr>
            <p:ph idx="3" type="body"/>
          </p:nvPr>
        </p:nvSpPr>
        <p:spPr>
          <a:xfrm>
            <a:off x="4663439" y="1846051"/>
            <a:ext cx="3703319" cy="736282"/>
          </a:xfrm>
          <a:prstGeom prst="rect">
            <a:avLst/>
          </a:prstGeom>
          <a:noFill/>
          <a:ln>
            <a:noFill/>
          </a:ln>
        </p:spPr>
        <p:txBody>
          <a:bodyPr anchorCtr="0" anchor="ctr" bIns="91425" lIns="91425" rIns="91425" tIns="91425"/>
          <a:lstStyle>
            <a:lvl1pPr indent="0" lvl="0" marL="0" marR="0" rtl="0" algn="l">
              <a:lnSpc>
                <a:spcPct val="90000"/>
              </a:lnSpc>
              <a:spcBef>
                <a:spcPts val="1200"/>
              </a:spcBef>
              <a:spcAft>
                <a:spcPts val="200"/>
              </a:spcAft>
              <a:buClr>
                <a:schemeClr val="accent1"/>
              </a:buClr>
              <a:buFont typeface="Calibri"/>
              <a:buNone/>
              <a:defRPr b="0" i="0" sz="2000" u="none" cap="none" strike="noStrike">
                <a:solidFill>
                  <a:schemeClr val="dk2"/>
                </a:solidFill>
                <a:latin typeface="Arial"/>
                <a:ea typeface="Arial"/>
                <a:cs typeface="Arial"/>
                <a:sym typeface="Arial"/>
              </a:defRPr>
            </a:lvl1pPr>
            <a:lvl2pPr indent="0" lvl="1" marL="457200" marR="0" rtl="0" algn="l">
              <a:lnSpc>
                <a:spcPct val="90000"/>
              </a:lnSpc>
              <a:spcBef>
                <a:spcPts val="200"/>
              </a:spcBef>
              <a:spcAft>
                <a:spcPts val="400"/>
              </a:spcAft>
              <a:buClr>
                <a:schemeClr val="accent1"/>
              </a:buClr>
              <a:buFont typeface="Calibri"/>
              <a:buNone/>
              <a:defRPr b="1" i="0" sz="2000" u="none" cap="none" strike="noStrike">
                <a:solidFill>
                  <a:srgbClr val="3F3F3F"/>
                </a:solidFill>
                <a:latin typeface="Arial"/>
                <a:ea typeface="Arial"/>
                <a:cs typeface="Arial"/>
                <a:sym typeface="Arial"/>
              </a:defRPr>
            </a:lvl2pPr>
            <a:lvl3pPr indent="0" lvl="2" marL="914400" marR="0" rtl="0" algn="l">
              <a:lnSpc>
                <a:spcPct val="90000"/>
              </a:lnSpc>
              <a:spcBef>
                <a:spcPts val="200"/>
              </a:spcBef>
              <a:spcAft>
                <a:spcPts val="400"/>
              </a:spcAft>
              <a:buClr>
                <a:schemeClr val="accent1"/>
              </a:buClr>
              <a:buFont typeface="Calibri"/>
              <a:buNone/>
              <a:defRPr b="1" i="0" sz="1800" u="none" cap="none" strike="noStrike">
                <a:solidFill>
                  <a:srgbClr val="3F3F3F"/>
                </a:solidFill>
                <a:latin typeface="Arial"/>
                <a:ea typeface="Arial"/>
                <a:cs typeface="Arial"/>
                <a:sym typeface="Arial"/>
              </a:defRPr>
            </a:lvl3pPr>
            <a:lvl4pPr indent="0" lvl="3" marL="1371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Arial"/>
                <a:ea typeface="Arial"/>
                <a:cs typeface="Arial"/>
                <a:sym typeface="Arial"/>
              </a:defRPr>
            </a:lvl4pPr>
            <a:lvl5pPr indent="0" lvl="4" marL="18288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Arial"/>
                <a:ea typeface="Arial"/>
                <a:cs typeface="Arial"/>
                <a:sym typeface="Arial"/>
              </a:defRPr>
            </a:lvl5pPr>
            <a:lvl6pPr indent="0" lvl="5" marL="22860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9pPr>
          </a:lstStyle>
          <a:p/>
        </p:txBody>
      </p:sp>
      <p:sp>
        <p:nvSpPr>
          <p:cNvPr id="54" name="Shape 54"/>
          <p:cNvSpPr txBox="1"/>
          <p:nvPr>
            <p:ph idx="4" type="body"/>
          </p:nvPr>
        </p:nvSpPr>
        <p:spPr>
          <a:xfrm>
            <a:off x="4663439" y="2582333"/>
            <a:ext cx="3703319" cy="337820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Arial"/>
                <a:ea typeface="Arial"/>
                <a:cs typeface="Arial"/>
                <a:sym typeface="Arial"/>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Arial"/>
                <a:ea typeface="Arial"/>
                <a:cs typeface="Arial"/>
                <a:sym typeface="Arial"/>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55" name="Shape 55"/>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8" name="Shape 58"/>
        <p:cNvGrpSpPr/>
        <p:nvPr/>
      </p:nvGrpSpPr>
      <p:grpSpPr>
        <a:xfrm>
          <a:off x="0" y="0"/>
          <a:ext cx="0" cy="0"/>
          <a:chOff x="0" y="0"/>
          <a:chExt cx="0" cy="0"/>
        </a:xfrm>
      </p:grpSpPr>
      <p:sp>
        <p:nvSpPr>
          <p:cNvPr id="59" name="Shape 59"/>
          <p:cNvSpPr txBox="1"/>
          <p:nvPr>
            <p:ph type="title"/>
          </p:nvPr>
        </p:nvSpPr>
        <p:spPr>
          <a:xfrm>
            <a:off x="822959" y="286604"/>
            <a:ext cx="7543800"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Arial"/>
              <a:buNone/>
              <a:defRPr b="0" i="0" sz="4800" u="none" cap="none" strike="noStrike">
                <a:solidFill>
                  <a:srgbClr val="3F3F3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3" name="Shape 63"/>
        <p:cNvGrpSpPr/>
        <p:nvPr/>
      </p:nvGrpSpPr>
      <p:grpSpPr>
        <a:xfrm>
          <a:off x="0" y="0"/>
          <a:ext cx="0" cy="0"/>
          <a:chOff x="0" y="0"/>
          <a:chExt cx="0" cy="0"/>
        </a:xfrm>
      </p:grpSpPr>
      <p:sp>
        <p:nvSpPr>
          <p:cNvPr id="64" name="Shape 64"/>
          <p:cNvSpPr/>
          <p:nvPr/>
        </p:nvSpPr>
        <p:spPr>
          <a:xfrm>
            <a:off x="2381" y="6400800"/>
            <a:ext cx="9141619"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a:off x="11" y="6334316"/>
            <a:ext cx="9141619"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6" name="Shape 66"/>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9" name="Shape 69"/>
        <p:cNvGrpSpPr/>
        <p:nvPr/>
      </p:nvGrpSpPr>
      <p:grpSpPr>
        <a:xfrm>
          <a:off x="0" y="0"/>
          <a:ext cx="0" cy="0"/>
          <a:chOff x="0" y="0"/>
          <a:chExt cx="0" cy="0"/>
        </a:xfrm>
      </p:grpSpPr>
      <p:sp>
        <p:nvSpPr>
          <p:cNvPr id="70" name="Shape 70"/>
          <p:cNvSpPr/>
          <p:nvPr/>
        </p:nvSpPr>
        <p:spPr>
          <a:xfrm>
            <a:off x="12" y="0"/>
            <a:ext cx="3038093" cy="68580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3030052" y="0"/>
            <a:ext cx="48005" cy="68580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txBox="1"/>
          <p:nvPr>
            <p:ph type="title"/>
          </p:nvPr>
        </p:nvSpPr>
        <p:spPr>
          <a:xfrm>
            <a:off x="342900" y="594358"/>
            <a:ext cx="2400300" cy="228600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FFFFFF"/>
              </a:buClr>
              <a:buFont typeface="Arial"/>
              <a:buNone/>
              <a:defRPr b="0" i="0" sz="3600" u="none" cap="none" strike="noStrike">
                <a:solidFill>
                  <a:srgbClr val="FFFFF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3" name="Shape 73"/>
          <p:cNvSpPr txBox="1"/>
          <p:nvPr>
            <p:ph idx="1" type="body"/>
          </p:nvPr>
        </p:nvSpPr>
        <p:spPr>
          <a:xfrm>
            <a:off x="3600450" y="731520"/>
            <a:ext cx="4869179" cy="5257799"/>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Arial"/>
                <a:ea typeface="Arial"/>
                <a:cs typeface="Arial"/>
                <a:sym typeface="Arial"/>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Arial"/>
                <a:ea typeface="Arial"/>
                <a:cs typeface="Arial"/>
                <a:sym typeface="Arial"/>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74" name="Shape 74"/>
          <p:cNvSpPr txBox="1"/>
          <p:nvPr>
            <p:ph idx="2" type="body"/>
          </p:nvPr>
        </p:nvSpPr>
        <p:spPr>
          <a:xfrm>
            <a:off x="342900" y="2926080"/>
            <a:ext cx="2400300" cy="3379124"/>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1500" u="none" cap="none" strike="noStrike">
                <a:solidFill>
                  <a:srgbClr val="FFFFFF"/>
                </a:solidFill>
                <a:latin typeface="Arial"/>
                <a:ea typeface="Arial"/>
                <a:cs typeface="Arial"/>
                <a:sym typeface="Arial"/>
              </a:defRPr>
            </a:lvl1pPr>
            <a:lvl2pPr indent="0" lvl="1" marL="457200" marR="0" rtl="0" algn="l">
              <a:lnSpc>
                <a:spcPct val="90000"/>
              </a:lnSpc>
              <a:spcBef>
                <a:spcPts val="200"/>
              </a:spcBef>
              <a:spcAft>
                <a:spcPts val="400"/>
              </a:spcAft>
              <a:buClr>
                <a:schemeClr val="accent1"/>
              </a:buClr>
              <a:buFont typeface="Calibri"/>
              <a:buNone/>
              <a:defRPr b="0" i="0" sz="1200" u="none" cap="none" strike="noStrike">
                <a:solidFill>
                  <a:srgbClr val="3F3F3F"/>
                </a:solidFill>
                <a:latin typeface="Arial"/>
                <a:ea typeface="Arial"/>
                <a:cs typeface="Arial"/>
                <a:sym typeface="Arial"/>
              </a:defRPr>
            </a:lvl2pPr>
            <a:lvl3pPr indent="0" lvl="2" marL="914400" marR="0" rtl="0" algn="l">
              <a:lnSpc>
                <a:spcPct val="90000"/>
              </a:lnSpc>
              <a:spcBef>
                <a:spcPts val="200"/>
              </a:spcBef>
              <a:spcAft>
                <a:spcPts val="400"/>
              </a:spcAft>
              <a:buClr>
                <a:schemeClr val="accent1"/>
              </a:buClr>
              <a:buFont typeface="Calibri"/>
              <a:buNone/>
              <a:defRPr b="0" i="0" sz="1000" u="none" cap="none" strike="noStrike">
                <a:solidFill>
                  <a:srgbClr val="3F3F3F"/>
                </a:solidFill>
                <a:latin typeface="Arial"/>
                <a:ea typeface="Arial"/>
                <a:cs typeface="Arial"/>
                <a:sym typeface="Arial"/>
              </a:defRPr>
            </a:lvl3pPr>
            <a:lvl4pPr indent="0" lvl="3" marL="1371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Arial"/>
                <a:ea typeface="Arial"/>
                <a:cs typeface="Arial"/>
                <a:sym typeface="Arial"/>
              </a:defRPr>
            </a:lvl4pPr>
            <a:lvl5pPr indent="0" lvl="4" marL="18288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Arial"/>
                <a:ea typeface="Arial"/>
                <a:cs typeface="Arial"/>
                <a:sym typeface="Arial"/>
              </a:defRPr>
            </a:lvl5pPr>
            <a:lvl6pPr indent="0" lvl="5" marL="22860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9pPr>
          </a:lstStyle>
          <a:p/>
        </p:txBody>
      </p:sp>
      <p:sp>
        <p:nvSpPr>
          <p:cNvPr id="75" name="Shape 75"/>
          <p:cNvSpPr txBox="1"/>
          <p:nvPr>
            <p:ph idx="10" type="dt"/>
          </p:nvPr>
        </p:nvSpPr>
        <p:spPr>
          <a:xfrm>
            <a:off x="349134" y="6459785"/>
            <a:ext cx="1963883"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600450" y="6459785"/>
            <a:ext cx="3486150" cy="365125"/>
          </a:xfrm>
          <a:prstGeom prst="rect">
            <a:avLst/>
          </a:prstGeom>
          <a:noFill/>
          <a:ln>
            <a:noFill/>
          </a:ln>
        </p:spPr>
        <p:txBody>
          <a:bodyPr anchorCtr="0" anchor="ctr" bIns="91425" lIns="91425" rIns="91425" tIns="91425"/>
          <a:lstStyle>
            <a:lvl1pPr indent="0" lvl="0" marL="0" marR="0" rtl="0" algn="l">
              <a:spcBef>
                <a:spcPts val="0"/>
              </a:spcBef>
              <a:buNone/>
              <a:defRPr sz="900" cap="none">
                <a:solidFill>
                  <a:schemeClr val="dk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chemeClr val="dk2"/>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8" name="Shape 78"/>
        <p:cNvGrpSpPr/>
        <p:nvPr/>
      </p:nvGrpSpPr>
      <p:grpSpPr>
        <a:xfrm>
          <a:off x="0" y="0"/>
          <a:ext cx="0" cy="0"/>
          <a:chOff x="0" y="0"/>
          <a:chExt cx="0" cy="0"/>
        </a:xfrm>
      </p:grpSpPr>
      <p:sp>
        <p:nvSpPr>
          <p:cNvPr id="79" name="Shape 79"/>
          <p:cNvSpPr/>
          <p:nvPr/>
        </p:nvSpPr>
        <p:spPr>
          <a:xfrm>
            <a:off x="0" y="4953000"/>
            <a:ext cx="9141619" cy="1904999"/>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a:off x="11" y="4915076"/>
            <a:ext cx="9141619"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1" name="Shape 81"/>
          <p:cNvSpPr txBox="1"/>
          <p:nvPr>
            <p:ph type="title"/>
          </p:nvPr>
        </p:nvSpPr>
        <p:spPr>
          <a:xfrm>
            <a:off x="822959" y="5074919"/>
            <a:ext cx="7584948" cy="82296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FFFFFF"/>
              </a:buClr>
              <a:buFont typeface="Arial"/>
              <a:buNone/>
              <a:defRPr b="0" i="0" sz="3600" u="none" cap="none" strike="noStrike">
                <a:solidFill>
                  <a:srgbClr val="FFFFF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2" name="Shape 82"/>
          <p:cNvSpPr/>
          <p:nvPr>
            <p:ph idx="2" type="pic"/>
          </p:nvPr>
        </p:nvSpPr>
        <p:spPr>
          <a:xfrm>
            <a:off x="11" y="0"/>
            <a:ext cx="9143988" cy="4915076"/>
          </a:xfrm>
          <a:prstGeom prst="rect">
            <a:avLst/>
          </a:prstGeom>
          <a:blipFill rotWithShape="1">
            <a:blip r:embed="rId2">
              <a:alphaModFix/>
            </a:blip>
            <a:stretch>
              <a:fillRect b="0" l="0" r="0" t="0"/>
            </a:stretch>
          </a:blip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3200" u="none" cap="none" strike="noStrike">
                <a:solidFill>
                  <a:schemeClr val="lt1"/>
                </a:solidFill>
                <a:latin typeface="Arial"/>
                <a:ea typeface="Arial"/>
                <a:cs typeface="Arial"/>
                <a:sym typeface="Arial"/>
              </a:defRPr>
            </a:lvl1pPr>
            <a:lvl2pPr indent="0" lvl="1" marL="457200" marR="0" rtl="0" algn="l">
              <a:lnSpc>
                <a:spcPct val="90000"/>
              </a:lnSpc>
              <a:spcBef>
                <a:spcPts val="200"/>
              </a:spcBef>
              <a:spcAft>
                <a:spcPts val="400"/>
              </a:spcAft>
              <a:buClr>
                <a:schemeClr val="accent1"/>
              </a:buClr>
              <a:buFont typeface="Calibri"/>
              <a:buNone/>
              <a:defRPr b="0" i="0" sz="2800" u="none" cap="none" strike="noStrike">
                <a:solidFill>
                  <a:srgbClr val="3F3F3F"/>
                </a:solidFill>
                <a:latin typeface="Arial"/>
                <a:ea typeface="Arial"/>
                <a:cs typeface="Arial"/>
                <a:sym typeface="Arial"/>
              </a:defRPr>
            </a:lvl2pPr>
            <a:lvl3pPr indent="0" lvl="2" marL="914400" marR="0" rtl="0" algn="l">
              <a:lnSpc>
                <a:spcPct val="90000"/>
              </a:lnSpc>
              <a:spcBef>
                <a:spcPts val="200"/>
              </a:spcBef>
              <a:spcAft>
                <a:spcPts val="400"/>
              </a:spcAft>
              <a:buClr>
                <a:schemeClr val="accent1"/>
              </a:buClr>
              <a:buFont typeface="Calibri"/>
              <a:buNone/>
              <a:defRPr b="0" i="0" sz="2400" u="none" cap="none" strike="noStrike">
                <a:solidFill>
                  <a:srgbClr val="3F3F3F"/>
                </a:solidFill>
                <a:latin typeface="Arial"/>
                <a:ea typeface="Arial"/>
                <a:cs typeface="Arial"/>
                <a:sym typeface="Arial"/>
              </a:defRPr>
            </a:lvl3pPr>
            <a:lvl4pPr indent="0" lvl="3" marL="13716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Arial"/>
                <a:ea typeface="Arial"/>
                <a:cs typeface="Arial"/>
                <a:sym typeface="Arial"/>
              </a:defRPr>
            </a:lvl4pPr>
            <a:lvl5pPr indent="0" lvl="4" marL="18288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Arial"/>
                <a:ea typeface="Arial"/>
                <a:cs typeface="Arial"/>
                <a:sym typeface="Arial"/>
              </a:defRPr>
            </a:lvl5pPr>
            <a:lvl6pPr indent="0" lvl="5" marL="22860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9pPr>
          </a:lstStyle>
          <a:p/>
        </p:txBody>
      </p:sp>
      <p:sp>
        <p:nvSpPr>
          <p:cNvPr id="83" name="Shape 83"/>
          <p:cNvSpPr txBox="1"/>
          <p:nvPr>
            <p:ph idx="1" type="body"/>
          </p:nvPr>
        </p:nvSpPr>
        <p:spPr>
          <a:xfrm>
            <a:off x="822959" y="5907023"/>
            <a:ext cx="7584948" cy="594359"/>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600"/>
              </a:spcAft>
              <a:buClr>
                <a:schemeClr val="accent1"/>
              </a:buClr>
              <a:buFont typeface="Calibri"/>
              <a:buNone/>
              <a:defRPr b="0" i="0" sz="1500" u="none" cap="none" strike="noStrike">
                <a:solidFill>
                  <a:srgbClr val="FFFFFF"/>
                </a:solidFill>
                <a:latin typeface="Arial"/>
                <a:ea typeface="Arial"/>
                <a:cs typeface="Arial"/>
                <a:sym typeface="Arial"/>
              </a:defRPr>
            </a:lvl1pPr>
            <a:lvl2pPr indent="0" lvl="1" marL="457200" marR="0" rtl="0" algn="l">
              <a:lnSpc>
                <a:spcPct val="90000"/>
              </a:lnSpc>
              <a:spcBef>
                <a:spcPts val="200"/>
              </a:spcBef>
              <a:spcAft>
                <a:spcPts val="400"/>
              </a:spcAft>
              <a:buClr>
                <a:schemeClr val="accent1"/>
              </a:buClr>
              <a:buFont typeface="Calibri"/>
              <a:buNone/>
              <a:defRPr b="0" i="0" sz="1200" u="none" cap="none" strike="noStrike">
                <a:solidFill>
                  <a:srgbClr val="3F3F3F"/>
                </a:solidFill>
                <a:latin typeface="Arial"/>
                <a:ea typeface="Arial"/>
                <a:cs typeface="Arial"/>
                <a:sym typeface="Arial"/>
              </a:defRPr>
            </a:lvl2pPr>
            <a:lvl3pPr indent="0" lvl="2" marL="914400" marR="0" rtl="0" algn="l">
              <a:lnSpc>
                <a:spcPct val="90000"/>
              </a:lnSpc>
              <a:spcBef>
                <a:spcPts val="200"/>
              </a:spcBef>
              <a:spcAft>
                <a:spcPts val="400"/>
              </a:spcAft>
              <a:buClr>
                <a:schemeClr val="accent1"/>
              </a:buClr>
              <a:buFont typeface="Calibri"/>
              <a:buNone/>
              <a:defRPr b="0" i="0" sz="1000" u="none" cap="none" strike="noStrike">
                <a:solidFill>
                  <a:srgbClr val="3F3F3F"/>
                </a:solidFill>
                <a:latin typeface="Arial"/>
                <a:ea typeface="Arial"/>
                <a:cs typeface="Arial"/>
                <a:sym typeface="Arial"/>
              </a:defRPr>
            </a:lvl3pPr>
            <a:lvl4pPr indent="0" lvl="3" marL="1371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Arial"/>
                <a:ea typeface="Arial"/>
                <a:cs typeface="Arial"/>
                <a:sym typeface="Arial"/>
              </a:defRPr>
            </a:lvl4pPr>
            <a:lvl5pPr indent="0" lvl="4" marL="18288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Arial"/>
                <a:ea typeface="Arial"/>
                <a:cs typeface="Arial"/>
                <a:sym typeface="Arial"/>
              </a:defRPr>
            </a:lvl5pPr>
            <a:lvl6pPr indent="0" lvl="5" marL="22860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9pPr>
          </a:lstStyle>
          <a:p/>
        </p:txBody>
      </p:sp>
      <p:sp>
        <p:nvSpPr>
          <p:cNvPr id="84" name="Shape 84"/>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6400800"/>
            <a:ext cx="9144000"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0" y="6334316"/>
            <a:ext cx="9144001" cy="65997"/>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title"/>
          </p:nvPr>
        </p:nvSpPr>
        <p:spPr>
          <a:xfrm>
            <a:off x="822959" y="286604"/>
            <a:ext cx="7543800"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Arial"/>
              <a:buNone/>
              <a:defRPr b="0" i="0" sz="4800" u="none" cap="none" strike="noStrike">
                <a:solidFill>
                  <a:srgbClr val="3F3F3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822959" y="1845733"/>
            <a:ext cx="7543800"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Arial"/>
                <a:ea typeface="Arial"/>
                <a:cs typeface="Arial"/>
                <a:sym typeface="Arial"/>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Arial"/>
                <a:ea typeface="Arial"/>
                <a:cs typeface="Arial"/>
                <a:sym typeface="Arial"/>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Arial"/>
                <a:ea typeface="Arial"/>
                <a:cs typeface="Arial"/>
                <a:sym typeface="Arial"/>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Shape 14"/>
          <p:cNvSpPr txBox="1"/>
          <p:nvPr>
            <p:ph idx="10" type="dt"/>
          </p:nvPr>
        </p:nvSpPr>
        <p:spPr>
          <a:xfrm>
            <a:off x="822961" y="6459785"/>
            <a:ext cx="1854203"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2764639" y="6459785"/>
            <a:ext cx="3617102"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17" name="Shape 17"/>
          <p:cNvCxnSpPr/>
          <p:nvPr/>
        </p:nvCxnSpPr>
        <p:spPr>
          <a:xfrm>
            <a:off x="895149" y="1737844"/>
            <a:ext cx="7475219" cy="0"/>
          </a:xfrm>
          <a:prstGeom prst="straightConnector1">
            <a:avLst/>
          </a:prstGeom>
          <a:noFill/>
          <a:ln cap="flat" cmpd="sng" w="9525">
            <a:solidFill>
              <a:srgbClr val="7F7F7F"/>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8.png"/><Relationship Id="rId4" Type="http://schemas.openxmlformats.org/officeDocument/2006/relationships/image" Target="../media/image07.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7.png"/><Relationship Id="rId4" Type="http://schemas.openxmlformats.org/officeDocument/2006/relationships/image" Target="../media/image0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7.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www.sparxsystems.com/resources/uml2_tutorial/uml2_statediagram.html" TargetMode="External"/><Relationship Id="rId4" Type="http://schemas.openxmlformats.org/officeDocument/2006/relationships/hyperlink" Target="http://www.tutorialspoint.com/uml/uml_statechart_diagram.htm" TargetMode="External"/><Relationship Id="rId5" Type="http://schemas.openxmlformats.org/officeDocument/2006/relationships/hyperlink" Target="https://d1dlalugb0z2hd.cloudfront.net/solutions/statemachine/5_steps_to_draw_a_state_machine_diagram.pdf" TargetMode="External"/><Relationship Id="rId6" Type="http://schemas.openxmlformats.org/officeDocument/2006/relationships/hyperlink" Target="https://www.visual-paradigm.com/VPGallery/diagrams/State.html#state" TargetMode="External"/><Relationship Id="rId7" Type="http://schemas.openxmlformats.org/officeDocument/2006/relationships/hyperlink" Target="https://www.visual-paradigm.com/VPGallery/diagrams/State.html#state" TargetMode="External"/><Relationship Id="rId8" Type="http://schemas.openxmlformats.org/officeDocument/2006/relationships/hyperlink" Target="https://en.wikipedia.org/wiki/UML_state_machin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users.csc.calpoly.edu/~jdalbey/SWE/Design/STDexamples.html" TargetMode="External"/><Relationship Id="rId4" Type="http://schemas.openxmlformats.org/officeDocument/2006/relationships/hyperlink" Target="http://users.csc.calpoly.edu/~jdalbey/SWE/Design/STDexamples.html" TargetMode="External"/><Relationship Id="rId5" Type="http://schemas.openxmlformats.org/officeDocument/2006/relationships/hyperlink" Target="http://www.ibm.com/support/knowledgecenter/en/SS6RBX_11.4.2/com.ibm.sa.oomethod.doc/topics/c_UML_State_diag.html" TargetMode="External"/><Relationship Id="rId6" Type="http://schemas.openxmlformats.org/officeDocument/2006/relationships/hyperlink" Target="http://www.uml-diagrams.org/state-machine-diagrams.html#exit-point-pseudostat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ctrTitle"/>
          </p:nvPr>
        </p:nvSpPr>
        <p:spPr>
          <a:xfrm>
            <a:off x="822959" y="758952"/>
            <a:ext cx="7543800" cy="3566159"/>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262626"/>
              </a:buClr>
              <a:buSzPct val="25000"/>
              <a:buFont typeface="Arial"/>
              <a:buNone/>
            </a:pPr>
            <a:r>
              <a:rPr b="0" i="0" lang="en-US" sz="8000" u="none" cap="none" strike="noStrike">
                <a:solidFill>
                  <a:srgbClr val="262626"/>
                </a:solidFill>
                <a:latin typeface="Arial"/>
                <a:ea typeface="Arial"/>
                <a:cs typeface="Arial"/>
                <a:sym typeface="Arial"/>
              </a:rPr>
              <a:t>State</a:t>
            </a:r>
            <a:r>
              <a:rPr lang="en-US"/>
              <a:t>chart </a:t>
            </a:r>
            <a:r>
              <a:rPr b="0" i="0" lang="en-US" sz="8000" u="none" cap="none" strike="noStrike">
                <a:solidFill>
                  <a:srgbClr val="262626"/>
                </a:solidFill>
                <a:latin typeface="Arial"/>
                <a:ea typeface="Arial"/>
                <a:cs typeface="Arial"/>
                <a:sym typeface="Arial"/>
              </a:rPr>
              <a:t>Diagram</a:t>
            </a:r>
          </a:p>
        </p:txBody>
      </p:sp>
      <p:sp>
        <p:nvSpPr>
          <p:cNvPr id="106" name="Shape 106"/>
          <p:cNvSpPr txBox="1"/>
          <p:nvPr>
            <p:ph idx="1" type="subTitle"/>
          </p:nvPr>
        </p:nvSpPr>
        <p:spPr>
          <a:xfrm>
            <a:off x="825037" y="4455619"/>
            <a:ext cx="7543800" cy="11430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accent1"/>
              </a:buClr>
              <a:buSzPct val="25000"/>
              <a:buFont typeface="Calibri"/>
              <a:buNone/>
            </a:pPr>
            <a:r>
              <a:rPr b="0" i="0" lang="en-US" sz="2400" u="none" cap="none" strike="noStrike">
                <a:solidFill>
                  <a:schemeClr val="dk2"/>
                </a:solidFill>
                <a:latin typeface="Arial"/>
                <a:ea typeface="Arial"/>
                <a:cs typeface="Arial"/>
                <a:sym typeface="Arial"/>
              </a:rPr>
              <a:t>TRẦN NGỌC ĐẢN</a:t>
            </a:r>
          </a:p>
          <a:p>
            <a:pPr indent="0" lvl="0" marL="0" marR="0" rtl="0" algn="l">
              <a:lnSpc>
                <a:spcPct val="90000"/>
              </a:lnSpc>
              <a:spcBef>
                <a:spcPts val="1400"/>
              </a:spcBef>
              <a:spcAft>
                <a:spcPts val="0"/>
              </a:spcAft>
              <a:buClr>
                <a:schemeClr val="accent1"/>
              </a:buClr>
              <a:buSzPct val="25000"/>
              <a:buFont typeface="Calibri"/>
              <a:buNone/>
            </a:pPr>
            <a:r>
              <a:rPr b="0" i="0" lang="en-US" sz="2400" u="none" cap="none" strike="noStrike">
                <a:solidFill>
                  <a:schemeClr val="dk2"/>
                </a:solidFill>
                <a:latin typeface="Arial"/>
                <a:ea typeface="Arial"/>
                <a:cs typeface="Arial"/>
                <a:sym typeface="Arial"/>
              </a:rPr>
              <a:t>BÙI THỊ THÚY QUỲNH</a:t>
            </a:r>
          </a:p>
        </p:txBody>
      </p:sp>
      <p:sp>
        <p:nvSpPr>
          <p:cNvPr id="107" name="Shape 107"/>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08" name="Shape 108"/>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lang="en-US" sz="4320"/>
              <a:t>3</a:t>
            </a:r>
            <a:r>
              <a:rPr b="0" i="0" lang="en-US" sz="4320" u="none" cap="none" strike="noStrike">
                <a:solidFill>
                  <a:srgbClr val="3F3F3F"/>
                </a:solidFill>
                <a:latin typeface="Arial"/>
                <a:ea typeface="Arial"/>
                <a:cs typeface="Arial"/>
                <a:sym typeface="Arial"/>
              </a:rPr>
              <a:t>. </a:t>
            </a:r>
            <a:r>
              <a:rPr lang="en-US" sz="4320"/>
              <a:t>S</a:t>
            </a:r>
            <a:r>
              <a:rPr b="0" i="0" lang="en-US" sz="4320" u="none" cap="none" strike="noStrike">
                <a:solidFill>
                  <a:srgbClr val="3F3F3F"/>
                </a:solidFill>
                <a:latin typeface="Arial"/>
                <a:ea typeface="Arial"/>
                <a:cs typeface="Arial"/>
                <a:sym typeface="Arial"/>
              </a:rPr>
              <a:t>ự thay đổi trạng thái (Transition)</a:t>
            </a:r>
          </a:p>
        </p:txBody>
      </p:sp>
      <p:sp>
        <p:nvSpPr>
          <p:cNvPr id="184" name="Shape 184"/>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85" name="Shape 185"/>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
        <p:nvSpPr>
          <p:cNvPr id="186" name="Shape 186"/>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0" lvl="0" rtl="0">
              <a:lnSpc>
                <a:spcPct val="150000"/>
              </a:lnSpc>
              <a:spcBef>
                <a:spcPts val="0"/>
              </a:spcBef>
              <a:spcAft>
                <a:spcPts val="0"/>
              </a:spcAft>
              <a:buClr>
                <a:schemeClr val="accent1"/>
              </a:buClr>
              <a:buSzPct val="100000"/>
              <a:buFont typeface="Arial"/>
              <a:buChar char="❖"/>
            </a:pPr>
            <a:r>
              <a:rPr b="1" lang="en-US" sz="2400">
                <a:solidFill>
                  <a:srgbClr val="4472C4"/>
                </a:solidFill>
              </a:rPr>
              <a:t>Trigger</a:t>
            </a:r>
            <a:r>
              <a:rPr lang="en-US" sz="2400">
                <a:solidFill>
                  <a:schemeClr val="dk1"/>
                </a:solidFill>
              </a:rPr>
              <a:t>: là hành động gây ra việc chuyển đổi.</a:t>
            </a:r>
          </a:p>
          <a:p>
            <a:pPr indent="0" lvl="0" marL="457200" rtl="0">
              <a:lnSpc>
                <a:spcPct val="150000"/>
              </a:lnSpc>
              <a:spcBef>
                <a:spcPts val="0"/>
              </a:spcBef>
              <a:spcAft>
                <a:spcPts val="0"/>
              </a:spcAft>
              <a:buNone/>
            </a:pPr>
            <a:r>
              <a:rPr lang="en-US" sz="2400">
                <a:solidFill>
                  <a:schemeClr val="dk1"/>
                </a:solidFill>
              </a:rPr>
              <a:t>Ví dụ: Object “door” có trigger là </a:t>
            </a:r>
            <a:r>
              <a:rPr b="1" i="1" lang="en-US" sz="2400">
                <a:solidFill>
                  <a:srgbClr val="FF0000"/>
                </a:solidFill>
              </a:rPr>
              <a:t>Close</a:t>
            </a:r>
          </a:p>
          <a:p>
            <a:pPr indent="0" lvl="0" marL="0" rtl="0">
              <a:lnSpc>
                <a:spcPct val="150000"/>
              </a:lnSpc>
              <a:spcBef>
                <a:spcPts val="0"/>
              </a:spcBef>
              <a:spcAft>
                <a:spcPts val="0"/>
              </a:spcAft>
              <a:buNone/>
            </a:pPr>
            <a:r>
              <a:t/>
            </a:r>
            <a:endParaRPr sz="2400"/>
          </a:p>
          <a:p>
            <a:pPr indent="0" lvl="0" marL="0" marR="0" rtl="0" algn="l">
              <a:lnSpc>
                <a:spcPct val="150000"/>
              </a:lnSpc>
              <a:spcBef>
                <a:spcPts val="0"/>
              </a:spcBef>
              <a:spcAft>
                <a:spcPts val="0"/>
              </a:spcAft>
              <a:buNone/>
            </a:pPr>
            <a:r>
              <a:t/>
            </a:r>
            <a:endParaRPr sz="2400"/>
          </a:p>
        </p:txBody>
      </p:sp>
      <p:pic>
        <p:nvPicPr>
          <p:cNvPr id="187" name="Shape 187"/>
          <p:cNvPicPr preferRelativeResize="0"/>
          <p:nvPr/>
        </p:nvPicPr>
        <p:blipFill>
          <a:blip r:embed="rId3">
            <a:alphaModFix/>
          </a:blip>
          <a:stretch>
            <a:fillRect/>
          </a:stretch>
        </p:blipFill>
        <p:spPr>
          <a:xfrm>
            <a:off x="1509975" y="3327650"/>
            <a:ext cx="6169750" cy="1059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sz="4320"/>
              <a:t>3. Sự thay đổi trạng thái (Transition)</a:t>
            </a:r>
          </a:p>
        </p:txBody>
      </p:sp>
      <p:sp>
        <p:nvSpPr>
          <p:cNvPr id="193" name="Shape 193"/>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94" name="Shape 194"/>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
        <p:nvSpPr>
          <p:cNvPr id="195" name="Shape 195"/>
          <p:cNvSpPr txBox="1"/>
          <p:nvPr>
            <p:ph idx="1" type="body"/>
          </p:nvPr>
        </p:nvSpPr>
        <p:spPr>
          <a:xfrm>
            <a:off x="822950" y="1845725"/>
            <a:ext cx="7543800" cy="1498500"/>
          </a:xfrm>
          <a:prstGeom prst="rect">
            <a:avLst/>
          </a:prstGeom>
          <a:noFill/>
          <a:ln>
            <a:noFill/>
          </a:ln>
        </p:spPr>
        <p:txBody>
          <a:bodyPr anchorCtr="0" anchor="t" bIns="45700" lIns="0" rIns="0" tIns="45700">
            <a:noAutofit/>
          </a:bodyPr>
          <a:lstStyle/>
          <a:p>
            <a:pPr indent="-381000" lvl="0" marL="457200" rtl="0">
              <a:lnSpc>
                <a:spcPct val="150000"/>
              </a:lnSpc>
              <a:spcBef>
                <a:spcPts val="0"/>
              </a:spcBef>
              <a:spcAft>
                <a:spcPts val="0"/>
              </a:spcAft>
              <a:buSzPct val="100000"/>
            </a:pPr>
            <a:r>
              <a:rPr b="1" lang="en-US" sz="2400">
                <a:solidFill>
                  <a:srgbClr val="4472C4"/>
                </a:solidFill>
              </a:rPr>
              <a:t>Guard</a:t>
            </a:r>
            <a:r>
              <a:rPr lang="en-US" sz="2400">
                <a:solidFill>
                  <a:schemeClr val="dk1"/>
                </a:solidFill>
              </a:rPr>
              <a:t>: là một điều kiện để hành động có thể xảy ra.</a:t>
            </a:r>
          </a:p>
          <a:p>
            <a:pPr indent="-69850" lvl="0" marL="457200" rtl="0">
              <a:lnSpc>
                <a:spcPct val="150000"/>
              </a:lnSpc>
              <a:spcBef>
                <a:spcPts val="0"/>
              </a:spcBef>
              <a:spcAft>
                <a:spcPts val="0"/>
              </a:spcAft>
              <a:buClr>
                <a:schemeClr val="dk1"/>
              </a:buClr>
              <a:buSzPct val="45833"/>
              <a:buFont typeface="Arial"/>
              <a:buNone/>
            </a:pPr>
            <a:r>
              <a:rPr lang="en-US" sz="2400">
                <a:solidFill>
                  <a:schemeClr val="dk1"/>
                </a:solidFill>
              </a:rPr>
              <a:t>Ví dụ 1: </a:t>
            </a:r>
            <a:r>
              <a:rPr b="1" i="1" lang="en-US" sz="2400">
                <a:solidFill>
                  <a:srgbClr val="FF0000"/>
                </a:solidFill>
              </a:rPr>
              <a:t>[pin OK]</a:t>
            </a:r>
          </a:p>
          <a:p>
            <a:pPr indent="0" lvl="0" marL="0" marR="0" rtl="0" algn="l">
              <a:lnSpc>
                <a:spcPct val="150000"/>
              </a:lnSpc>
              <a:spcBef>
                <a:spcPts val="0"/>
              </a:spcBef>
              <a:spcAft>
                <a:spcPts val="0"/>
              </a:spcAft>
              <a:buNone/>
            </a:pPr>
            <a:r>
              <a:t/>
            </a:r>
            <a:endParaRPr b="1" sz="2400">
              <a:solidFill>
                <a:srgbClr val="4472C4"/>
              </a:solidFill>
            </a:endParaRPr>
          </a:p>
        </p:txBody>
      </p:sp>
      <p:sp>
        <p:nvSpPr>
          <p:cNvPr id="196" name="Shape 196"/>
          <p:cNvSpPr txBox="1"/>
          <p:nvPr/>
        </p:nvSpPr>
        <p:spPr>
          <a:xfrm>
            <a:off x="873450" y="4523425"/>
            <a:ext cx="2595300" cy="1641000"/>
          </a:xfrm>
          <a:prstGeom prst="rect">
            <a:avLst/>
          </a:prstGeom>
          <a:noFill/>
          <a:ln>
            <a:noFill/>
          </a:ln>
        </p:spPr>
        <p:txBody>
          <a:bodyPr anchorCtr="0" anchor="t" bIns="91425" lIns="91425" rIns="91425" tIns="91425">
            <a:noAutofit/>
          </a:bodyPr>
          <a:lstStyle/>
          <a:p>
            <a:pPr lvl="0">
              <a:lnSpc>
                <a:spcPct val="150000"/>
              </a:lnSpc>
              <a:spcBef>
                <a:spcPts val="0"/>
              </a:spcBef>
              <a:buNone/>
            </a:pPr>
            <a:r>
              <a:rPr b="1" i="1" lang="en-US" sz="2400" u="sng"/>
              <a:t>Note:</a:t>
            </a:r>
            <a:r>
              <a:rPr b="1" lang="en-US" sz="2400"/>
              <a:t> </a:t>
            </a:r>
            <a:r>
              <a:rPr lang="en-US" sz="2400"/>
              <a:t>Thông tin này có thể có hoặc không.</a:t>
            </a:r>
          </a:p>
        </p:txBody>
      </p:sp>
      <p:pic>
        <p:nvPicPr>
          <p:cNvPr id="197" name="Shape 197"/>
          <p:cNvPicPr preferRelativeResize="0"/>
          <p:nvPr/>
        </p:nvPicPr>
        <p:blipFill>
          <a:blip r:embed="rId3">
            <a:alphaModFix/>
          </a:blip>
          <a:stretch>
            <a:fillRect/>
          </a:stretch>
        </p:blipFill>
        <p:spPr>
          <a:xfrm>
            <a:off x="3780700" y="2334525"/>
            <a:ext cx="4023199" cy="391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sz="4320"/>
              <a:t>3. Sự thay đổi trạng thái (Transition)</a:t>
            </a:r>
          </a:p>
        </p:txBody>
      </p:sp>
      <p:sp>
        <p:nvSpPr>
          <p:cNvPr id="203" name="Shape 203"/>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204" name="Shape 204"/>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
        <p:nvSpPr>
          <p:cNvPr id="205" name="Shape 205"/>
          <p:cNvSpPr txBox="1"/>
          <p:nvPr>
            <p:ph idx="1" type="body"/>
          </p:nvPr>
        </p:nvSpPr>
        <p:spPr>
          <a:xfrm>
            <a:off x="822950" y="1845725"/>
            <a:ext cx="7543800" cy="1498500"/>
          </a:xfrm>
          <a:prstGeom prst="rect">
            <a:avLst/>
          </a:prstGeom>
          <a:noFill/>
          <a:ln>
            <a:noFill/>
          </a:ln>
        </p:spPr>
        <p:txBody>
          <a:bodyPr anchorCtr="0" anchor="t" bIns="45700" lIns="0" rIns="0" tIns="45700">
            <a:noAutofit/>
          </a:bodyPr>
          <a:lstStyle/>
          <a:p>
            <a:pPr indent="-381000" lvl="0" marL="457200" rtl="0">
              <a:lnSpc>
                <a:spcPct val="150000"/>
              </a:lnSpc>
              <a:spcBef>
                <a:spcPts val="0"/>
              </a:spcBef>
              <a:spcAft>
                <a:spcPts val="0"/>
              </a:spcAft>
              <a:buSzPct val="100000"/>
            </a:pPr>
            <a:r>
              <a:rPr b="1" lang="en-US" sz="2400">
                <a:solidFill>
                  <a:srgbClr val="4472C4"/>
                </a:solidFill>
              </a:rPr>
              <a:t>Guard</a:t>
            </a:r>
            <a:r>
              <a:rPr lang="en-US" sz="2400">
                <a:solidFill>
                  <a:schemeClr val="dk1"/>
                </a:solidFill>
              </a:rPr>
              <a:t>: là một điều kiện để hành động có thể xảy ra.</a:t>
            </a:r>
          </a:p>
          <a:p>
            <a:pPr indent="-69850" lvl="0" marL="457200" rtl="0">
              <a:lnSpc>
                <a:spcPct val="150000"/>
              </a:lnSpc>
              <a:spcBef>
                <a:spcPts val="0"/>
              </a:spcBef>
              <a:spcAft>
                <a:spcPts val="0"/>
              </a:spcAft>
              <a:buClr>
                <a:schemeClr val="dk1"/>
              </a:buClr>
              <a:buSzPct val="45833"/>
              <a:buFont typeface="Arial"/>
              <a:buNone/>
            </a:pPr>
            <a:r>
              <a:rPr lang="en-US" sz="2400">
                <a:solidFill>
                  <a:schemeClr val="dk1"/>
                </a:solidFill>
              </a:rPr>
              <a:t>Ví dụ 2: </a:t>
            </a:r>
            <a:r>
              <a:rPr b="1" i="1" lang="en-US" sz="2400">
                <a:solidFill>
                  <a:srgbClr val="FF0000"/>
                </a:solidFill>
              </a:rPr>
              <a:t>[Voice], [SMS], [Fax]</a:t>
            </a:r>
          </a:p>
          <a:p>
            <a:pPr indent="0" lvl="0" marL="0" marR="0" rtl="0" algn="l">
              <a:lnSpc>
                <a:spcPct val="150000"/>
              </a:lnSpc>
              <a:spcBef>
                <a:spcPts val="0"/>
              </a:spcBef>
              <a:spcAft>
                <a:spcPts val="0"/>
              </a:spcAft>
              <a:buNone/>
            </a:pPr>
            <a:r>
              <a:t/>
            </a:r>
            <a:endParaRPr b="1" sz="2400">
              <a:solidFill>
                <a:srgbClr val="4472C4"/>
              </a:solidFill>
            </a:endParaRPr>
          </a:p>
        </p:txBody>
      </p:sp>
      <p:pic>
        <p:nvPicPr>
          <p:cNvPr id="206" name="Shape 206"/>
          <p:cNvPicPr preferRelativeResize="0"/>
          <p:nvPr/>
        </p:nvPicPr>
        <p:blipFill>
          <a:blip r:embed="rId3">
            <a:alphaModFix/>
          </a:blip>
          <a:stretch>
            <a:fillRect/>
          </a:stretch>
        </p:blipFill>
        <p:spPr>
          <a:xfrm>
            <a:off x="1651275" y="2752649"/>
            <a:ext cx="5887125" cy="3456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sz="4320"/>
              <a:t>3. Sự thay đổi trạng thái (Transition)</a:t>
            </a:r>
          </a:p>
        </p:txBody>
      </p:sp>
      <p:sp>
        <p:nvSpPr>
          <p:cNvPr id="212" name="Shape 212"/>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213" name="Shape 213"/>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
        <p:nvSpPr>
          <p:cNvPr id="214" name="Shape 214"/>
          <p:cNvSpPr txBox="1"/>
          <p:nvPr>
            <p:ph idx="1" type="body"/>
          </p:nvPr>
        </p:nvSpPr>
        <p:spPr>
          <a:xfrm>
            <a:off x="822950" y="1845725"/>
            <a:ext cx="7543800" cy="1498500"/>
          </a:xfrm>
          <a:prstGeom prst="rect">
            <a:avLst/>
          </a:prstGeom>
          <a:noFill/>
          <a:ln>
            <a:noFill/>
          </a:ln>
        </p:spPr>
        <p:txBody>
          <a:bodyPr anchorCtr="0" anchor="t" bIns="45700" lIns="0" rIns="0" tIns="45700">
            <a:noAutofit/>
          </a:bodyPr>
          <a:lstStyle/>
          <a:p>
            <a:pPr indent="-381000" lvl="0" marL="457200" rtl="0">
              <a:lnSpc>
                <a:spcPct val="150000"/>
              </a:lnSpc>
              <a:spcBef>
                <a:spcPts val="0"/>
              </a:spcBef>
              <a:spcAft>
                <a:spcPts val="0"/>
              </a:spcAft>
              <a:buSzPct val="100000"/>
            </a:pPr>
            <a:r>
              <a:rPr b="1" lang="en-US" sz="2400">
                <a:solidFill>
                  <a:srgbClr val="4472C4"/>
                </a:solidFill>
              </a:rPr>
              <a:t>Effect</a:t>
            </a:r>
            <a:r>
              <a:rPr lang="en-US" sz="2400">
                <a:solidFill>
                  <a:schemeClr val="dk1"/>
                </a:solidFill>
              </a:rPr>
              <a:t>: là một hệ quả của quá trình chuyển đổi lên đối tượng.</a:t>
            </a:r>
          </a:p>
          <a:p>
            <a:pPr indent="-69850" lvl="0" marL="457200" rtl="0">
              <a:lnSpc>
                <a:spcPct val="150000"/>
              </a:lnSpc>
              <a:spcBef>
                <a:spcPts val="0"/>
              </a:spcBef>
              <a:spcAft>
                <a:spcPts val="0"/>
              </a:spcAft>
              <a:buClr>
                <a:schemeClr val="dk1"/>
              </a:buClr>
              <a:buSzPct val="45833"/>
              <a:buFont typeface="Arial"/>
              <a:buNone/>
            </a:pPr>
            <a:r>
              <a:rPr lang="en-US" sz="2400">
                <a:solidFill>
                  <a:schemeClr val="dk1"/>
                </a:solidFill>
              </a:rPr>
              <a:t>Ví dụ: </a:t>
            </a:r>
            <a:r>
              <a:rPr b="1" i="1" lang="en-US" sz="2400">
                <a:solidFill>
                  <a:srgbClr val="FF0000"/>
                </a:solidFill>
              </a:rPr>
              <a:t>[doorway -&gt; isEmpty]</a:t>
            </a:r>
          </a:p>
          <a:p>
            <a:pPr indent="-69850" lvl="0" marL="0" rtl="0">
              <a:lnSpc>
                <a:spcPct val="150000"/>
              </a:lnSpc>
              <a:spcBef>
                <a:spcPts val="0"/>
              </a:spcBef>
              <a:spcAft>
                <a:spcPts val="0"/>
              </a:spcAft>
              <a:buClr>
                <a:schemeClr val="dk1"/>
              </a:buClr>
              <a:buSzPct val="45833"/>
              <a:buFont typeface="Arial"/>
              <a:buNone/>
            </a:pPr>
            <a:r>
              <a:t/>
            </a:r>
            <a:endParaRPr b="1" i="1" sz="2400">
              <a:solidFill>
                <a:srgbClr val="FF0000"/>
              </a:solidFill>
            </a:endParaRPr>
          </a:p>
          <a:p>
            <a:pPr indent="-69850" lvl="0" marL="457200" rtl="0">
              <a:lnSpc>
                <a:spcPct val="150000"/>
              </a:lnSpc>
              <a:spcBef>
                <a:spcPts val="0"/>
              </a:spcBef>
              <a:spcAft>
                <a:spcPts val="0"/>
              </a:spcAft>
              <a:buClr>
                <a:schemeClr val="dk1"/>
              </a:buClr>
              <a:buSzPct val="45833"/>
              <a:buFont typeface="Arial"/>
              <a:buNone/>
            </a:pPr>
            <a:r>
              <a:t/>
            </a:r>
            <a:endParaRPr b="1" i="1" sz="2400">
              <a:solidFill>
                <a:srgbClr val="FF0000"/>
              </a:solidFill>
            </a:endParaRPr>
          </a:p>
          <a:p>
            <a:pPr indent="-69850" lvl="0" marL="0" rtl="0">
              <a:lnSpc>
                <a:spcPct val="150000"/>
              </a:lnSpc>
              <a:spcBef>
                <a:spcPts val="0"/>
              </a:spcBef>
              <a:spcAft>
                <a:spcPts val="0"/>
              </a:spcAft>
              <a:buClr>
                <a:schemeClr val="dk1"/>
              </a:buClr>
              <a:buSzPct val="45833"/>
              <a:buFont typeface="Arial"/>
              <a:buNone/>
            </a:pPr>
            <a:r>
              <a:rPr b="1" i="1" lang="en-US" sz="2400" u="sng">
                <a:solidFill>
                  <a:schemeClr val="dk1"/>
                </a:solidFill>
              </a:rPr>
              <a:t>Note:</a:t>
            </a:r>
            <a:r>
              <a:rPr b="1" lang="en-US" sz="2400">
                <a:solidFill>
                  <a:schemeClr val="dk1"/>
                </a:solidFill>
              </a:rPr>
              <a:t> </a:t>
            </a:r>
            <a:r>
              <a:rPr lang="en-US" sz="2400">
                <a:solidFill>
                  <a:schemeClr val="dk1"/>
                </a:solidFill>
              </a:rPr>
              <a:t>Thông tin này có thể có hoặc không.</a:t>
            </a:r>
          </a:p>
          <a:p>
            <a:pPr indent="0" lvl="0" marL="0" marR="0" rtl="0" algn="l">
              <a:lnSpc>
                <a:spcPct val="150000"/>
              </a:lnSpc>
              <a:spcBef>
                <a:spcPts val="0"/>
              </a:spcBef>
              <a:spcAft>
                <a:spcPts val="0"/>
              </a:spcAft>
              <a:buNone/>
            </a:pPr>
            <a:r>
              <a:t/>
            </a:r>
            <a:endParaRPr b="1" sz="2400">
              <a:solidFill>
                <a:srgbClr val="4472C4"/>
              </a:solidFill>
            </a:endParaRPr>
          </a:p>
        </p:txBody>
      </p:sp>
      <p:pic>
        <p:nvPicPr>
          <p:cNvPr id="215" name="Shape 215"/>
          <p:cNvPicPr preferRelativeResize="0"/>
          <p:nvPr/>
        </p:nvPicPr>
        <p:blipFill>
          <a:blip r:embed="rId3">
            <a:alphaModFix/>
          </a:blip>
          <a:stretch>
            <a:fillRect/>
          </a:stretch>
        </p:blipFill>
        <p:spPr>
          <a:xfrm>
            <a:off x="1126059" y="3344225"/>
            <a:ext cx="6737575" cy="113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lang="en-US" sz="4320"/>
              <a:t>3</a:t>
            </a:r>
            <a:r>
              <a:rPr b="0" i="0" lang="en-US" sz="4320" u="none" cap="none" strike="noStrike">
                <a:solidFill>
                  <a:srgbClr val="3F3F3F"/>
                </a:solidFill>
                <a:latin typeface="Arial"/>
                <a:ea typeface="Arial"/>
                <a:cs typeface="Arial"/>
                <a:sym typeface="Arial"/>
              </a:rPr>
              <a:t>. </a:t>
            </a:r>
            <a:r>
              <a:rPr lang="en-US" sz="4320"/>
              <a:t>S</a:t>
            </a:r>
            <a:r>
              <a:rPr b="0" i="0" lang="en-US" sz="4320" u="none" cap="none" strike="noStrike">
                <a:solidFill>
                  <a:srgbClr val="3F3F3F"/>
                </a:solidFill>
                <a:latin typeface="Arial"/>
                <a:ea typeface="Arial"/>
                <a:cs typeface="Arial"/>
                <a:sym typeface="Arial"/>
              </a:rPr>
              <a:t>ự thay đổi trạng thái (Transition)</a:t>
            </a:r>
          </a:p>
        </p:txBody>
      </p:sp>
      <p:sp>
        <p:nvSpPr>
          <p:cNvPr id="221" name="Shape 221"/>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222" name="Shape 222"/>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
        <p:nvSpPr>
          <p:cNvPr id="223" name="Shape 223"/>
          <p:cNvSpPr txBox="1"/>
          <p:nvPr>
            <p:ph idx="1" type="body"/>
          </p:nvPr>
        </p:nvSpPr>
        <p:spPr>
          <a:xfrm>
            <a:off x="822954" y="1935750"/>
            <a:ext cx="4054200" cy="4023300"/>
          </a:xfrm>
          <a:prstGeom prst="rect">
            <a:avLst/>
          </a:prstGeom>
          <a:noFill/>
          <a:ln>
            <a:noFill/>
          </a:ln>
        </p:spPr>
        <p:txBody>
          <a:bodyPr anchorCtr="0" anchor="t" bIns="45700" lIns="0" rIns="0" tIns="45700">
            <a:noAutofit/>
          </a:bodyPr>
          <a:lstStyle/>
          <a:p>
            <a:pPr indent="0" lvl="0" rtl="0">
              <a:lnSpc>
                <a:spcPct val="150000"/>
              </a:lnSpc>
              <a:spcBef>
                <a:spcPts val="0"/>
              </a:spcBef>
              <a:spcAft>
                <a:spcPts val="0"/>
              </a:spcAft>
              <a:buClr>
                <a:schemeClr val="accent1"/>
              </a:buClr>
              <a:buSzPct val="100000"/>
              <a:buFont typeface="Noto Sans Symbols"/>
              <a:buChar char="❖"/>
            </a:pPr>
            <a:r>
              <a:rPr b="1" i="1" lang="en-US" sz="2400">
                <a:solidFill>
                  <a:srgbClr val="0000FF"/>
                </a:solidFill>
              </a:rPr>
              <a:t>Self - T</a:t>
            </a:r>
            <a:r>
              <a:rPr b="1" i="1" lang="en-US" sz="2400">
                <a:solidFill>
                  <a:srgbClr val="0000FF"/>
                </a:solidFill>
              </a:rPr>
              <a:t>ransition</a:t>
            </a:r>
            <a:r>
              <a:rPr lang="en-US" sz="2400">
                <a:solidFill>
                  <a:schemeClr val="dk1"/>
                </a:solidFill>
              </a:rPr>
              <a:t> một trạng thái có thể có một transition mà </a:t>
            </a:r>
            <a:r>
              <a:rPr b="1" i="1" lang="en-US" sz="2400">
                <a:solidFill>
                  <a:srgbClr val="FF0000"/>
                </a:solidFill>
              </a:rPr>
              <a:t>có đầu ra trả về chính nó</a:t>
            </a:r>
            <a:r>
              <a:rPr lang="en-US" sz="2400">
                <a:solidFill>
                  <a:schemeClr val="dk1"/>
                </a:solidFill>
              </a:rPr>
              <a:t>. Điều này thường được sử dụng khi một Effect (hệ quả của hành động) có liên quan với transition.</a:t>
            </a:r>
          </a:p>
          <a:p>
            <a:pPr indent="0" lvl="0" marL="457200" rtl="0">
              <a:lnSpc>
                <a:spcPct val="150000"/>
              </a:lnSpc>
              <a:spcBef>
                <a:spcPts val="0"/>
              </a:spcBef>
              <a:spcAft>
                <a:spcPts val="0"/>
              </a:spcAft>
              <a:buNone/>
            </a:pPr>
            <a:r>
              <a:t/>
            </a:r>
            <a:endParaRPr b="1" i="1" sz="2400">
              <a:solidFill>
                <a:srgbClr val="FF0000"/>
              </a:solidFill>
            </a:endParaRPr>
          </a:p>
          <a:p>
            <a:pPr indent="0" lvl="0" marL="0" rtl="0">
              <a:lnSpc>
                <a:spcPct val="150000"/>
              </a:lnSpc>
              <a:spcBef>
                <a:spcPts val="0"/>
              </a:spcBef>
              <a:spcAft>
                <a:spcPts val="0"/>
              </a:spcAft>
              <a:buNone/>
            </a:pPr>
            <a:r>
              <a:t/>
            </a:r>
            <a:endParaRPr sz="2400"/>
          </a:p>
          <a:p>
            <a:pPr indent="0" lvl="0" marL="0" marR="0" rtl="0" algn="l">
              <a:lnSpc>
                <a:spcPct val="150000"/>
              </a:lnSpc>
              <a:spcBef>
                <a:spcPts val="0"/>
              </a:spcBef>
              <a:spcAft>
                <a:spcPts val="0"/>
              </a:spcAft>
              <a:buNone/>
            </a:pPr>
            <a:r>
              <a:t/>
            </a:r>
            <a:endParaRPr sz="2400"/>
          </a:p>
        </p:txBody>
      </p:sp>
      <p:pic>
        <p:nvPicPr>
          <p:cNvPr id="224" name="Shape 224"/>
          <p:cNvPicPr preferRelativeResize="0"/>
          <p:nvPr/>
        </p:nvPicPr>
        <p:blipFill>
          <a:blip r:embed="rId3">
            <a:alphaModFix/>
          </a:blip>
          <a:stretch>
            <a:fillRect/>
          </a:stretch>
        </p:blipFill>
        <p:spPr>
          <a:xfrm>
            <a:off x="4877150" y="2342162"/>
            <a:ext cx="3489600" cy="32104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lang="en-US"/>
              <a:t>4</a:t>
            </a:r>
            <a:r>
              <a:rPr b="0" i="0" lang="en-US" sz="4800" u="none" cap="none" strike="noStrike">
                <a:solidFill>
                  <a:srgbClr val="3F3F3F"/>
                </a:solidFill>
                <a:latin typeface="Arial"/>
                <a:ea typeface="Arial"/>
                <a:cs typeface="Arial"/>
                <a:sym typeface="Arial"/>
              </a:rPr>
              <a:t>. </a:t>
            </a:r>
            <a:r>
              <a:rPr lang="en-US"/>
              <a:t>Hệ thống các ký hiệu</a:t>
            </a:r>
          </a:p>
        </p:txBody>
      </p:sp>
      <p:sp>
        <p:nvSpPr>
          <p:cNvPr id="230" name="Shape 230"/>
          <p:cNvSpPr txBox="1"/>
          <p:nvPr>
            <p:ph idx="1" type="body"/>
          </p:nvPr>
        </p:nvSpPr>
        <p:spPr>
          <a:xfrm>
            <a:off x="822959" y="1845733"/>
            <a:ext cx="7543800" cy="402336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T</a:t>
            </a:r>
            <a:r>
              <a:rPr b="0" i="0" lang="en-US" sz="2400" u="none" cap="none" strike="noStrike">
                <a:solidFill>
                  <a:srgbClr val="3F3F3F"/>
                </a:solidFill>
                <a:latin typeface="Arial"/>
                <a:ea typeface="Arial"/>
                <a:cs typeface="Arial"/>
                <a:sym typeface="Arial"/>
              </a:rPr>
              <a:t>rạng thái </a:t>
            </a:r>
            <a:r>
              <a:rPr lang="en-US" sz="2400"/>
              <a:t>của đối tượng</a:t>
            </a:r>
            <a:r>
              <a:rPr b="0" i="0" lang="en-US" sz="2400" u="none" cap="none" strike="noStrike">
                <a:solidFill>
                  <a:srgbClr val="3F3F3F"/>
                </a:solidFill>
                <a:latin typeface="Arial"/>
                <a:ea typeface="Arial"/>
                <a:cs typeface="Arial"/>
                <a:sym typeface="Arial"/>
              </a:rPr>
              <a:t>.</a:t>
            </a:r>
          </a:p>
          <a:p>
            <a:pPr indent="0" lvl="0" marL="0" marR="0" rtl="0" algn="l">
              <a:lnSpc>
                <a:spcPct val="150000"/>
              </a:lnSpc>
              <a:spcBef>
                <a:spcPts val="0"/>
              </a:spcBef>
              <a:spcAft>
                <a:spcPts val="0"/>
              </a:spcAft>
              <a:buNone/>
            </a:pPr>
            <a:r>
              <a:t/>
            </a:r>
            <a:endParaRPr sz="2400"/>
          </a:p>
          <a:p>
            <a:pPr indent="0" lvl="0" marL="0" marR="0" rtl="0" algn="l">
              <a:lnSpc>
                <a:spcPct val="150000"/>
              </a:lnSpc>
              <a:spcBef>
                <a:spcPts val="0"/>
              </a:spcBef>
              <a:spcAft>
                <a:spcPts val="0"/>
              </a:spcAft>
              <a:buNone/>
            </a:pPr>
            <a:r>
              <a:t/>
            </a:r>
            <a:endParaRPr sz="2400"/>
          </a:p>
          <a:p>
            <a:pPr indent="-381000" lvl="0" marL="457200" marR="0" rtl="0" algn="l">
              <a:lnSpc>
                <a:spcPct val="150000"/>
              </a:lnSpc>
              <a:spcBef>
                <a:spcPts val="0"/>
              </a:spcBef>
              <a:spcAft>
                <a:spcPts val="0"/>
              </a:spcAft>
              <a:buSzPct val="100000"/>
            </a:pPr>
            <a:r>
              <a:rPr lang="en-US" sz="2400"/>
              <a:t>Các trạng thái đặc biệt:</a:t>
            </a:r>
          </a:p>
          <a:p>
            <a:pPr indent="-373380" lvl="2" marL="525780" marR="0" rtl="0" algn="l">
              <a:lnSpc>
                <a:spcPct val="150000"/>
              </a:lnSpc>
              <a:spcBef>
                <a:spcPts val="1400"/>
              </a:spcBef>
              <a:spcAft>
                <a:spcPts val="0"/>
              </a:spcAft>
              <a:buClr>
                <a:schemeClr val="accent1"/>
              </a:buClr>
              <a:buSzPct val="100000"/>
              <a:buFont typeface="Noto Sans Symbols"/>
              <a:buChar char="➢"/>
            </a:pPr>
            <a:r>
              <a:rPr lang="en-US" sz="2400"/>
              <a:t>K</a:t>
            </a:r>
            <a:r>
              <a:rPr b="0" i="0" lang="en-US" sz="2400" u="none" cap="none" strike="noStrike">
                <a:solidFill>
                  <a:srgbClr val="3F3F3F"/>
                </a:solidFill>
                <a:latin typeface="Arial"/>
                <a:ea typeface="Arial"/>
                <a:cs typeface="Arial"/>
                <a:sym typeface="Arial"/>
              </a:rPr>
              <a:t>hởi tạo (Initial) </a:t>
            </a:r>
          </a:p>
          <a:p>
            <a:pPr indent="-373380" lvl="2" marL="525780" marR="0" rtl="0" algn="l">
              <a:lnSpc>
                <a:spcPct val="150000"/>
              </a:lnSpc>
              <a:spcBef>
                <a:spcPts val="1400"/>
              </a:spcBef>
              <a:spcAft>
                <a:spcPts val="0"/>
              </a:spcAft>
              <a:buClr>
                <a:schemeClr val="accent1"/>
              </a:buClr>
              <a:buSzPct val="100000"/>
              <a:buFont typeface="Noto Sans Symbols"/>
              <a:buChar char="➢"/>
            </a:pPr>
            <a:r>
              <a:rPr lang="en-US" sz="2400"/>
              <a:t>K</a:t>
            </a:r>
            <a:r>
              <a:rPr b="0" i="0" lang="en-US" sz="2400" u="none" cap="none" strike="noStrike">
                <a:solidFill>
                  <a:srgbClr val="3F3F3F"/>
                </a:solidFill>
                <a:latin typeface="Arial"/>
                <a:ea typeface="Arial"/>
                <a:cs typeface="Arial"/>
                <a:sym typeface="Arial"/>
              </a:rPr>
              <a:t>ết thúc (Final)</a:t>
            </a:r>
          </a:p>
        </p:txBody>
      </p:sp>
      <p:sp>
        <p:nvSpPr>
          <p:cNvPr id="231" name="Shape 231"/>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232" name="Shape 232"/>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id="233" name="Shape 233"/>
          <p:cNvPicPr preferRelativeResize="0"/>
          <p:nvPr/>
        </p:nvPicPr>
        <p:blipFill rotWithShape="1">
          <a:blip r:embed="rId3">
            <a:alphaModFix/>
          </a:blip>
          <a:srcRect b="0" l="0" r="0" t="0"/>
          <a:stretch/>
        </p:blipFill>
        <p:spPr>
          <a:xfrm>
            <a:off x="3834485" y="4130715"/>
            <a:ext cx="585600" cy="616500"/>
          </a:xfrm>
          <a:prstGeom prst="rect">
            <a:avLst/>
          </a:prstGeom>
          <a:noFill/>
          <a:ln>
            <a:noFill/>
          </a:ln>
        </p:spPr>
      </p:pic>
      <p:pic>
        <p:nvPicPr>
          <p:cNvPr id="234" name="Shape 234"/>
          <p:cNvPicPr preferRelativeResize="0"/>
          <p:nvPr/>
        </p:nvPicPr>
        <p:blipFill rotWithShape="1">
          <a:blip r:embed="rId4">
            <a:alphaModFix/>
          </a:blip>
          <a:srcRect b="0" l="0" r="0" t="0"/>
          <a:stretch/>
        </p:blipFill>
        <p:spPr>
          <a:xfrm>
            <a:off x="3803572" y="4948038"/>
            <a:ext cx="647400" cy="616500"/>
          </a:xfrm>
          <a:prstGeom prst="rect">
            <a:avLst/>
          </a:prstGeom>
          <a:noFill/>
          <a:ln>
            <a:noFill/>
          </a:ln>
        </p:spPr>
      </p:pic>
      <p:pic>
        <p:nvPicPr>
          <p:cNvPr id="235" name="Shape 235"/>
          <p:cNvPicPr preferRelativeResize="0"/>
          <p:nvPr/>
        </p:nvPicPr>
        <p:blipFill rotWithShape="1">
          <a:blip r:embed="rId5">
            <a:alphaModFix/>
          </a:blip>
          <a:srcRect b="0" l="0" r="0" t="0"/>
          <a:stretch/>
        </p:blipFill>
        <p:spPr>
          <a:xfrm>
            <a:off x="3353850" y="2268225"/>
            <a:ext cx="1973400" cy="1240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lang="en-US"/>
              <a:t>4</a:t>
            </a:r>
            <a:r>
              <a:rPr b="0" i="0" lang="en-US" sz="4800" u="none" cap="none" strike="noStrike">
                <a:solidFill>
                  <a:srgbClr val="3F3F3F"/>
                </a:solidFill>
                <a:latin typeface="Arial"/>
                <a:ea typeface="Arial"/>
                <a:cs typeface="Arial"/>
                <a:sym typeface="Arial"/>
              </a:rPr>
              <a:t>. </a:t>
            </a:r>
            <a:r>
              <a:rPr lang="en-US"/>
              <a:t>Hệ thống các ký hiệu</a:t>
            </a:r>
          </a:p>
        </p:txBody>
      </p:sp>
      <p:sp>
        <p:nvSpPr>
          <p:cNvPr id="241" name="Shape 241"/>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T</a:t>
            </a:r>
            <a:r>
              <a:rPr b="0" i="0" lang="en-US" sz="2400" u="none" cap="none" strike="noStrike">
                <a:solidFill>
                  <a:srgbClr val="3F3F3F"/>
                </a:solidFill>
                <a:latin typeface="Arial"/>
                <a:ea typeface="Arial"/>
                <a:cs typeface="Arial"/>
                <a:sym typeface="Arial"/>
              </a:rPr>
              <a:t>rạng thái </a:t>
            </a:r>
            <a:r>
              <a:rPr lang="en-US" sz="2400"/>
              <a:t>của đối tượng</a:t>
            </a:r>
            <a:r>
              <a:rPr b="0" i="0" lang="en-US" sz="2400" u="none" cap="none" strike="noStrike">
                <a:solidFill>
                  <a:srgbClr val="3F3F3F"/>
                </a:solidFill>
                <a:latin typeface="Arial"/>
                <a:ea typeface="Arial"/>
                <a:cs typeface="Arial"/>
                <a:sym typeface="Arial"/>
              </a:rPr>
              <a:t>.</a:t>
            </a:r>
          </a:p>
          <a:p>
            <a:pPr indent="-373380" lvl="2" marL="525780" marR="0" rtl="0" algn="l">
              <a:lnSpc>
                <a:spcPct val="150000"/>
              </a:lnSpc>
              <a:spcBef>
                <a:spcPts val="1400"/>
              </a:spcBef>
              <a:spcAft>
                <a:spcPts val="0"/>
              </a:spcAft>
              <a:buClr>
                <a:schemeClr val="accent1"/>
              </a:buClr>
              <a:buSzPct val="100000"/>
              <a:buFont typeface="Noto Sans Symbols"/>
              <a:buChar char="➢"/>
            </a:pPr>
            <a:r>
              <a:rPr lang="en-US" sz="2400"/>
              <a:t>K</a:t>
            </a:r>
            <a:r>
              <a:rPr b="0" i="0" lang="en-US" sz="2400" u="none" cap="none" strike="noStrike">
                <a:solidFill>
                  <a:srgbClr val="3F3F3F"/>
                </a:solidFill>
                <a:latin typeface="Arial"/>
                <a:ea typeface="Arial"/>
                <a:cs typeface="Arial"/>
                <a:sym typeface="Arial"/>
              </a:rPr>
              <a:t>hởi tạo (Initial)</a:t>
            </a:r>
          </a:p>
          <a:p>
            <a:pPr lvl="3" marR="0" rtl="0" algn="l">
              <a:lnSpc>
                <a:spcPct val="150000"/>
              </a:lnSpc>
              <a:spcBef>
                <a:spcPts val="1400"/>
              </a:spcBef>
              <a:spcAft>
                <a:spcPts val="0"/>
              </a:spcAft>
              <a:buClr>
                <a:schemeClr val="accent1"/>
              </a:buClr>
              <a:buSzPct val="100000"/>
              <a:buFont typeface="Noto Sans Symbols"/>
            </a:pPr>
            <a:r>
              <a:rPr lang="en-US" sz="2400"/>
              <a:t>Là trạng thái khi đối tượng được khởi tạo.</a:t>
            </a:r>
          </a:p>
          <a:p>
            <a:pPr lvl="3" marR="0" rtl="0" algn="l">
              <a:lnSpc>
                <a:spcPct val="150000"/>
              </a:lnSpc>
              <a:spcBef>
                <a:spcPts val="1400"/>
              </a:spcBef>
              <a:spcAft>
                <a:spcPts val="0"/>
              </a:spcAft>
              <a:buSzPct val="100000"/>
            </a:pPr>
            <a:r>
              <a:rPr lang="en-US" sz="2400"/>
              <a:t>Bắt buộc phải có.</a:t>
            </a:r>
          </a:p>
          <a:p>
            <a:pPr lvl="3" marR="0" rtl="0" algn="l">
              <a:lnSpc>
                <a:spcPct val="150000"/>
              </a:lnSpc>
              <a:spcBef>
                <a:spcPts val="1400"/>
              </a:spcBef>
              <a:spcAft>
                <a:spcPts val="0"/>
              </a:spcAft>
              <a:buSzPct val="100000"/>
            </a:pPr>
            <a:r>
              <a:rPr lang="en-US" sz="2400"/>
              <a:t>Chỉ có thể có 1 trạng thái bắt đầu.</a:t>
            </a:r>
          </a:p>
        </p:txBody>
      </p:sp>
      <p:sp>
        <p:nvSpPr>
          <p:cNvPr id="242" name="Shape 242"/>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243" name="Shape 243"/>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id="244" name="Shape 244"/>
          <p:cNvPicPr preferRelativeResize="0"/>
          <p:nvPr/>
        </p:nvPicPr>
        <p:blipFill>
          <a:blip r:embed="rId3">
            <a:alphaModFix/>
          </a:blip>
          <a:stretch>
            <a:fillRect/>
          </a:stretch>
        </p:blipFill>
        <p:spPr>
          <a:xfrm>
            <a:off x="3056275" y="5278626"/>
            <a:ext cx="3031449" cy="9997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lang="en-US"/>
              <a:t>4</a:t>
            </a:r>
            <a:r>
              <a:rPr b="0" i="0" lang="en-US" sz="4800" u="none" cap="none" strike="noStrike">
                <a:solidFill>
                  <a:srgbClr val="3F3F3F"/>
                </a:solidFill>
                <a:latin typeface="Arial"/>
                <a:ea typeface="Arial"/>
                <a:cs typeface="Arial"/>
                <a:sym typeface="Arial"/>
              </a:rPr>
              <a:t>. </a:t>
            </a:r>
            <a:r>
              <a:rPr lang="en-US"/>
              <a:t>Hệ thống các ký hiệu</a:t>
            </a:r>
          </a:p>
        </p:txBody>
      </p:sp>
      <p:sp>
        <p:nvSpPr>
          <p:cNvPr id="250" name="Shape 250"/>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T</a:t>
            </a:r>
            <a:r>
              <a:rPr b="0" i="0" lang="en-US" sz="2400" u="none" cap="none" strike="noStrike">
                <a:solidFill>
                  <a:srgbClr val="3F3F3F"/>
                </a:solidFill>
                <a:latin typeface="Arial"/>
                <a:ea typeface="Arial"/>
                <a:cs typeface="Arial"/>
                <a:sym typeface="Arial"/>
              </a:rPr>
              <a:t>rạng thái </a:t>
            </a:r>
            <a:r>
              <a:rPr lang="en-US" sz="2400"/>
              <a:t>của đối tượng</a:t>
            </a:r>
            <a:r>
              <a:rPr b="0" i="0" lang="en-US" sz="2400" u="none" cap="none" strike="noStrike">
                <a:solidFill>
                  <a:srgbClr val="3F3F3F"/>
                </a:solidFill>
                <a:latin typeface="Arial"/>
                <a:ea typeface="Arial"/>
                <a:cs typeface="Arial"/>
                <a:sym typeface="Arial"/>
              </a:rPr>
              <a:t>.</a:t>
            </a:r>
          </a:p>
          <a:p>
            <a:pPr indent="-373380" lvl="2" marL="525780" marR="0" rtl="0" algn="l">
              <a:lnSpc>
                <a:spcPct val="150000"/>
              </a:lnSpc>
              <a:spcBef>
                <a:spcPts val="1400"/>
              </a:spcBef>
              <a:spcAft>
                <a:spcPts val="0"/>
              </a:spcAft>
              <a:buClr>
                <a:schemeClr val="accent1"/>
              </a:buClr>
              <a:buSzPct val="100000"/>
              <a:buFont typeface="Noto Sans Symbols"/>
              <a:buChar char="➢"/>
            </a:pPr>
            <a:r>
              <a:rPr lang="en-US" sz="2400"/>
              <a:t>K</a:t>
            </a:r>
            <a:r>
              <a:rPr b="0" i="0" lang="en-US" sz="2400" u="none" cap="none" strike="noStrike">
                <a:solidFill>
                  <a:srgbClr val="3F3F3F"/>
                </a:solidFill>
                <a:latin typeface="Arial"/>
                <a:ea typeface="Arial"/>
                <a:cs typeface="Arial"/>
                <a:sym typeface="Arial"/>
              </a:rPr>
              <a:t>ết thúc (Final)</a:t>
            </a:r>
          </a:p>
          <a:p>
            <a:pPr lvl="3" marR="0" rtl="0" algn="l">
              <a:lnSpc>
                <a:spcPct val="150000"/>
              </a:lnSpc>
              <a:spcBef>
                <a:spcPts val="1400"/>
              </a:spcBef>
              <a:spcAft>
                <a:spcPts val="0"/>
              </a:spcAft>
              <a:buSzPct val="100000"/>
            </a:pPr>
            <a:r>
              <a:rPr lang="en-US" sz="2400"/>
              <a:t>Chỉ vị trí kết thúc vòng đời của đối tượng.</a:t>
            </a:r>
          </a:p>
          <a:p>
            <a:pPr lvl="3" marR="0" rtl="0" algn="l">
              <a:lnSpc>
                <a:spcPct val="150000"/>
              </a:lnSpc>
              <a:spcBef>
                <a:spcPts val="1400"/>
              </a:spcBef>
              <a:spcAft>
                <a:spcPts val="0"/>
              </a:spcAft>
              <a:buSzPct val="100000"/>
            </a:pPr>
            <a:r>
              <a:rPr lang="en-US" sz="2400"/>
              <a:t>Không nhất thiết phải thể hiện.</a:t>
            </a:r>
          </a:p>
          <a:p>
            <a:pPr lvl="3" marR="0" rtl="0" algn="l">
              <a:lnSpc>
                <a:spcPct val="150000"/>
              </a:lnSpc>
              <a:spcBef>
                <a:spcPts val="1400"/>
              </a:spcBef>
              <a:spcAft>
                <a:spcPts val="0"/>
              </a:spcAft>
              <a:buSzPct val="100000"/>
            </a:pPr>
            <a:r>
              <a:rPr lang="en-US" sz="2400"/>
              <a:t>Có thể có nhiều.</a:t>
            </a:r>
          </a:p>
        </p:txBody>
      </p:sp>
      <p:sp>
        <p:nvSpPr>
          <p:cNvPr id="251" name="Shape 251"/>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252" name="Shape 252"/>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id="253" name="Shape 253"/>
          <p:cNvPicPr preferRelativeResize="0"/>
          <p:nvPr/>
        </p:nvPicPr>
        <p:blipFill>
          <a:blip r:embed="rId3">
            <a:alphaModFix/>
          </a:blip>
          <a:stretch>
            <a:fillRect/>
          </a:stretch>
        </p:blipFill>
        <p:spPr>
          <a:xfrm>
            <a:off x="4220299" y="4453675"/>
            <a:ext cx="2758649" cy="1839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259" name="Shape 259"/>
          <p:cNvSpPr txBox="1"/>
          <p:nvPr>
            <p:ph idx="1" type="body"/>
          </p:nvPr>
        </p:nvSpPr>
        <p:spPr>
          <a:xfrm>
            <a:off x="822959" y="1845733"/>
            <a:ext cx="7543800" cy="402336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Một trạng thái có thể có 3 phần:</a:t>
            </a:r>
          </a:p>
          <a:p>
            <a:pPr indent="-91440" lvl="0" marL="91440" marR="0" rtl="0" algn="l">
              <a:lnSpc>
                <a:spcPct val="150000"/>
              </a:lnSpc>
              <a:spcBef>
                <a:spcPts val="1400"/>
              </a:spcBef>
              <a:spcAft>
                <a:spcPts val="0"/>
              </a:spcAft>
              <a:buClr>
                <a:schemeClr val="accent1"/>
              </a:buClr>
              <a:buSzPct val="100000"/>
              <a:buFont typeface="Noto Sans Symbols"/>
              <a:buNone/>
            </a:pPr>
            <a:r>
              <a:t/>
            </a:r>
            <a:endParaRPr b="0" i="0" sz="2400" u="none" cap="none" strike="noStrike">
              <a:solidFill>
                <a:srgbClr val="3F3F3F"/>
              </a:solidFill>
              <a:latin typeface="Arial"/>
              <a:ea typeface="Arial"/>
              <a:cs typeface="Arial"/>
              <a:sym typeface="Arial"/>
            </a:endParaRPr>
          </a:p>
          <a:p>
            <a:pPr indent="-152400" lvl="0" marL="0" marR="0" rtl="0" algn="l">
              <a:lnSpc>
                <a:spcPct val="150000"/>
              </a:lnSpc>
              <a:spcBef>
                <a:spcPts val="1400"/>
              </a:spcBef>
              <a:spcAft>
                <a:spcPts val="0"/>
              </a:spcAft>
              <a:buClr>
                <a:schemeClr val="accent1"/>
              </a:buClr>
              <a:buSzPct val="100000"/>
              <a:buFont typeface="Noto Sans Symbols"/>
              <a:buNone/>
            </a:pPr>
            <a:r>
              <a:t/>
            </a:r>
            <a:endParaRPr b="0" i="0" sz="2400" u="none" cap="none" strike="noStrike">
              <a:solidFill>
                <a:srgbClr val="3F3F3F"/>
              </a:solidFill>
              <a:latin typeface="Arial"/>
              <a:ea typeface="Arial"/>
              <a:cs typeface="Arial"/>
              <a:sym typeface="Arial"/>
            </a:endParaRPr>
          </a:p>
          <a:p>
            <a:pPr indent="-193548" lvl="1" marL="384048" marR="0" rtl="0" algn="l">
              <a:lnSpc>
                <a:spcPct val="150000"/>
              </a:lnSpc>
              <a:spcBef>
                <a:spcPts val="4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b="1" i="1" lang="en-US" sz="2400" u="none" cap="none" strike="noStrike">
                <a:solidFill>
                  <a:srgbClr val="3F3F3F"/>
                </a:solidFill>
                <a:latin typeface="Arial"/>
                <a:ea typeface="Arial"/>
                <a:cs typeface="Arial"/>
                <a:sym typeface="Arial"/>
              </a:rPr>
              <a:t>Phần thứ nhất:</a:t>
            </a:r>
            <a:r>
              <a:rPr b="0" i="0" lang="en-US" sz="2400" u="none" cap="none" strike="noStrike">
                <a:solidFill>
                  <a:srgbClr val="3F3F3F"/>
                </a:solidFill>
                <a:latin typeface="Arial"/>
                <a:ea typeface="Arial"/>
                <a:cs typeface="Arial"/>
                <a:sym typeface="Arial"/>
              </a:rPr>
              <a:t> Tên trạng thái.</a:t>
            </a:r>
          </a:p>
          <a:p>
            <a:pPr indent="-193548" lvl="1" marL="384048" marR="0" rtl="0" algn="l">
              <a:lnSpc>
                <a:spcPct val="150000"/>
              </a:lnSpc>
              <a:spcBef>
                <a:spcPts val="6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b="1" i="1" lang="en-US" sz="2400" u="none" cap="none" strike="noStrike">
                <a:solidFill>
                  <a:srgbClr val="3F3F3F"/>
                </a:solidFill>
                <a:latin typeface="Arial"/>
                <a:ea typeface="Arial"/>
                <a:cs typeface="Arial"/>
                <a:sym typeface="Arial"/>
              </a:rPr>
              <a:t>Phần thứ hai </a:t>
            </a:r>
            <a:r>
              <a:rPr b="0" i="0" lang="en-US" sz="2400" u="none" cap="none" strike="noStrike">
                <a:solidFill>
                  <a:srgbClr val="3F3F3F"/>
                </a:solidFill>
                <a:latin typeface="Arial"/>
                <a:ea typeface="Arial"/>
                <a:cs typeface="Arial"/>
                <a:sym typeface="Arial"/>
              </a:rPr>
              <a:t>(không bắt buộc): C</a:t>
            </a:r>
            <a:r>
              <a:rPr lang="en-US" sz="2400"/>
              <a:t>ác biến trạng thái đóng vai trò giống bộ đo thời gian (timer) hoặc bộ đếm (counter).</a:t>
            </a:r>
          </a:p>
        </p:txBody>
      </p:sp>
      <p:sp>
        <p:nvSpPr>
          <p:cNvPr id="260" name="Shape 260"/>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261" name="Shape 261"/>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descr="img_6" id="262" name="Shape 262"/>
          <p:cNvPicPr preferRelativeResize="0"/>
          <p:nvPr/>
        </p:nvPicPr>
        <p:blipFill rotWithShape="1">
          <a:blip r:embed="rId3">
            <a:alphaModFix/>
          </a:blip>
          <a:srcRect b="0" l="0" r="0" t="0"/>
          <a:stretch/>
        </p:blipFill>
        <p:spPr>
          <a:xfrm>
            <a:off x="2045855" y="2356422"/>
            <a:ext cx="5097900" cy="1424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268" name="Shape 268"/>
          <p:cNvSpPr txBox="1"/>
          <p:nvPr>
            <p:ph idx="1" type="body"/>
          </p:nvPr>
        </p:nvSpPr>
        <p:spPr>
          <a:xfrm>
            <a:off x="822959" y="1769533"/>
            <a:ext cx="7543800" cy="402330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Một trạng thái có thể có 3 phần:</a:t>
            </a:r>
          </a:p>
          <a:p>
            <a:pPr indent="-193548" lvl="1" marL="384048" marR="0" rtl="0" algn="l">
              <a:lnSpc>
                <a:spcPct val="150000"/>
              </a:lnSpc>
              <a:spcBef>
                <a:spcPts val="4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b="1" i="1" lang="en-US" sz="2400" u="none" cap="none" strike="noStrike">
                <a:solidFill>
                  <a:srgbClr val="3F3F3F"/>
                </a:solidFill>
                <a:latin typeface="Arial"/>
                <a:ea typeface="Arial"/>
                <a:cs typeface="Arial"/>
                <a:sym typeface="Arial"/>
              </a:rPr>
              <a:t>Phần thứ ba </a:t>
            </a:r>
            <a:r>
              <a:rPr b="0" i="0" lang="en-US" sz="2400" u="none" cap="none" strike="noStrike">
                <a:solidFill>
                  <a:srgbClr val="3F3F3F"/>
                </a:solidFill>
                <a:latin typeface="Arial"/>
                <a:ea typeface="Arial"/>
                <a:cs typeface="Arial"/>
                <a:sym typeface="Arial"/>
              </a:rPr>
              <a:t>(Không bắt buộc): </a:t>
            </a:r>
            <a:r>
              <a:rPr lang="en-US" sz="2400"/>
              <a:t>các hoạt động của trạng thái</a:t>
            </a:r>
            <a:r>
              <a:rPr b="0" i="0" lang="en-US" sz="2400" u="none" cap="none" strike="noStrike">
                <a:solidFill>
                  <a:srgbClr val="3F3F3F"/>
                </a:solidFill>
                <a:latin typeface="Arial"/>
                <a:ea typeface="Arial"/>
                <a:cs typeface="Arial"/>
                <a:sym typeface="Arial"/>
              </a:rPr>
              <a:t>. Có 3 loại </a:t>
            </a:r>
            <a:r>
              <a:rPr lang="en-US" sz="2400"/>
              <a:t>hoạt động thường dùng</a:t>
            </a:r>
            <a:r>
              <a:rPr b="0" i="0" lang="en-US" sz="2400" u="none" cap="none" strike="noStrike">
                <a:solidFill>
                  <a:srgbClr val="3F3F3F"/>
                </a:solidFill>
                <a:latin typeface="Arial"/>
                <a:ea typeface="Arial"/>
                <a:cs typeface="Arial"/>
                <a:sym typeface="Arial"/>
              </a:rPr>
              <a:t>: </a:t>
            </a:r>
          </a:p>
          <a:p>
            <a:pPr indent="-211328" lvl="2" marL="566928" marR="0" rtl="0" algn="l">
              <a:lnSpc>
                <a:spcPct val="150000"/>
              </a:lnSpc>
              <a:spcBef>
                <a:spcPts val="6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b="1" i="1" lang="en-US" sz="2400" u="none" cap="none" strike="noStrike">
                <a:solidFill>
                  <a:srgbClr val="3F3F3F"/>
                </a:solidFill>
                <a:latin typeface="Arial"/>
                <a:ea typeface="Arial"/>
                <a:cs typeface="Arial"/>
                <a:sym typeface="Arial"/>
              </a:rPr>
              <a:t>entry</a:t>
            </a:r>
            <a:r>
              <a:rPr b="0" i="0" lang="en-US" sz="2400" u="none" cap="none" strike="noStrike">
                <a:solidFill>
                  <a:srgbClr val="3F3F3F"/>
                </a:solidFill>
                <a:latin typeface="Arial"/>
                <a:ea typeface="Arial"/>
                <a:cs typeface="Arial"/>
                <a:sym typeface="Arial"/>
              </a:rPr>
              <a:t> (đi vào): các hành động di</a:t>
            </a:r>
            <a:r>
              <a:rPr lang="en-US" sz="2400"/>
              <a:t>ễn ra khi vào</a:t>
            </a:r>
            <a:r>
              <a:rPr b="0" i="0" lang="en-US" sz="2400" u="none" cap="none" strike="noStrike">
                <a:solidFill>
                  <a:srgbClr val="3F3F3F"/>
                </a:solidFill>
                <a:latin typeface="Arial"/>
                <a:ea typeface="Arial"/>
                <a:cs typeface="Arial"/>
                <a:sym typeface="Arial"/>
              </a:rPr>
              <a:t> trạng thái.</a:t>
            </a:r>
          </a:p>
          <a:p>
            <a:pPr indent="-211328" lvl="2" marL="566928" marR="0" rtl="0" algn="l">
              <a:lnSpc>
                <a:spcPct val="150000"/>
              </a:lnSpc>
              <a:spcBef>
                <a:spcPts val="6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b="1" i="1" lang="en-US" sz="2400" u="none" cap="none" strike="noStrike">
                <a:solidFill>
                  <a:srgbClr val="3F3F3F"/>
                </a:solidFill>
                <a:latin typeface="Arial"/>
                <a:ea typeface="Arial"/>
                <a:cs typeface="Arial"/>
                <a:sym typeface="Arial"/>
              </a:rPr>
              <a:t>do </a:t>
            </a:r>
            <a:r>
              <a:rPr b="0" i="0" lang="en-US" sz="2400" u="none" cap="none" strike="noStrike">
                <a:solidFill>
                  <a:srgbClr val="3F3F3F"/>
                </a:solidFill>
                <a:latin typeface="Arial"/>
                <a:ea typeface="Arial"/>
                <a:cs typeface="Arial"/>
                <a:sym typeface="Arial"/>
              </a:rPr>
              <a:t>(thực hiện): hành động </a:t>
            </a:r>
            <a:r>
              <a:rPr lang="en-US" sz="2400"/>
              <a:t>diễn ra</a:t>
            </a:r>
            <a:r>
              <a:rPr b="0" i="0" lang="en-US" sz="2400" u="none" cap="none" strike="noStrike">
                <a:solidFill>
                  <a:srgbClr val="3F3F3F"/>
                </a:solidFill>
                <a:latin typeface="Arial"/>
                <a:ea typeface="Arial"/>
                <a:cs typeface="Arial"/>
                <a:sym typeface="Arial"/>
              </a:rPr>
              <a:t> trong trạng thái.</a:t>
            </a:r>
          </a:p>
          <a:p>
            <a:pPr indent="-211328" lvl="2" marL="566928" marR="0" rtl="0" algn="l">
              <a:lnSpc>
                <a:spcPct val="150000"/>
              </a:lnSpc>
              <a:spcBef>
                <a:spcPts val="6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b="1" i="1" lang="en-US" sz="2400" u="none" cap="none" strike="noStrike">
                <a:solidFill>
                  <a:srgbClr val="3F3F3F"/>
                </a:solidFill>
                <a:latin typeface="Arial"/>
                <a:ea typeface="Arial"/>
                <a:cs typeface="Arial"/>
                <a:sym typeface="Arial"/>
              </a:rPr>
              <a:t>exit</a:t>
            </a:r>
            <a:r>
              <a:rPr b="0" i="0" lang="en-US" sz="2400" u="none" cap="none" strike="noStrike">
                <a:solidFill>
                  <a:srgbClr val="3F3F3F"/>
                </a:solidFill>
                <a:latin typeface="Arial"/>
                <a:ea typeface="Arial"/>
                <a:cs typeface="Arial"/>
                <a:sym typeface="Arial"/>
              </a:rPr>
              <a:t> (đi ra): hành động di</a:t>
            </a:r>
            <a:r>
              <a:rPr lang="en-US" sz="2400"/>
              <a:t>ễn ra </a:t>
            </a:r>
            <a:r>
              <a:rPr b="0" i="0" lang="en-US" sz="2400" u="none" cap="none" strike="noStrike">
                <a:solidFill>
                  <a:srgbClr val="3F3F3F"/>
                </a:solidFill>
                <a:latin typeface="Arial"/>
                <a:ea typeface="Arial"/>
                <a:cs typeface="Arial"/>
                <a:sym typeface="Arial"/>
              </a:rPr>
              <a:t>khi rời bỏ trạng thái.</a:t>
            </a:r>
          </a:p>
          <a:p>
            <a:pPr indent="-91440" lvl="0" marL="91440" marR="0" rtl="0" algn="l">
              <a:lnSpc>
                <a:spcPct val="150000"/>
              </a:lnSpc>
              <a:spcBef>
                <a:spcPts val="1600"/>
              </a:spcBef>
              <a:spcAft>
                <a:spcPts val="0"/>
              </a:spcAft>
              <a:buClr>
                <a:schemeClr val="accent1"/>
              </a:buClr>
              <a:buSzPct val="100000"/>
              <a:buFont typeface="Noto Sans Symbols"/>
              <a:buNone/>
            </a:pPr>
            <a:r>
              <a:t/>
            </a:r>
            <a:endParaRPr b="0" i="0" sz="2400" u="none" cap="none" strike="noStrike">
              <a:solidFill>
                <a:srgbClr val="3F3F3F"/>
              </a:solidFill>
              <a:latin typeface="Arial"/>
              <a:ea typeface="Arial"/>
              <a:cs typeface="Arial"/>
              <a:sym typeface="Arial"/>
            </a:endParaRPr>
          </a:p>
        </p:txBody>
      </p:sp>
      <p:sp>
        <p:nvSpPr>
          <p:cNvPr id="269" name="Shape 269"/>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270" name="Shape 270"/>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b="0" i="0" lang="en-US" sz="4800" u="none" cap="none" strike="noStrike">
                <a:solidFill>
                  <a:srgbClr val="3F3F3F"/>
                </a:solidFill>
                <a:latin typeface="Arial"/>
                <a:ea typeface="Arial"/>
                <a:cs typeface="Arial"/>
                <a:sym typeface="Arial"/>
              </a:rPr>
              <a:t>Nội dung</a:t>
            </a:r>
          </a:p>
        </p:txBody>
      </p:sp>
      <p:sp>
        <p:nvSpPr>
          <p:cNvPr id="114" name="Shape 114"/>
          <p:cNvSpPr txBox="1"/>
          <p:nvPr>
            <p:ph idx="1" type="body"/>
          </p:nvPr>
        </p:nvSpPr>
        <p:spPr>
          <a:xfrm>
            <a:off x="822959" y="1845733"/>
            <a:ext cx="7543800" cy="4023360"/>
          </a:xfrm>
          <a:prstGeom prst="rect">
            <a:avLst/>
          </a:prstGeom>
          <a:noFill/>
          <a:ln>
            <a:noFill/>
          </a:ln>
        </p:spPr>
        <p:txBody>
          <a:bodyPr anchorCtr="0" anchor="t" bIns="45700" lIns="0" rIns="0" tIns="45700">
            <a:noAutofit/>
          </a:bodyPr>
          <a:lstStyle/>
          <a:p>
            <a:pPr indent="-91440" lvl="0" marL="91440" marR="0" rtl="0" algn="l">
              <a:lnSpc>
                <a:spcPct val="90000"/>
              </a:lnSpc>
              <a:spcBef>
                <a:spcPts val="0"/>
              </a:spcBef>
              <a:spcAft>
                <a:spcPts val="0"/>
              </a:spcAft>
              <a:buClr>
                <a:schemeClr val="accent1"/>
              </a:buClr>
              <a:buSzPct val="100000"/>
              <a:buFont typeface="Calibri"/>
              <a:buAutoNum type="arabicPeriod"/>
            </a:pPr>
            <a:r>
              <a:rPr b="0" i="0" lang="en-US" sz="2400" u="none" cap="none" strike="noStrike">
                <a:solidFill>
                  <a:srgbClr val="3F3F3F"/>
                </a:solidFill>
                <a:latin typeface="Arial"/>
                <a:ea typeface="Arial"/>
                <a:cs typeface="Arial"/>
                <a:sym typeface="Arial"/>
              </a:rPr>
              <a:t>Giới thiệu.</a:t>
            </a:r>
          </a:p>
          <a:p>
            <a:pPr indent="-91440" lvl="0" marL="91440" marR="0" rtl="0" algn="l">
              <a:lnSpc>
                <a:spcPct val="90000"/>
              </a:lnSpc>
              <a:spcBef>
                <a:spcPts val="1400"/>
              </a:spcBef>
              <a:spcAft>
                <a:spcPts val="0"/>
              </a:spcAft>
              <a:buClr>
                <a:schemeClr val="accent1"/>
              </a:buClr>
              <a:buSzPct val="100000"/>
              <a:buFont typeface="Calibri"/>
              <a:buAutoNum type="arabicPeriod"/>
            </a:pPr>
            <a:r>
              <a:rPr b="0" i="0" lang="en-US" sz="2400" u="none" cap="none" strike="noStrike">
                <a:solidFill>
                  <a:srgbClr val="3F3F3F"/>
                </a:solidFill>
                <a:latin typeface="Arial"/>
                <a:ea typeface="Arial"/>
                <a:cs typeface="Arial"/>
                <a:sym typeface="Arial"/>
              </a:rPr>
              <a:t>Trạng thái (State)</a:t>
            </a:r>
          </a:p>
          <a:p>
            <a:pPr indent="-91440" lvl="0" marL="91440" marR="0" rtl="0" algn="l">
              <a:lnSpc>
                <a:spcPct val="90000"/>
              </a:lnSpc>
              <a:spcBef>
                <a:spcPts val="1400"/>
              </a:spcBef>
              <a:spcAft>
                <a:spcPts val="0"/>
              </a:spcAft>
              <a:buClr>
                <a:schemeClr val="accent1"/>
              </a:buClr>
              <a:buSzPct val="100000"/>
              <a:buFont typeface="Calibri"/>
              <a:buAutoNum type="arabicPeriod"/>
            </a:pPr>
            <a:r>
              <a:rPr lang="en-US" sz="2400"/>
              <a:t>S</a:t>
            </a:r>
            <a:r>
              <a:rPr b="0" i="0" lang="en-US" sz="2400" u="none" cap="none" strike="noStrike">
                <a:solidFill>
                  <a:srgbClr val="3F3F3F"/>
                </a:solidFill>
                <a:latin typeface="Arial"/>
                <a:ea typeface="Arial"/>
                <a:cs typeface="Arial"/>
                <a:sym typeface="Arial"/>
              </a:rPr>
              <a:t>ự thay đổi trạng thái (Transition).</a:t>
            </a:r>
          </a:p>
          <a:p>
            <a:pPr indent="-91440" lvl="0" marL="91440" marR="0" rtl="0" algn="l">
              <a:lnSpc>
                <a:spcPct val="90000"/>
              </a:lnSpc>
              <a:spcBef>
                <a:spcPts val="1400"/>
              </a:spcBef>
              <a:spcAft>
                <a:spcPts val="0"/>
              </a:spcAft>
              <a:buClr>
                <a:schemeClr val="accent1"/>
              </a:buClr>
              <a:buSzPct val="100000"/>
              <a:buFont typeface="Calibri"/>
              <a:buAutoNum type="arabicPeriod"/>
            </a:pPr>
            <a:r>
              <a:rPr lang="en-US" sz="2400"/>
              <a:t>Hệ thống các ký hiệu.</a:t>
            </a:r>
          </a:p>
          <a:p>
            <a:pPr indent="-91440" lvl="0" marL="91440" marR="0" rtl="0" algn="l">
              <a:lnSpc>
                <a:spcPct val="90000"/>
              </a:lnSpc>
              <a:spcBef>
                <a:spcPts val="1400"/>
              </a:spcBef>
              <a:spcAft>
                <a:spcPts val="0"/>
              </a:spcAft>
              <a:buClr>
                <a:schemeClr val="accent1"/>
              </a:buClr>
              <a:buSzPct val="100000"/>
              <a:buFont typeface="Calibri"/>
              <a:buAutoNum type="arabicPeriod"/>
            </a:pPr>
            <a:r>
              <a:rPr lang="en-US" sz="2400"/>
              <a:t>Cách vẽ state diagram.</a:t>
            </a:r>
          </a:p>
        </p:txBody>
      </p:sp>
      <p:sp>
        <p:nvSpPr>
          <p:cNvPr id="115" name="Shape 115"/>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16" name="Shape 116"/>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5. Hệ thống các ký hiệu</a:t>
            </a:r>
          </a:p>
        </p:txBody>
      </p:sp>
      <p:sp>
        <p:nvSpPr>
          <p:cNvPr id="276" name="Shape 276"/>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Một trạng thái có thể có 3 phần:</a:t>
            </a:r>
          </a:p>
          <a:p>
            <a:pPr indent="-193548" lvl="1" marL="384048" marR="0" rtl="0" algn="l">
              <a:lnSpc>
                <a:spcPct val="150000"/>
              </a:lnSpc>
              <a:spcBef>
                <a:spcPts val="4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Ví dụ:</a:t>
            </a:r>
          </a:p>
          <a:p>
            <a:pPr indent="-91440" lvl="0" marL="91440" marR="0" rtl="0" algn="l">
              <a:lnSpc>
                <a:spcPct val="150000"/>
              </a:lnSpc>
              <a:spcBef>
                <a:spcPts val="1600"/>
              </a:spcBef>
              <a:spcAft>
                <a:spcPts val="0"/>
              </a:spcAft>
              <a:buClr>
                <a:schemeClr val="accent1"/>
              </a:buClr>
              <a:buSzPct val="100000"/>
              <a:buFont typeface="Noto Sans Symbols"/>
              <a:buNone/>
            </a:pPr>
            <a:r>
              <a:t/>
            </a:r>
            <a:endParaRPr b="0" i="0" sz="2400" u="none" cap="none" strike="noStrike">
              <a:solidFill>
                <a:srgbClr val="3F3F3F"/>
              </a:solidFill>
              <a:latin typeface="Arial"/>
              <a:ea typeface="Arial"/>
              <a:cs typeface="Arial"/>
              <a:sym typeface="Arial"/>
            </a:endParaRPr>
          </a:p>
        </p:txBody>
      </p:sp>
      <p:sp>
        <p:nvSpPr>
          <p:cNvPr id="277" name="Shape 277"/>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278" name="Shape 278"/>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id="279" name="Shape 279"/>
          <p:cNvPicPr preferRelativeResize="0"/>
          <p:nvPr/>
        </p:nvPicPr>
        <p:blipFill>
          <a:blip r:embed="rId3">
            <a:alphaModFix/>
          </a:blip>
          <a:stretch>
            <a:fillRect/>
          </a:stretch>
        </p:blipFill>
        <p:spPr>
          <a:xfrm>
            <a:off x="2764650" y="3126650"/>
            <a:ext cx="4112000" cy="2513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285" name="Shape 285"/>
          <p:cNvSpPr txBox="1"/>
          <p:nvPr>
            <p:ph idx="1" type="body"/>
          </p:nvPr>
        </p:nvSpPr>
        <p:spPr>
          <a:xfrm>
            <a:off x="822959" y="1845733"/>
            <a:ext cx="7543800" cy="402336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Ví dụ: Thực hiện hóa đơn</a:t>
            </a: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286" name="Shape 286"/>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287" name="Shape 287"/>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descr="img_6" id="288" name="Shape 288"/>
          <p:cNvPicPr preferRelativeResize="0"/>
          <p:nvPr/>
        </p:nvPicPr>
        <p:blipFill rotWithShape="1">
          <a:blip r:embed="rId3">
            <a:alphaModFix/>
          </a:blip>
          <a:srcRect b="0" l="0" r="0" t="0"/>
          <a:stretch/>
        </p:blipFill>
        <p:spPr>
          <a:xfrm>
            <a:off x="930226" y="2687894"/>
            <a:ext cx="7285924" cy="1570953"/>
          </a:xfrm>
          <a:prstGeom prst="rect">
            <a:avLst/>
          </a:prstGeom>
          <a:noFill/>
          <a:ln>
            <a:noFill/>
          </a:ln>
        </p:spPr>
      </p:pic>
      <p:cxnSp>
        <p:nvCxnSpPr>
          <p:cNvPr id="289" name="Shape 289"/>
          <p:cNvCxnSpPr/>
          <p:nvPr/>
        </p:nvCxnSpPr>
        <p:spPr>
          <a:xfrm rot="10800000">
            <a:off x="3217267" y="4089944"/>
            <a:ext cx="1144800" cy="1033200"/>
          </a:xfrm>
          <a:prstGeom prst="straightConnector1">
            <a:avLst/>
          </a:prstGeom>
          <a:noFill/>
          <a:ln cap="flat" cmpd="sng" w="25400">
            <a:solidFill>
              <a:srgbClr val="C00000"/>
            </a:solidFill>
            <a:prstDash val="solid"/>
            <a:round/>
            <a:headEnd len="med" w="med" type="none"/>
            <a:tailEnd len="lg" w="lg" type="triangle"/>
          </a:ln>
          <a:effectLst>
            <a:outerShdw blurRad="38100" rotWithShape="0" algn="br" dir="2700000" dist="25400">
              <a:srgbClr val="000000">
                <a:alpha val="60000"/>
              </a:srgbClr>
            </a:outerShdw>
          </a:effectLst>
        </p:spPr>
      </p:cxnSp>
      <p:cxnSp>
        <p:nvCxnSpPr>
          <p:cNvPr id="290" name="Shape 290"/>
          <p:cNvCxnSpPr/>
          <p:nvPr/>
        </p:nvCxnSpPr>
        <p:spPr>
          <a:xfrm rot="10800000">
            <a:off x="1282457" y="3857414"/>
            <a:ext cx="2891719" cy="1336046"/>
          </a:xfrm>
          <a:prstGeom prst="straightConnector1">
            <a:avLst/>
          </a:prstGeom>
          <a:noFill/>
          <a:ln cap="flat" cmpd="sng" w="25400">
            <a:solidFill>
              <a:srgbClr val="C00000"/>
            </a:solidFill>
            <a:prstDash val="solid"/>
            <a:round/>
            <a:headEnd len="med" w="med" type="none"/>
            <a:tailEnd len="lg" w="lg" type="triangle"/>
          </a:ln>
          <a:effectLst>
            <a:outerShdw blurRad="38100" rotWithShape="0" algn="br" dir="2700000" dist="25400">
              <a:srgbClr val="000000">
                <a:alpha val="60000"/>
              </a:srgbClr>
            </a:outerShdw>
          </a:effectLst>
        </p:spPr>
      </p:cxnSp>
      <p:cxnSp>
        <p:nvCxnSpPr>
          <p:cNvPr id="291" name="Shape 291"/>
          <p:cNvCxnSpPr/>
          <p:nvPr/>
        </p:nvCxnSpPr>
        <p:spPr>
          <a:xfrm flipH="1" rot="10800000">
            <a:off x="4672207" y="4070958"/>
            <a:ext cx="903962" cy="1052185"/>
          </a:xfrm>
          <a:prstGeom prst="straightConnector1">
            <a:avLst/>
          </a:prstGeom>
          <a:noFill/>
          <a:ln cap="flat" cmpd="sng" w="25400">
            <a:solidFill>
              <a:srgbClr val="C00000"/>
            </a:solidFill>
            <a:prstDash val="solid"/>
            <a:round/>
            <a:headEnd len="med" w="med" type="none"/>
            <a:tailEnd len="lg" w="lg" type="triangle"/>
          </a:ln>
          <a:effectLst>
            <a:outerShdw blurRad="38100" rotWithShape="0" algn="br" dir="2700000" dist="25400">
              <a:srgbClr val="000000">
                <a:alpha val="60000"/>
              </a:srgbClr>
            </a:outerShdw>
          </a:effectLst>
        </p:spPr>
      </p:cxnSp>
      <p:cxnSp>
        <p:nvCxnSpPr>
          <p:cNvPr id="292" name="Shape 292"/>
          <p:cNvCxnSpPr/>
          <p:nvPr/>
        </p:nvCxnSpPr>
        <p:spPr>
          <a:xfrm flipH="1" rot="10800000">
            <a:off x="4860098" y="4070958"/>
            <a:ext cx="2858021" cy="1160559"/>
          </a:xfrm>
          <a:prstGeom prst="straightConnector1">
            <a:avLst/>
          </a:prstGeom>
          <a:noFill/>
          <a:ln cap="flat" cmpd="sng" w="25400">
            <a:solidFill>
              <a:srgbClr val="C00000"/>
            </a:solidFill>
            <a:prstDash val="solid"/>
            <a:round/>
            <a:headEnd len="med" w="med" type="none"/>
            <a:tailEnd len="lg" w="lg" type="triangle"/>
          </a:ln>
          <a:effectLst>
            <a:outerShdw blurRad="38100" rotWithShape="0" algn="br" dir="2700000" dist="25400">
              <a:srgbClr val="000000">
                <a:alpha val="60000"/>
              </a:srgbClr>
            </a:outerShdw>
          </a:effectLst>
        </p:spPr>
      </p:cxnSp>
      <p:sp>
        <p:nvSpPr>
          <p:cNvPr id="293" name="Shape 293"/>
          <p:cNvSpPr txBox="1"/>
          <p:nvPr/>
        </p:nvSpPr>
        <p:spPr>
          <a:xfrm>
            <a:off x="4100453" y="5231517"/>
            <a:ext cx="822275"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400" u="none" cap="none" strike="noStrike">
                <a:solidFill>
                  <a:srgbClr val="FF0000"/>
                </a:solidFill>
                <a:latin typeface="Calibri"/>
                <a:ea typeface="Calibri"/>
                <a:cs typeface="Calibri"/>
                <a:sym typeface="Calibri"/>
              </a:rPr>
              <a:t>State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299" name="Shape 299"/>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lang="en-US" sz="2400"/>
              <a:t>Sự thay đổi trạng thái (Transition)</a:t>
            </a:r>
          </a:p>
          <a:p>
            <a:pPr indent="0" lvl="0" marL="0" marR="0" rtl="0" algn="l">
              <a:lnSpc>
                <a:spcPct val="150000"/>
              </a:lnSpc>
              <a:spcBef>
                <a:spcPts val="0"/>
              </a:spcBef>
              <a:spcAft>
                <a:spcPts val="0"/>
              </a:spcAft>
              <a:buNone/>
            </a:pPr>
            <a:r>
              <a:t/>
            </a:r>
            <a:endParaRPr sz="2400"/>
          </a:p>
          <a:p>
            <a:pPr indent="0" lvl="0" marL="0" marR="0" rtl="0" algn="l">
              <a:lnSpc>
                <a:spcPct val="150000"/>
              </a:lnSpc>
              <a:spcBef>
                <a:spcPts val="0"/>
              </a:spcBef>
              <a:spcAft>
                <a:spcPts val="0"/>
              </a:spcAft>
              <a:buNone/>
            </a:pPr>
            <a:r>
              <a:t/>
            </a:r>
            <a:endParaRPr sz="2400"/>
          </a:p>
          <a:p>
            <a:pPr indent="-381000" lvl="0" marL="457200" marR="0" rtl="0" algn="l">
              <a:lnSpc>
                <a:spcPct val="150000"/>
              </a:lnSpc>
              <a:spcBef>
                <a:spcPts val="0"/>
              </a:spcBef>
              <a:spcAft>
                <a:spcPts val="0"/>
              </a:spcAft>
              <a:buSzPct val="100000"/>
            </a:pPr>
            <a:r>
              <a:rPr lang="en-US" sz="2400"/>
              <a:t>Ví dụ 1:</a:t>
            </a: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300" name="Shape 300"/>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301" name="Shape 301"/>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302" name="Shape 302"/>
          <p:cNvCxnSpPr/>
          <p:nvPr/>
        </p:nvCxnSpPr>
        <p:spPr>
          <a:xfrm rot="10800000">
            <a:off x="4518750" y="4819575"/>
            <a:ext cx="142500" cy="1081200"/>
          </a:xfrm>
          <a:prstGeom prst="straightConnector1">
            <a:avLst/>
          </a:prstGeom>
          <a:noFill/>
          <a:ln cap="flat" cmpd="sng" w="25400">
            <a:solidFill>
              <a:srgbClr val="C00000"/>
            </a:solidFill>
            <a:prstDash val="solid"/>
            <a:round/>
            <a:headEnd len="med" w="med" type="none"/>
            <a:tailEnd len="lg" w="lg" type="triangle"/>
          </a:ln>
          <a:effectLst>
            <a:outerShdw blurRad="38100" rotWithShape="0" algn="br" dir="2700000" dist="25400">
              <a:srgbClr val="000000">
                <a:alpha val="60000"/>
              </a:srgbClr>
            </a:outerShdw>
          </a:effectLst>
        </p:spPr>
      </p:cxnSp>
      <p:cxnSp>
        <p:nvCxnSpPr>
          <p:cNvPr id="303" name="Shape 303"/>
          <p:cNvCxnSpPr/>
          <p:nvPr/>
        </p:nvCxnSpPr>
        <p:spPr>
          <a:xfrm rot="10800000">
            <a:off x="2071139" y="4895560"/>
            <a:ext cx="2175900" cy="1053900"/>
          </a:xfrm>
          <a:prstGeom prst="straightConnector1">
            <a:avLst/>
          </a:prstGeom>
          <a:noFill/>
          <a:ln cap="flat" cmpd="sng" w="25400">
            <a:solidFill>
              <a:srgbClr val="C00000"/>
            </a:solidFill>
            <a:prstDash val="solid"/>
            <a:round/>
            <a:headEnd len="med" w="med" type="none"/>
            <a:tailEnd len="lg" w="lg" type="triangle"/>
          </a:ln>
          <a:effectLst>
            <a:outerShdw blurRad="38100" rotWithShape="0" algn="br" dir="2700000" dist="25400">
              <a:srgbClr val="000000">
                <a:alpha val="60000"/>
              </a:srgbClr>
            </a:outerShdw>
          </a:effectLst>
        </p:spPr>
      </p:cxnSp>
      <p:cxnSp>
        <p:nvCxnSpPr>
          <p:cNvPr id="304" name="Shape 304"/>
          <p:cNvCxnSpPr/>
          <p:nvPr/>
        </p:nvCxnSpPr>
        <p:spPr>
          <a:xfrm flipH="1" rot="10800000">
            <a:off x="4932961" y="4856517"/>
            <a:ext cx="1931700" cy="1131000"/>
          </a:xfrm>
          <a:prstGeom prst="straightConnector1">
            <a:avLst/>
          </a:prstGeom>
          <a:noFill/>
          <a:ln cap="flat" cmpd="sng" w="25400">
            <a:solidFill>
              <a:srgbClr val="C00000"/>
            </a:solidFill>
            <a:prstDash val="solid"/>
            <a:round/>
            <a:headEnd len="med" w="med" type="none"/>
            <a:tailEnd len="lg" w="lg" type="triangle"/>
          </a:ln>
          <a:effectLst>
            <a:outerShdw blurRad="38100" rotWithShape="0" algn="br" dir="2700000" dist="25400">
              <a:srgbClr val="000000">
                <a:alpha val="60000"/>
              </a:srgbClr>
            </a:outerShdw>
          </a:effectLst>
        </p:spPr>
      </p:cxnSp>
      <p:sp>
        <p:nvSpPr>
          <p:cNvPr id="305" name="Shape 305"/>
          <p:cNvSpPr txBox="1"/>
          <p:nvPr/>
        </p:nvSpPr>
        <p:spPr>
          <a:xfrm>
            <a:off x="4077024" y="5911325"/>
            <a:ext cx="1536900" cy="461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rgbClr val="FF0000"/>
                </a:solidFill>
                <a:latin typeface="Calibri"/>
                <a:ea typeface="Calibri"/>
                <a:cs typeface="Calibri"/>
                <a:sym typeface="Calibri"/>
              </a:rPr>
              <a:t>Transition</a:t>
            </a:r>
          </a:p>
        </p:txBody>
      </p:sp>
      <p:pic>
        <p:nvPicPr>
          <p:cNvPr id="306" name="Shape 306"/>
          <p:cNvPicPr preferRelativeResize="0"/>
          <p:nvPr/>
        </p:nvPicPr>
        <p:blipFill>
          <a:blip r:embed="rId3">
            <a:alphaModFix/>
          </a:blip>
          <a:stretch>
            <a:fillRect/>
          </a:stretch>
        </p:blipFill>
        <p:spPr>
          <a:xfrm>
            <a:off x="2786299" y="2467475"/>
            <a:ext cx="3617100" cy="1002328"/>
          </a:xfrm>
          <a:prstGeom prst="rect">
            <a:avLst/>
          </a:prstGeom>
          <a:noFill/>
          <a:ln>
            <a:noFill/>
          </a:ln>
        </p:spPr>
      </p:pic>
      <p:pic>
        <p:nvPicPr>
          <p:cNvPr descr="img_6" id="307" name="Shape 307"/>
          <p:cNvPicPr preferRelativeResize="0"/>
          <p:nvPr/>
        </p:nvPicPr>
        <p:blipFill rotWithShape="1">
          <a:blip r:embed="rId4">
            <a:alphaModFix/>
          </a:blip>
          <a:srcRect b="0" l="0" r="0" t="0"/>
          <a:stretch/>
        </p:blipFill>
        <p:spPr>
          <a:xfrm>
            <a:off x="929101" y="3987469"/>
            <a:ext cx="7285800" cy="157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313" name="Shape 313"/>
          <p:cNvSpPr txBox="1"/>
          <p:nvPr>
            <p:ph idx="1" type="body"/>
          </p:nvPr>
        </p:nvSpPr>
        <p:spPr>
          <a:xfrm>
            <a:off x="822959" y="1845733"/>
            <a:ext cx="7543800" cy="4023360"/>
          </a:xfrm>
          <a:prstGeom prst="rect">
            <a:avLst/>
          </a:prstGeom>
          <a:noFill/>
          <a:ln>
            <a:noFill/>
          </a:ln>
        </p:spPr>
        <p:txBody>
          <a:bodyPr anchorCtr="0" anchor="t" bIns="45700" lIns="0" rIns="0" tIns="45700">
            <a:noAutofit/>
          </a:bodyPr>
          <a:lstStyle/>
          <a:p>
            <a:pPr indent="-91440" lvl="1" marL="91440" rtl="0">
              <a:lnSpc>
                <a:spcPct val="150000"/>
              </a:lnSpc>
              <a:spcBef>
                <a:spcPts val="0"/>
              </a:spcBef>
              <a:spcAft>
                <a:spcPts val="0"/>
              </a:spcAft>
              <a:buClr>
                <a:schemeClr val="accent1"/>
              </a:buClr>
              <a:buSzPct val="100000"/>
              <a:buFont typeface="Noto Sans Symbols"/>
              <a:buChar char="❖"/>
            </a:pPr>
            <a:r>
              <a:rPr lang="en-US" sz="2400"/>
              <a:t>Sự thay đổi trạng thái (Transition)</a:t>
            </a:r>
          </a:p>
          <a:p>
            <a:pPr lvl="2" marR="0" rtl="0" algn="l">
              <a:lnSpc>
                <a:spcPct val="150000"/>
              </a:lnSpc>
              <a:spcBef>
                <a:spcPts val="0"/>
              </a:spcBef>
              <a:spcAft>
                <a:spcPts val="0"/>
              </a:spcAft>
              <a:buClr>
                <a:schemeClr val="accent1"/>
              </a:buClr>
              <a:buSzPct val="100000"/>
              <a:buFont typeface="Noto Sans Symbols"/>
            </a:pPr>
            <a:r>
              <a:rPr b="0" i="0" lang="en-US" sz="2400" u="none" cap="none" strike="noStrike">
                <a:solidFill>
                  <a:srgbClr val="3F3F3F"/>
                </a:solidFill>
                <a:latin typeface="Arial"/>
                <a:ea typeface="Arial"/>
                <a:cs typeface="Arial"/>
                <a:sym typeface="Arial"/>
              </a:rPr>
              <a:t>Ví dụ 2:</a:t>
            </a: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314" name="Shape 314"/>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315" name="Shape 315"/>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316" name="Shape 316"/>
          <p:cNvPicPr preferRelativeResize="0"/>
          <p:nvPr/>
        </p:nvPicPr>
        <p:blipFill rotWithShape="1">
          <a:blip r:embed="rId3">
            <a:alphaModFix/>
          </a:blip>
          <a:srcRect b="0" l="0" r="0" t="0"/>
          <a:stretch/>
        </p:blipFill>
        <p:spPr>
          <a:xfrm>
            <a:off x="1712849" y="2861374"/>
            <a:ext cx="5718300" cy="3365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322" name="Shape 322"/>
          <p:cNvSpPr txBox="1"/>
          <p:nvPr>
            <p:ph idx="1" type="body"/>
          </p:nvPr>
        </p:nvSpPr>
        <p:spPr>
          <a:xfrm>
            <a:off x="822959" y="1845733"/>
            <a:ext cx="7543800" cy="402336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Một số ký hiệu khác:</a:t>
            </a:r>
          </a:p>
          <a:p>
            <a:pPr lvl="2" marR="0" rtl="0" algn="l">
              <a:lnSpc>
                <a:spcPct val="150000"/>
              </a:lnSpc>
              <a:spcBef>
                <a:spcPts val="0"/>
              </a:spcBef>
              <a:spcAft>
                <a:spcPts val="0"/>
              </a:spcAft>
              <a:buSzPct val="100000"/>
            </a:pPr>
            <a:r>
              <a:rPr lang="en-US" sz="2400"/>
              <a:t> 		</a:t>
            </a:r>
            <a:r>
              <a:rPr b="1" i="1" lang="en-US" sz="2400"/>
              <a:t>Choice</a:t>
            </a:r>
            <a:r>
              <a:rPr lang="en-US" sz="2400"/>
              <a:t>: điều kiện rẽ nhánh của transition</a:t>
            </a:r>
          </a:p>
          <a:p>
            <a:pPr indent="-347980" lvl="2" marL="525780" marR="0" rtl="0" algn="l">
              <a:lnSpc>
                <a:spcPct val="150000"/>
              </a:lnSpc>
              <a:spcBef>
                <a:spcPts val="1400"/>
              </a:spcBef>
              <a:spcAft>
                <a:spcPts val="0"/>
              </a:spcAft>
              <a:buClr>
                <a:schemeClr val="accent1"/>
              </a:buClr>
              <a:buSzPct val="100000"/>
              <a:buFont typeface="Noto Sans Symbols"/>
              <a:buNone/>
            </a:pPr>
            <a:r>
              <a:t/>
            </a:r>
            <a:endParaRPr b="0" i="0" sz="2000" u="none" cap="none" strike="noStrike">
              <a:solidFill>
                <a:srgbClr val="3F3F3F"/>
              </a:solidFill>
              <a:latin typeface="Arial"/>
              <a:ea typeface="Arial"/>
              <a:cs typeface="Arial"/>
              <a:sym typeface="Arial"/>
            </a:endParaRP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323" name="Shape 323"/>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324" name="Shape 324"/>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325" name="Shape 325"/>
          <p:cNvPicPr preferRelativeResize="0"/>
          <p:nvPr/>
        </p:nvPicPr>
        <p:blipFill>
          <a:blip r:embed="rId3">
            <a:alphaModFix/>
          </a:blip>
          <a:stretch>
            <a:fillRect/>
          </a:stretch>
        </p:blipFill>
        <p:spPr>
          <a:xfrm>
            <a:off x="1480987" y="2308075"/>
            <a:ext cx="581025" cy="704850"/>
          </a:xfrm>
          <a:prstGeom prst="rect">
            <a:avLst/>
          </a:prstGeom>
          <a:noFill/>
          <a:ln>
            <a:noFill/>
          </a:ln>
        </p:spPr>
      </p:pic>
      <p:pic>
        <p:nvPicPr>
          <p:cNvPr id="326" name="Shape 326"/>
          <p:cNvPicPr preferRelativeResize="0"/>
          <p:nvPr/>
        </p:nvPicPr>
        <p:blipFill>
          <a:blip r:embed="rId4">
            <a:alphaModFix/>
          </a:blip>
          <a:stretch>
            <a:fillRect/>
          </a:stretch>
        </p:blipFill>
        <p:spPr>
          <a:xfrm>
            <a:off x="2264325" y="2934749"/>
            <a:ext cx="4869449" cy="31999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332" name="Shape 332"/>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Một số ký hiệu khác:</a:t>
            </a:r>
          </a:p>
          <a:p>
            <a:pPr lvl="2" marR="0" rtl="0" algn="l">
              <a:lnSpc>
                <a:spcPct val="150000"/>
              </a:lnSpc>
              <a:spcBef>
                <a:spcPts val="0"/>
              </a:spcBef>
              <a:spcAft>
                <a:spcPts val="0"/>
              </a:spcAft>
              <a:buSzPct val="100000"/>
            </a:pPr>
            <a:r>
              <a:rPr lang="en-US" sz="2400"/>
              <a:t> 		</a:t>
            </a:r>
            <a:r>
              <a:rPr b="1" i="1" lang="en-US" sz="2400"/>
              <a:t>History</a:t>
            </a:r>
            <a:r>
              <a:rPr lang="en-US" sz="2400"/>
              <a:t>: ghi nhớ trạng thái trước đó khi nó bị gián đoạn.</a:t>
            </a:r>
          </a:p>
          <a:p>
            <a:pPr indent="-347980" lvl="2" marL="525780" marR="0" rtl="0" algn="l">
              <a:lnSpc>
                <a:spcPct val="150000"/>
              </a:lnSpc>
              <a:spcBef>
                <a:spcPts val="1400"/>
              </a:spcBef>
              <a:spcAft>
                <a:spcPts val="0"/>
              </a:spcAft>
              <a:buClr>
                <a:schemeClr val="accent1"/>
              </a:buClr>
              <a:buSzPct val="100000"/>
              <a:buFont typeface="Noto Sans Symbols"/>
              <a:buNone/>
            </a:pPr>
            <a:r>
              <a:t/>
            </a:r>
            <a:endParaRPr b="0" i="0" sz="2000" u="none" cap="none" strike="noStrike">
              <a:solidFill>
                <a:srgbClr val="3F3F3F"/>
              </a:solidFill>
              <a:latin typeface="Arial"/>
              <a:ea typeface="Arial"/>
              <a:cs typeface="Arial"/>
              <a:sym typeface="Arial"/>
            </a:endParaRP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333" name="Shape 333"/>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334" name="Shape 334"/>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335" name="Shape 335"/>
          <p:cNvPicPr preferRelativeResize="0"/>
          <p:nvPr/>
        </p:nvPicPr>
        <p:blipFill>
          <a:blip r:embed="rId3">
            <a:alphaModFix/>
          </a:blip>
          <a:stretch>
            <a:fillRect/>
          </a:stretch>
        </p:blipFill>
        <p:spPr>
          <a:xfrm>
            <a:off x="1403125" y="2324949"/>
            <a:ext cx="700000" cy="686000"/>
          </a:xfrm>
          <a:prstGeom prst="rect">
            <a:avLst/>
          </a:prstGeom>
          <a:noFill/>
          <a:ln>
            <a:noFill/>
          </a:ln>
        </p:spPr>
      </p:pic>
      <p:pic>
        <p:nvPicPr>
          <p:cNvPr id="336" name="Shape 336"/>
          <p:cNvPicPr preferRelativeResize="0"/>
          <p:nvPr/>
        </p:nvPicPr>
        <p:blipFill>
          <a:blip r:embed="rId4">
            <a:alphaModFix/>
          </a:blip>
          <a:stretch>
            <a:fillRect/>
          </a:stretch>
        </p:blipFill>
        <p:spPr>
          <a:xfrm>
            <a:off x="1971112" y="3400862"/>
            <a:ext cx="5534025" cy="2809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342" name="Shape 342"/>
          <p:cNvSpPr txBox="1"/>
          <p:nvPr>
            <p:ph idx="1" type="body"/>
          </p:nvPr>
        </p:nvSpPr>
        <p:spPr>
          <a:xfrm>
            <a:off x="822949" y="1845725"/>
            <a:ext cx="3774300" cy="40233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Một số ký hiệu khác:</a:t>
            </a:r>
          </a:p>
          <a:p>
            <a:pPr lvl="2" marR="0" rtl="0" algn="l">
              <a:lnSpc>
                <a:spcPct val="150000"/>
              </a:lnSpc>
              <a:spcBef>
                <a:spcPts val="0"/>
              </a:spcBef>
              <a:spcAft>
                <a:spcPts val="0"/>
              </a:spcAft>
              <a:buSzPct val="100000"/>
            </a:pPr>
            <a:r>
              <a:rPr lang="en-US" sz="2400"/>
              <a:t> 		</a:t>
            </a:r>
            <a:r>
              <a:rPr b="1" i="1" lang="en-US" sz="2400"/>
              <a:t>Entry</a:t>
            </a:r>
            <a:r>
              <a:rPr lang="en-US" sz="2400"/>
              <a:t>: </a:t>
            </a:r>
            <a:r>
              <a:rPr lang="en-US" sz="2400"/>
              <a:t>tương tự như </a:t>
            </a:r>
            <a:r>
              <a:rPr b="1" i="1" lang="en-US" sz="2400"/>
              <a:t>Intial </a:t>
            </a:r>
            <a:r>
              <a:rPr lang="en-US" sz="2400"/>
              <a:t>nhưng bỏ qua trạng thái khởi tạo. Nó là một đầu vào, được hiểu là đã khởi tạo đối tượng.</a:t>
            </a:r>
          </a:p>
          <a:p>
            <a:pPr indent="0" lvl="0" marL="914400" marR="0" rtl="0" algn="l">
              <a:lnSpc>
                <a:spcPct val="150000"/>
              </a:lnSpc>
              <a:spcBef>
                <a:spcPts val="0"/>
              </a:spcBef>
              <a:spcAft>
                <a:spcPts val="0"/>
              </a:spcAft>
              <a:buNone/>
            </a:pPr>
            <a:r>
              <a:t/>
            </a:r>
            <a:endParaRPr sz="2400"/>
          </a:p>
        </p:txBody>
      </p:sp>
      <p:sp>
        <p:nvSpPr>
          <p:cNvPr id="343" name="Shape 343"/>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344" name="Shape 344"/>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345" name="Shape 345"/>
          <p:cNvPicPr preferRelativeResize="0"/>
          <p:nvPr/>
        </p:nvPicPr>
        <p:blipFill>
          <a:blip r:embed="rId3">
            <a:alphaModFix/>
          </a:blip>
          <a:stretch>
            <a:fillRect/>
          </a:stretch>
        </p:blipFill>
        <p:spPr>
          <a:xfrm>
            <a:off x="1355227" y="2261277"/>
            <a:ext cx="805100" cy="578299"/>
          </a:xfrm>
          <a:prstGeom prst="rect">
            <a:avLst/>
          </a:prstGeom>
          <a:noFill/>
          <a:ln>
            <a:noFill/>
          </a:ln>
        </p:spPr>
      </p:pic>
      <p:pic>
        <p:nvPicPr>
          <p:cNvPr id="346" name="Shape 346"/>
          <p:cNvPicPr preferRelativeResize="0"/>
          <p:nvPr/>
        </p:nvPicPr>
        <p:blipFill>
          <a:blip r:embed="rId4">
            <a:alphaModFix/>
          </a:blip>
          <a:stretch>
            <a:fillRect/>
          </a:stretch>
        </p:blipFill>
        <p:spPr>
          <a:xfrm>
            <a:off x="4647174" y="2505662"/>
            <a:ext cx="3719574" cy="270343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352" name="Shape 352"/>
          <p:cNvSpPr txBox="1"/>
          <p:nvPr>
            <p:ph idx="1" type="body"/>
          </p:nvPr>
        </p:nvSpPr>
        <p:spPr>
          <a:xfrm>
            <a:off x="822950" y="1845725"/>
            <a:ext cx="7586400" cy="40233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Một số ký hiệu khác:</a:t>
            </a:r>
          </a:p>
          <a:p>
            <a:pPr lvl="2" marR="0" rtl="0" algn="l">
              <a:lnSpc>
                <a:spcPct val="150000"/>
              </a:lnSpc>
              <a:spcBef>
                <a:spcPts val="0"/>
              </a:spcBef>
              <a:spcAft>
                <a:spcPts val="0"/>
              </a:spcAft>
              <a:buSzPct val="100000"/>
            </a:pPr>
            <a:r>
              <a:rPr lang="en-US" sz="2400"/>
              <a:t> 		</a:t>
            </a:r>
            <a:r>
              <a:rPr b="1" i="1" lang="en-US" sz="2400"/>
              <a:t>Exit</a:t>
            </a:r>
            <a:r>
              <a:rPr lang="en-US" sz="2400"/>
              <a:t>: dùng để điều hướng sau khi thực hiện xử lý chính.</a:t>
            </a:r>
          </a:p>
          <a:p>
            <a:pPr indent="-347980" lvl="2" marL="525780" marR="0" rtl="0" algn="l">
              <a:lnSpc>
                <a:spcPct val="150000"/>
              </a:lnSpc>
              <a:spcBef>
                <a:spcPts val="1400"/>
              </a:spcBef>
              <a:spcAft>
                <a:spcPts val="0"/>
              </a:spcAft>
              <a:buClr>
                <a:schemeClr val="accent1"/>
              </a:buClr>
              <a:buSzPct val="100000"/>
              <a:buFont typeface="Noto Sans Symbols"/>
              <a:buNone/>
            </a:pPr>
            <a:r>
              <a:t/>
            </a:r>
            <a:endParaRPr b="0" i="0" sz="2000" u="none" cap="none" strike="noStrike">
              <a:solidFill>
                <a:srgbClr val="3F3F3F"/>
              </a:solidFill>
              <a:latin typeface="Arial"/>
              <a:ea typeface="Arial"/>
              <a:cs typeface="Arial"/>
              <a:sym typeface="Arial"/>
            </a:endParaRP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353" name="Shape 353"/>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354" name="Shape 354"/>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355" name="Shape 355"/>
          <p:cNvPicPr preferRelativeResize="0"/>
          <p:nvPr/>
        </p:nvPicPr>
        <p:blipFill>
          <a:blip r:embed="rId3">
            <a:alphaModFix/>
          </a:blip>
          <a:stretch>
            <a:fillRect/>
          </a:stretch>
        </p:blipFill>
        <p:spPr>
          <a:xfrm>
            <a:off x="1343729" y="2241279"/>
            <a:ext cx="725624" cy="598325"/>
          </a:xfrm>
          <a:prstGeom prst="rect">
            <a:avLst/>
          </a:prstGeom>
          <a:noFill/>
          <a:ln>
            <a:noFill/>
          </a:ln>
        </p:spPr>
      </p:pic>
      <p:pic>
        <p:nvPicPr>
          <p:cNvPr id="356" name="Shape 356"/>
          <p:cNvPicPr preferRelativeResize="0"/>
          <p:nvPr/>
        </p:nvPicPr>
        <p:blipFill>
          <a:blip r:embed="rId4">
            <a:alphaModFix/>
          </a:blip>
          <a:stretch>
            <a:fillRect/>
          </a:stretch>
        </p:blipFill>
        <p:spPr>
          <a:xfrm>
            <a:off x="1598625" y="3444424"/>
            <a:ext cx="6165525" cy="2876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362" name="Shape 362"/>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Một số ký hiệu khác:</a:t>
            </a:r>
          </a:p>
          <a:p>
            <a:pPr lvl="2" marR="0" rtl="0" algn="l">
              <a:lnSpc>
                <a:spcPct val="150000"/>
              </a:lnSpc>
              <a:spcBef>
                <a:spcPts val="0"/>
              </a:spcBef>
              <a:spcAft>
                <a:spcPts val="0"/>
              </a:spcAft>
              <a:buSzPct val="100000"/>
            </a:pPr>
            <a:r>
              <a:rPr lang="en-US" sz="2400"/>
              <a:t> 	hoặc         </a:t>
            </a:r>
            <a:r>
              <a:rPr b="1" i="1" lang="en-US" sz="2400"/>
              <a:t>Fork/Join</a:t>
            </a:r>
            <a:r>
              <a:rPr lang="en-US" sz="2400"/>
              <a:t>: </a:t>
            </a:r>
          </a:p>
          <a:p>
            <a:pPr indent="-355600" lvl="0" marL="457200" marR="0" rtl="0" algn="l">
              <a:lnSpc>
                <a:spcPct val="150000"/>
              </a:lnSpc>
              <a:spcBef>
                <a:spcPts val="1400"/>
              </a:spcBef>
              <a:spcAft>
                <a:spcPts val="0"/>
              </a:spcAft>
              <a:buClr>
                <a:srgbClr val="3F3F3F"/>
              </a:buClr>
              <a:buSzPct val="100000"/>
              <a:buFont typeface="Arial"/>
            </a:pPr>
            <a:r>
              <a:rPr lang="en-US"/>
              <a:t>Fork dùng để chia một đầu vào (incoming) thành 2 hay nhiều transition (mà sub-state tương ứng là phần bù của nhau)</a:t>
            </a: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363" name="Shape 363"/>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364" name="Shape 364"/>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365" name="Shape 365"/>
          <p:cNvPicPr preferRelativeResize="0"/>
          <p:nvPr/>
        </p:nvPicPr>
        <p:blipFill>
          <a:blip r:embed="rId3">
            <a:alphaModFix/>
          </a:blip>
          <a:stretch>
            <a:fillRect/>
          </a:stretch>
        </p:blipFill>
        <p:spPr>
          <a:xfrm flipH="1">
            <a:off x="1380676" y="2315350"/>
            <a:ext cx="190074" cy="638175"/>
          </a:xfrm>
          <a:prstGeom prst="rect">
            <a:avLst/>
          </a:prstGeom>
          <a:noFill/>
          <a:ln>
            <a:noFill/>
          </a:ln>
        </p:spPr>
      </p:pic>
      <p:pic>
        <p:nvPicPr>
          <p:cNvPr id="366" name="Shape 366"/>
          <p:cNvPicPr preferRelativeResize="0"/>
          <p:nvPr/>
        </p:nvPicPr>
        <p:blipFill>
          <a:blip r:embed="rId4">
            <a:alphaModFix/>
          </a:blip>
          <a:stretch>
            <a:fillRect/>
          </a:stretch>
        </p:blipFill>
        <p:spPr>
          <a:xfrm>
            <a:off x="2478775" y="2543937"/>
            <a:ext cx="609600" cy="180975"/>
          </a:xfrm>
          <a:prstGeom prst="rect">
            <a:avLst/>
          </a:prstGeom>
          <a:noFill/>
          <a:ln>
            <a:noFill/>
          </a:ln>
        </p:spPr>
      </p:pic>
      <p:pic>
        <p:nvPicPr>
          <p:cNvPr id="367" name="Shape 367"/>
          <p:cNvPicPr preferRelativeResize="0"/>
          <p:nvPr/>
        </p:nvPicPr>
        <p:blipFill>
          <a:blip r:embed="rId5">
            <a:alphaModFix/>
          </a:blip>
          <a:stretch>
            <a:fillRect/>
          </a:stretch>
        </p:blipFill>
        <p:spPr>
          <a:xfrm>
            <a:off x="2147250" y="3831500"/>
            <a:ext cx="4587884" cy="25525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373" name="Shape 373"/>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Một số ký hiệu khác:</a:t>
            </a:r>
          </a:p>
          <a:p>
            <a:pPr lvl="2" marR="0" rtl="0" algn="l">
              <a:lnSpc>
                <a:spcPct val="150000"/>
              </a:lnSpc>
              <a:spcBef>
                <a:spcPts val="0"/>
              </a:spcBef>
              <a:spcAft>
                <a:spcPts val="0"/>
              </a:spcAft>
              <a:buSzPct val="100000"/>
            </a:pPr>
            <a:r>
              <a:rPr lang="en-US" sz="2400"/>
              <a:t> 	hoặc         </a:t>
            </a:r>
            <a:r>
              <a:rPr b="1" i="1" lang="en-US" sz="2400"/>
              <a:t>Fork/Join</a:t>
            </a:r>
            <a:r>
              <a:rPr lang="en-US" sz="2400"/>
              <a:t>: </a:t>
            </a:r>
          </a:p>
          <a:p>
            <a:pPr indent="-355600" lvl="0" marL="457200" marR="0" rtl="0" algn="l">
              <a:lnSpc>
                <a:spcPct val="150000"/>
              </a:lnSpc>
              <a:spcBef>
                <a:spcPts val="1400"/>
              </a:spcBef>
              <a:spcAft>
                <a:spcPts val="0"/>
              </a:spcAft>
              <a:buClr>
                <a:srgbClr val="3F3F3F"/>
              </a:buClr>
              <a:buSzPct val="100000"/>
              <a:buFont typeface="Arial"/>
            </a:pPr>
            <a:r>
              <a:rPr lang="en-US"/>
              <a:t>Join dùng để kết hợp nhiều transition từ những vùng bù nhau. </a:t>
            </a: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374" name="Shape 374"/>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375" name="Shape 375"/>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376" name="Shape 376"/>
          <p:cNvPicPr preferRelativeResize="0"/>
          <p:nvPr/>
        </p:nvPicPr>
        <p:blipFill>
          <a:blip r:embed="rId3">
            <a:alphaModFix/>
          </a:blip>
          <a:stretch>
            <a:fillRect/>
          </a:stretch>
        </p:blipFill>
        <p:spPr>
          <a:xfrm flipH="1">
            <a:off x="1380676" y="2315350"/>
            <a:ext cx="190074" cy="638175"/>
          </a:xfrm>
          <a:prstGeom prst="rect">
            <a:avLst/>
          </a:prstGeom>
          <a:noFill/>
          <a:ln>
            <a:noFill/>
          </a:ln>
        </p:spPr>
      </p:pic>
      <p:pic>
        <p:nvPicPr>
          <p:cNvPr id="377" name="Shape 377"/>
          <p:cNvPicPr preferRelativeResize="0"/>
          <p:nvPr/>
        </p:nvPicPr>
        <p:blipFill>
          <a:blip r:embed="rId4">
            <a:alphaModFix/>
          </a:blip>
          <a:stretch>
            <a:fillRect/>
          </a:stretch>
        </p:blipFill>
        <p:spPr>
          <a:xfrm>
            <a:off x="2478775" y="2543937"/>
            <a:ext cx="609600" cy="180975"/>
          </a:xfrm>
          <a:prstGeom prst="rect">
            <a:avLst/>
          </a:prstGeom>
          <a:noFill/>
          <a:ln>
            <a:noFill/>
          </a:ln>
        </p:spPr>
      </p:pic>
      <p:pic>
        <p:nvPicPr>
          <p:cNvPr id="378" name="Shape 378"/>
          <p:cNvPicPr preferRelativeResize="0"/>
          <p:nvPr/>
        </p:nvPicPr>
        <p:blipFill>
          <a:blip r:embed="rId5">
            <a:alphaModFix/>
          </a:blip>
          <a:stretch>
            <a:fillRect/>
          </a:stretch>
        </p:blipFill>
        <p:spPr>
          <a:xfrm>
            <a:off x="2028200" y="3429850"/>
            <a:ext cx="5209000" cy="290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b="0" i="0" lang="en-US" sz="4800" u="none" cap="none" strike="noStrike">
                <a:solidFill>
                  <a:srgbClr val="3F3F3F"/>
                </a:solidFill>
                <a:latin typeface="Arial"/>
                <a:ea typeface="Arial"/>
                <a:cs typeface="Arial"/>
                <a:sym typeface="Arial"/>
              </a:rPr>
              <a:t>1. Giới thiệu</a:t>
            </a:r>
          </a:p>
        </p:txBody>
      </p:sp>
      <p:sp>
        <p:nvSpPr>
          <p:cNvPr id="123" name="Shape 123"/>
          <p:cNvSpPr txBox="1"/>
          <p:nvPr>
            <p:ph idx="1" type="body"/>
          </p:nvPr>
        </p:nvSpPr>
        <p:spPr>
          <a:xfrm>
            <a:off x="822959" y="1845733"/>
            <a:ext cx="7543800" cy="4404755"/>
          </a:xfrm>
          <a:prstGeom prst="rect">
            <a:avLst/>
          </a:prstGeom>
          <a:noFill/>
          <a:ln cap="flat" cmpd="sng" w="9525">
            <a:solidFill>
              <a:srgbClr val="0000FF"/>
            </a:solidFill>
            <a:prstDash val="solid"/>
            <a:round/>
            <a:headEnd len="med" w="med" type="none"/>
            <a:tailEnd len="med" w="med" type="none"/>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Biểu đồ trạng thá</a:t>
            </a:r>
            <a:r>
              <a:rPr lang="en-US" sz="2400"/>
              <a:t>i </a:t>
            </a:r>
            <a:r>
              <a:rPr b="1" i="1" lang="en-US" sz="2400">
                <a:solidFill>
                  <a:srgbClr val="0000FF"/>
                </a:solidFill>
              </a:rPr>
              <a:t>ghi nhận các hành vi động có nghĩa</a:t>
            </a:r>
            <a:r>
              <a:rPr lang="en-US" sz="2400"/>
              <a:t> của một đối tượng (</a:t>
            </a:r>
            <a:r>
              <a:rPr lang="en-US" sz="2400">
                <a:solidFill>
                  <a:schemeClr val="dk1"/>
                </a:solidFill>
                <a:highlight>
                  <a:srgbClr val="FFFFFF"/>
                </a:highlight>
              </a:rPr>
              <a:t>A state diagram is typically drawn for every class in the system that contains significant dynamic behavior)</a:t>
            </a:r>
            <a:r>
              <a:rPr b="0" i="0" lang="en-US" sz="2400" u="none" cap="none" strike="noStrike">
                <a:solidFill>
                  <a:srgbClr val="3F3F3F"/>
                </a:solidFill>
                <a:latin typeface="Arial"/>
                <a:ea typeface="Arial"/>
                <a:cs typeface="Arial"/>
                <a:sym typeface="Arial"/>
              </a:rPr>
              <a:t>:</a:t>
            </a:r>
          </a:p>
          <a:p>
            <a:pPr indent="-295275" lvl="1" marL="688975" marR="0" rtl="0" algn="l">
              <a:lnSpc>
                <a:spcPct val="150000"/>
              </a:lnSpc>
              <a:spcBef>
                <a:spcPts val="4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Chỉ ra tất cả các trạng thái mà đối tượng có thể có.</a:t>
            </a:r>
          </a:p>
          <a:p>
            <a:pPr indent="-295275" lvl="1" marL="688975" marR="0" rtl="0" algn="l">
              <a:lnSpc>
                <a:spcPct val="150000"/>
              </a:lnSpc>
              <a:spcBef>
                <a:spcPts val="6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Các sự kiện nào làm thay đổi trạng thái của đối tượng.</a:t>
            </a:r>
          </a:p>
        </p:txBody>
      </p:sp>
      <p:sp>
        <p:nvSpPr>
          <p:cNvPr id="124" name="Shape 124"/>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25" name="Shape 125"/>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384" name="Shape 384"/>
          <p:cNvSpPr txBox="1"/>
          <p:nvPr>
            <p:ph idx="1" type="body"/>
          </p:nvPr>
        </p:nvSpPr>
        <p:spPr>
          <a:xfrm>
            <a:off x="822946" y="1845725"/>
            <a:ext cx="3540600" cy="40233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Một số ký hiệu khác:</a:t>
            </a:r>
          </a:p>
          <a:p>
            <a:pPr lvl="2" marR="0" rtl="0" algn="l">
              <a:lnSpc>
                <a:spcPct val="150000"/>
              </a:lnSpc>
              <a:spcBef>
                <a:spcPts val="0"/>
              </a:spcBef>
              <a:spcAft>
                <a:spcPts val="0"/>
              </a:spcAft>
              <a:buSzPct val="100000"/>
            </a:pPr>
            <a:r>
              <a:rPr lang="en-US" sz="2400"/>
              <a:t> 	    </a:t>
            </a:r>
            <a:r>
              <a:rPr b="1" i="1" lang="en-US" sz="2400"/>
              <a:t>Junction (giao)</a:t>
            </a:r>
            <a:r>
              <a:rPr lang="en-US" sz="2400"/>
              <a:t>: là điểm kết nối từ nhiều trạng thái</a:t>
            </a:r>
          </a:p>
          <a:p>
            <a:pPr indent="-381000" lvl="0" marL="914400" marR="0" rtl="0" algn="l">
              <a:lnSpc>
                <a:spcPct val="150000"/>
              </a:lnSpc>
              <a:spcBef>
                <a:spcPts val="0"/>
              </a:spcBef>
              <a:spcAft>
                <a:spcPts val="0"/>
              </a:spcAft>
              <a:buSzPct val="100000"/>
            </a:pPr>
            <a:r>
              <a:rPr lang="en-US" sz="2400"/>
              <a:t>C</a:t>
            </a:r>
            <a:r>
              <a:rPr lang="en-US" sz="2400"/>
              <a:t>ó 1 hoặc nhiều incoming.</a:t>
            </a:r>
          </a:p>
          <a:p>
            <a:pPr indent="-381000" lvl="0" marL="914400" marR="0" rtl="0" algn="l">
              <a:lnSpc>
                <a:spcPct val="150000"/>
              </a:lnSpc>
              <a:spcBef>
                <a:spcPts val="0"/>
              </a:spcBef>
              <a:spcAft>
                <a:spcPts val="0"/>
              </a:spcAft>
              <a:buSzPct val="100000"/>
            </a:pPr>
            <a:r>
              <a:rPr lang="en-US" sz="2400"/>
              <a:t>Có 1 hoặc nhiều outcoming.</a:t>
            </a: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385" name="Shape 385"/>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386" name="Shape 386"/>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387" name="Shape 387"/>
          <p:cNvPicPr preferRelativeResize="0"/>
          <p:nvPr/>
        </p:nvPicPr>
        <p:blipFill>
          <a:blip r:embed="rId3">
            <a:alphaModFix/>
          </a:blip>
          <a:stretch>
            <a:fillRect/>
          </a:stretch>
        </p:blipFill>
        <p:spPr>
          <a:xfrm>
            <a:off x="1348475" y="2279075"/>
            <a:ext cx="686149" cy="612625"/>
          </a:xfrm>
          <a:prstGeom prst="rect">
            <a:avLst/>
          </a:prstGeom>
          <a:noFill/>
          <a:ln>
            <a:noFill/>
          </a:ln>
        </p:spPr>
      </p:pic>
      <p:pic>
        <p:nvPicPr>
          <p:cNvPr id="388" name="Shape 388"/>
          <p:cNvPicPr preferRelativeResize="0"/>
          <p:nvPr/>
        </p:nvPicPr>
        <p:blipFill>
          <a:blip r:embed="rId4">
            <a:alphaModFix/>
          </a:blip>
          <a:stretch>
            <a:fillRect/>
          </a:stretch>
        </p:blipFill>
        <p:spPr>
          <a:xfrm>
            <a:off x="4363549" y="2490652"/>
            <a:ext cx="4003200" cy="337837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394" name="Shape 394"/>
          <p:cNvSpPr txBox="1"/>
          <p:nvPr>
            <p:ph idx="1" type="body"/>
          </p:nvPr>
        </p:nvSpPr>
        <p:spPr>
          <a:xfrm>
            <a:off x="822950" y="1845725"/>
            <a:ext cx="7543800" cy="18339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Một số ký hiệu khác:</a:t>
            </a:r>
          </a:p>
          <a:p>
            <a:pPr lvl="2" marR="0" rtl="0" algn="l">
              <a:lnSpc>
                <a:spcPct val="150000"/>
              </a:lnSpc>
              <a:spcBef>
                <a:spcPts val="0"/>
              </a:spcBef>
              <a:spcAft>
                <a:spcPts val="0"/>
              </a:spcAft>
              <a:buSzPct val="100000"/>
            </a:pPr>
            <a:r>
              <a:rPr lang="en-US" sz="2400"/>
              <a:t> 	            </a:t>
            </a:r>
            <a:r>
              <a:rPr b="1" i="1" lang="en-US" sz="2400"/>
              <a:t>Submachine state</a:t>
            </a:r>
            <a:r>
              <a:rPr lang="en-US" sz="2400"/>
              <a:t>: trạng thái con</a:t>
            </a:r>
          </a:p>
          <a:p>
            <a:pPr indent="-347980" lvl="2" marL="525780" marR="0" rtl="0" algn="l">
              <a:lnSpc>
                <a:spcPct val="150000"/>
              </a:lnSpc>
              <a:spcBef>
                <a:spcPts val="1400"/>
              </a:spcBef>
              <a:spcAft>
                <a:spcPts val="0"/>
              </a:spcAft>
              <a:buClr>
                <a:schemeClr val="accent1"/>
              </a:buClr>
              <a:buSzPct val="100000"/>
              <a:buFont typeface="Noto Sans Symbols"/>
              <a:buNone/>
            </a:pPr>
            <a:r>
              <a:t/>
            </a:r>
            <a:endParaRPr b="1" i="0" sz="2000" u="none" cap="none" strike="noStrike">
              <a:solidFill>
                <a:srgbClr val="3F3F3F"/>
              </a:solidFill>
              <a:latin typeface="Arial"/>
              <a:ea typeface="Arial"/>
              <a:cs typeface="Arial"/>
              <a:sym typeface="Arial"/>
            </a:endParaRP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395" name="Shape 395"/>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396" name="Shape 396"/>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397" name="Shape 397"/>
          <p:cNvPicPr preferRelativeResize="0"/>
          <p:nvPr/>
        </p:nvPicPr>
        <p:blipFill>
          <a:blip r:embed="rId3">
            <a:alphaModFix/>
          </a:blip>
          <a:stretch>
            <a:fillRect/>
          </a:stretch>
        </p:blipFill>
        <p:spPr>
          <a:xfrm>
            <a:off x="1325900" y="2269136"/>
            <a:ext cx="1282474" cy="730583"/>
          </a:xfrm>
          <a:prstGeom prst="rect">
            <a:avLst/>
          </a:prstGeom>
          <a:noFill/>
          <a:ln>
            <a:noFill/>
          </a:ln>
        </p:spPr>
      </p:pic>
      <p:pic>
        <p:nvPicPr>
          <p:cNvPr id="398" name="Shape 398"/>
          <p:cNvPicPr preferRelativeResize="0"/>
          <p:nvPr/>
        </p:nvPicPr>
        <p:blipFill>
          <a:blip r:embed="rId4">
            <a:alphaModFix/>
          </a:blip>
          <a:stretch>
            <a:fillRect/>
          </a:stretch>
        </p:blipFill>
        <p:spPr>
          <a:xfrm>
            <a:off x="4186425" y="2891699"/>
            <a:ext cx="4180324" cy="3307574"/>
          </a:xfrm>
          <a:prstGeom prst="rect">
            <a:avLst/>
          </a:prstGeom>
          <a:noFill/>
          <a:ln>
            <a:noFill/>
          </a:ln>
        </p:spPr>
      </p:pic>
      <p:sp>
        <p:nvSpPr>
          <p:cNvPr id="399" name="Shape 399"/>
          <p:cNvSpPr txBox="1"/>
          <p:nvPr/>
        </p:nvSpPr>
        <p:spPr>
          <a:xfrm>
            <a:off x="906225" y="4502150"/>
            <a:ext cx="3280200" cy="1314900"/>
          </a:xfrm>
          <a:prstGeom prst="rect">
            <a:avLst/>
          </a:prstGeom>
          <a:noFill/>
          <a:ln>
            <a:noFill/>
          </a:ln>
        </p:spPr>
        <p:txBody>
          <a:bodyPr anchorCtr="0" anchor="t" bIns="91425" lIns="91425" rIns="91425" tIns="91425">
            <a:noAutofit/>
          </a:bodyPr>
          <a:lstStyle/>
          <a:p>
            <a:pPr lvl="0" rtl="0">
              <a:lnSpc>
                <a:spcPct val="150000"/>
              </a:lnSpc>
              <a:spcBef>
                <a:spcPts val="1400"/>
              </a:spcBef>
              <a:buClr>
                <a:schemeClr val="accent1"/>
              </a:buClr>
              <a:buSzPct val="25000"/>
              <a:buFont typeface="Calibri"/>
              <a:buNone/>
            </a:pPr>
            <a:r>
              <a:rPr lang="en-US" sz="2400">
                <a:solidFill>
                  <a:srgbClr val="3F3F3F"/>
                </a:solidFill>
              </a:rPr>
              <a:t>→ Viết lại theo dạng không có Submachine State.</a:t>
            </a:r>
          </a:p>
          <a:p>
            <a:pPr lvl="0" rt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405" name="Shape 405"/>
          <p:cNvSpPr txBox="1"/>
          <p:nvPr>
            <p:ph idx="1" type="body"/>
          </p:nvPr>
        </p:nvSpPr>
        <p:spPr>
          <a:xfrm>
            <a:off x="822950" y="1845725"/>
            <a:ext cx="7543800" cy="18339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Một số ký hiệu khác:</a:t>
            </a:r>
          </a:p>
          <a:p>
            <a:pPr lvl="2" marR="0" rtl="0" algn="l">
              <a:lnSpc>
                <a:spcPct val="150000"/>
              </a:lnSpc>
              <a:spcBef>
                <a:spcPts val="0"/>
              </a:spcBef>
              <a:spcAft>
                <a:spcPts val="0"/>
              </a:spcAft>
              <a:buSzPct val="100000"/>
            </a:pPr>
            <a:r>
              <a:rPr lang="en-US" sz="2400"/>
              <a:t> 	            </a:t>
            </a:r>
            <a:r>
              <a:rPr b="1" i="1" lang="en-US" sz="2400"/>
              <a:t>Submachine state</a:t>
            </a:r>
            <a:r>
              <a:rPr lang="en-US" sz="2400"/>
              <a:t>: trạng thái con</a:t>
            </a:r>
          </a:p>
          <a:p>
            <a:pPr indent="-347980" lvl="2" marL="525780" marR="0" rtl="0" algn="l">
              <a:lnSpc>
                <a:spcPct val="150000"/>
              </a:lnSpc>
              <a:spcBef>
                <a:spcPts val="1400"/>
              </a:spcBef>
              <a:spcAft>
                <a:spcPts val="0"/>
              </a:spcAft>
              <a:buClr>
                <a:schemeClr val="accent1"/>
              </a:buClr>
              <a:buSzPct val="100000"/>
              <a:buFont typeface="Noto Sans Symbols"/>
              <a:buNone/>
            </a:pPr>
            <a:r>
              <a:t/>
            </a:r>
            <a:endParaRPr b="1" i="0" sz="2000" u="none" cap="none" strike="noStrike">
              <a:solidFill>
                <a:srgbClr val="3F3F3F"/>
              </a:solidFill>
              <a:latin typeface="Arial"/>
              <a:ea typeface="Arial"/>
              <a:cs typeface="Arial"/>
              <a:sym typeface="Arial"/>
            </a:endParaRP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406" name="Shape 406"/>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407" name="Shape 407"/>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408" name="Shape 408"/>
          <p:cNvPicPr preferRelativeResize="0"/>
          <p:nvPr/>
        </p:nvPicPr>
        <p:blipFill>
          <a:blip r:embed="rId3">
            <a:alphaModFix/>
          </a:blip>
          <a:stretch>
            <a:fillRect/>
          </a:stretch>
        </p:blipFill>
        <p:spPr>
          <a:xfrm>
            <a:off x="1325900" y="2269136"/>
            <a:ext cx="1282474" cy="730583"/>
          </a:xfrm>
          <a:prstGeom prst="rect">
            <a:avLst/>
          </a:prstGeom>
          <a:noFill/>
          <a:ln>
            <a:noFill/>
          </a:ln>
        </p:spPr>
      </p:pic>
      <p:pic>
        <p:nvPicPr>
          <p:cNvPr id="409" name="Shape 409"/>
          <p:cNvPicPr preferRelativeResize="0"/>
          <p:nvPr/>
        </p:nvPicPr>
        <p:blipFill>
          <a:blip r:embed="rId4">
            <a:alphaModFix/>
          </a:blip>
          <a:stretch>
            <a:fillRect/>
          </a:stretch>
        </p:blipFill>
        <p:spPr>
          <a:xfrm>
            <a:off x="4443975" y="2846450"/>
            <a:ext cx="3371399" cy="3422100"/>
          </a:xfrm>
          <a:prstGeom prst="rect">
            <a:avLst/>
          </a:prstGeom>
          <a:noFill/>
          <a:ln>
            <a:noFill/>
          </a:ln>
        </p:spPr>
      </p:pic>
      <p:sp>
        <p:nvSpPr>
          <p:cNvPr id="410" name="Shape 410"/>
          <p:cNvSpPr txBox="1"/>
          <p:nvPr/>
        </p:nvSpPr>
        <p:spPr>
          <a:xfrm>
            <a:off x="914125" y="4542500"/>
            <a:ext cx="4509300" cy="1314900"/>
          </a:xfrm>
          <a:prstGeom prst="rect">
            <a:avLst/>
          </a:prstGeom>
          <a:noFill/>
          <a:ln>
            <a:noFill/>
          </a:ln>
        </p:spPr>
        <p:txBody>
          <a:bodyPr anchorCtr="0" anchor="t" bIns="91425" lIns="91425" rIns="91425" tIns="91425">
            <a:noAutofit/>
          </a:bodyPr>
          <a:lstStyle/>
          <a:p>
            <a:pPr lvl="0" rtl="0">
              <a:lnSpc>
                <a:spcPct val="150000"/>
              </a:lnSpc>
              <a:spcBef>
                <a:spcPts val="1400"/>
              </a:spcBef>
              <a:buClr>
                <a:schemeClr val="accent1"/>
              </a:buClr>
              <a:buSzPct val="25000"/>
              <a:buFont typeface="Calibri"/>
              <a:buNone/>
            </a:pPr>
            <a:r>
              <a:rPr lang="en-US" sz="2400">
                <a:solidFill>
                  <a:srgbClr val="3F3F3F"/>
                </a:solidFill>
              </a:rPr>
              <a:t>→ Viết lại theo dạng có Submachine State.</a:t>
            </a:r>
          </a:p>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4. Hệ thống các ký hiệu</a:t>
            </a:r>
          </a:p>
        </p:txBody>
      </p:sp>
      <p:sp>
        <p:nvSpPr>
          <p:cNvPr id="416" name="Shape 416"/>
          <p:cNvSpPr txBox="1"/>
          <p:nvPr>
            <p:ph idx="1" type="body"/>
          </p:nvPr>
        </p:nvSpPr>
        <p:spPr>
          <a:xfrm>
            <a:off x="822950" y="1845725"/>
            <a:ext cx="7543800" cy="1871700"/>
          </a:xfrm>
          <a:prstGeom prst="rect">
            <a:avLst/>
          </a:prstGeom>
          <a:noFill/>
          <a:ln>
            <a:noFill/>
          </a:ln>
        </p:spPr>
        <p:txBody>
          <a:bodyPr anchorCtr="0" anchor="t" bIns="45700" lIns="0" rIns="0" tIns="45700">
            <a:noAutofit/>
          </a:bodyPr>
          <a:lstStyle/>
          <a:p>
            <a:pPr indent="-91440" lvl="1"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Một số ký hiệu khác:</a:t>
            </a:r>
          </a:p>
          <a:p>
            <a:pPr lvl="2" marR="0" rtl="0" algn="l">
              <a:lnSpc>
                <a:spcPct val="150000"/>
              </a:lnSpc>
              <a:spcBef>
                <a:spcPts val="0"/>
              </a:spcBef>
              <a:spcAft>
                <a:spcPts val="0"/>
              </a:spcAft>
              <a:buSzPct val="100000"/>
            </a:pPr>
            <a:r>
              <a:rPr lang="en-US" sz="2400"/>
              <a:t> 	      </a:t>
            </a:r>
            <a:r>
              <a:rPr b="1" i="1" lang="en-US" sz="2400"/>
              <a:t>Terminal: </a:t>
            </a:r>
            <a:r>
              <a:rPr lang="en-US" sz="2400"/>
              <a:t>kết thúc một lifetime.</a:t>
            </a:r>
          </a:p>
          <a:p>
            <a:pPr indent="-347980" lvl="2" marL="525780" marR="0" rtl="0" algn="l">
              <a:lnSpc>
                <a:spcPct val="150000"/>
              </a:lnSpc>
              <a:spcBef>
                <a:spcPts val="1400"/>
              </a:spcBef>
              <a:spcAft>
                <a:spcPts val="0"/>
              </a:spcAft>
              <a:buClr>
                <a:schemeClr val="accent1"/>
              </a:buClr>
              <a:buSzPct val="100000"/>
              <a:buFont typeface="Noto Sans Symbols"/>
              <a:buNone/>
            </a:pPr>
            <a:r>
              <a:t/>
            </a:r>
            <a:endParaRPr b="0" i="0" sz="2000" u="none" cap="none" strike="noStrike">
              <a:solidFill>
                <a:srgbClr val="3F3F3F"/>
              </a:solidFill>
              <a:latin typeface="Arial"/>
              <a:ea typeface="Arial"/>
              <a:cs typeface="Arial"/>
              <a:sym typeface="Arial"/>
            </a:endParaRPr>
          </a:p>
          <a:p>
            <a:pPr indent="0" lvl="0" marL="0" marR="0" rtl="0" algn="l">
              <a:lnSpc>
                <a:spcPct val="150000"/>
              </a:lnSpc>
              <a:spcBef>
                <a:spcPts val="1400"/>
              </a:spcBef>
              <a:spcAft>
                <a:spcPts val="0"/>
              </a:spcAft>
              <a:buClr>
                <a:schemeClr val="accent1"/>
              </a:buClr>
              <a:buSzPct val="25000"/>
              <a:buFont typeface="Calibri"/>
              <a:buNone/>
            </a:pPr>
            <a:r>
              <a:t/>
            </a:r>
            <a:endParaRPr b="0" i="0" sz="2400" u="none" cap="none" strike="noStrike">
              <a:solidFill>
                <a:srgbClr val="3F3F3F"/>
              </a:solidFill>
              <a:latin typeface="Arial"/>
              <a:ea typeface="Arial"/>
              <a:cs typeface="Arial"/>
              <a:sym typeface="Arial"/>
            </a:endParaRPr>
          </a:p>
        </p:txBody>
      </p:sp>
      <p:sp>
        <p:nvSpPr>
          <p:cNvPr id="417" name="Shape 417"/>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418" name="Shape 418"/>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419" name="Shape 419"/>
          <p:cNvPicPr preferRelativeResize="0"/>
          <p:nvPr/>
        </p:nvPicPr>
        <p:blipFill>
          <a:blip r:embed="rId3">
            <a:alphaModFix/>
          </a:blip>
          <a:stretch>
            <a:fillRect/>
          </a:stretch>
        </p:blipFill>
        <p:spPr>
          <a:xfrm>
            <a:off x="1383475" y="2262276"/>
            <a:ext cx="810799" cy="629424"/>
          </a:xfrm>
          <a:prstGeom prst="rect">
            <a:avLst/>
          </a:prstGeom>
          <a:noFill/>
          <a:ln>
            <a:noFill/>
          </a:ln>
        </p:spPr>
      </p:pic>
      <p:pic>
        <p:nvPicPr>
          <p:cNvPr id="420" name="Shape 420"/>
          <p:cNvPicPr preferRelativeResize="0"/>
          <p:nvPr/>
        </p:nvPicPr>
        <p:blipFill>
          <a:blip r:embed="rId4">
            <a:alphaModFix/>
          </a:blip>
          <a:stretch>
            <a:fillRect/>
          </a:stretch>
        </p:blipFill>
        <p:spPr>
          <a:xfrm>
            <a:off x="1383464" y="3281650"/>
            <a:ext cx="6917284" cy="27881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lang="en-US"/>
              <a:t>5. Cách vẽ state diagram</a:t>
            </a:r>
          </a:p>
        </p:txBody>
      </p:sp>
      <p:sp>
        <p:nvSpPr>
          <p:cNvPr id="426" name="Shape 426"/>
          <p:cNvSpPr txBox="1"/>
          <p:nvPr>
            <p:ph idx="1" type="body"/>
          </p:nvPr>
        </p:nvSpPr>
        <p:spPr>
          <a:xfrm>
            <a:off x="822959" y="1845733"/>
            <a:ext cx="7543800" cy="402336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Các bước để vẽ một State diagram:</a:t>
            </a:r>
          </a:p>
          <a:p>
            <a:pPr indent="-193548" lvl="1" marL="384048" marR="0" rtl="0" algn="l">
              <a:lnSpc>
                <a:spcPct val="150000"/>
              </a:lnSpc>
              <a:spcBef>
                <a:spcPts val="600"/>
              </a:spcBef>
              <a:spcAft>
                <a:spcPts val="0"/>
              </a:spcAft>
              <a:buClr>
                <a:schemeClr val="accent1"/>
              </a:buClr>
              <a:buSzPct val="100000"/>
              <a:buFont typeface="Noto Sans Symbols"/>
              <a:buChar char="➢"/>
            </a:pPr>
            <a:r>
              <a:rPr b="0" i="0" lang="en-US" sz="2200" u="none" cap="none" strike="noStrike">
                <a:solidFill>
                  <a:srgbClr val="3F3F3F"/>
                </a:solidFill>
                <a:latin typeface="Arial"/>
                <a:ea typeface="Arial"/>
                <a:cs typeface="Arial"/>
                <a:sym typeface="Arial"/>
              </a:rPr>
              <a:t> Xác định các trạng thái của đối tượng.</a:t>
            </a:r>
          </a:p>
          <a:p>
            <a:pPr indent="-193548" lvl="1" marL="384048" marR="0" rtl="0" algn="l">
              <a:lnSpc>
                <a:spcPct val="150000"/>
              </a:lnSpc>
              <a:spcBef>
                <a:spcPts val="600"/>
              </a:spcBef>
              <a:spcAft>
                <a:spcPts val="0"/>
              </a:spcAft>
              <a:buClr>
                <a:schemeClr val="accent1"/>
              </a:buClr>
              <a:buSzPct val="100000"/>
              <a:buFont typeface="Noto Sans Symbols"/>
              <a:buChar char="➢"/>
            </a:pPr>
            <a:r>
              <a:rPr b="0" i="0" lang="en-US" sz="2200" u="none" cap="none" strike="noStrike">
                <a:solidFill>
                  <a:srgbClr val="3F3F3F"/>
                </a:solidFill>
                <a:latin typeface="Arial"/>
                <a:ea typeface="Arial"/>
                <a:cs typeface="Arial"/>
                <a:sym typeface="Arial"/>
              </a:rPr>
              <a:t> </a:t>
            </a:r>
            <a:r>
              <a:rPr lang="en-US" sz="2200"/>
              <a:t>Xác định các transition.</a:t>
            </a:r>
          </a:p>
          <a:p>
            <a:pPr indent="-193548" lvl="1" marL="384048" marR="0" rtl="0" algn="l">
              <a:lnSpc>
                <a:spcPct val="150000"/>
              </a:lnSpc>
              <a:spcBef>
                <a:spcPts val="600"/>
              </a:spcBef>
              <a:spcAft>
                <a:spcPts val="0"/>
              </a:spcAft>
              <a:buClr>
                <a:schemeClr val="accent1"/>
              </a:buClr>
              <a:buSzPct val="100000"/>
              <a:buFont typeface="Noto Sans Symbols"/>
              <a:buChar char="➢"/>
            </a:pPr>
            <a:r>
              <a:rPr lang="en-US" sz="2200"/>
              <a:t> X</a:t>
            </a:r>
            <a:r>
              <a:rPr b="0" i="0" lang="en-US" sz="2200" u="none" cap="none" strike="noStrike">
                <a:solidFill>
                  <a:srgbClr val="3F3F3F"/>
                </a:solidFill>
                <a:latin typeface="Arial"/>
                <a:ea typeface="Arial"/>
                <a:cs typeface="Arial"/>
                <a:sym typeface="Arial"/>
              </a:rPr>
              <a:t>ác định các trigger của transition.</a:t>
            </a:r>
          </a:p>
          <a:p>
            <a:pPr indent="-193548" lvl="1" marL="384048" marR="0" rtl="0" algn="l">
              <a:lnSpc>
                <a:spcPct val="150000"/>
              </a:lnSpc>
              <a:spcBef>
                <a:spcPts val="600"/>
              </a:spcBef>
              <a:spcAft>
                <a:spcPts val="0"/>
              </a:spcAft>
              <a:buClr>
                <a:schemeClr val="accent1"/>
              </a:buClr>
              <a:buSzPct val="100000"/>
              <a:buFont typeface="Noto Sans Symbols"/>
              <a:buChar char="➢"/>
            </a:pPr>
            <a:r>
              <a:rPr b="0" i="0" lang="en-US" sz="2200" u="none" cap="none" strike="noStrike">
                <a:solidFill>
                  <a:srgbClr val="3F3F3F"/>
                </a:solidFill>
                <a:latin typeface="Arial"/>
                <a:ea typeface="Arial"/>
                <a:cs typeface="Arial"/>
                <a:sym typeface="Arial"/>
              </a:rPr>
              <a:t> Xác định các guard và effect của transition </a:t>
            </a:r>
            <a:r>
              <a:rPr lang="en-US" sz="2200"/>
              <a:t>(nếu có)</a:t>
            </a:r>
            <a:r>
              <a:rPr b="0" i="0" lang="en-US" sz="2200" u="none" cap="none" strike="noStrike">
                <a:solidFill>
                  <a:srgbClr val="3F3F3F"/>
                </a:solidFill>
                <a:latin typeface="Arial"/>
                <a:ea typeface="Arial"/>
                <a:cs typeface="Arial"/>
                <a:sym typeface="Arial"/>
              </a:rPr>
              <a:t>.</a:t>
            </a:r>
          </a:p>
        </p:txBody>
      </p:sp>
      <p:sp>
        <p:nvSpPr>
          <p:cNvPr id="427" name="Shape 427"/>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428" name="Shape 428"/>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5. Cách vẽ state diagram</a:t>
            </a:r>
          </a:p>
        </p:txBody>
      </p:sp>
      <p:sp>
        <p:nvSpPr>
          <p:cNvPr id="434" name="Shape 434"/>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lang="en-US" sz="2400"/>
              <a:t>Ví dụ: Tạo state diagram của trò chơi (cờ)</a:t>
            </a:r>
          </a:p>
          <a:p>
            <a:pPr indent="-193548" lvl="1" marL="384048" marR="0" rtl="0" algn="l">
              <a:lnSpc>
                <a:spcPct val="150000"/>
              </a:lnSpc>
              <a:spcBef>
                <a:spcPts val="600"/>
              </a:spcBef>
              <a:spcAft>
                <a:spcPts val="0"/>
              </a:spcAft>
              <a:buClr>
                <a:schemeClr val="accent1"/>
              </a:buClr>
              <a:buSzPct val="100000"/>
              <a:buFont typeface="Noto Sans Symbols"/>
              <a:buChar char="➢"/>
            </a:pPr>
            <a:r>
              <a:rPr b="0" i="0" lang="en-US" sz="2200" u="none" cap="none" strike="noStrike">
                <a:solidFill>
                  <a:srgbClr val="3F3F3F"/>
                </a:solidFill>
                <a:latin typeface="Arial"/>
                <a:ea typeface="Arial"/>
                <a:cs typeface="Arial"/>
                <a:sym typeface="Arial"/>
              </a:rPr>
              <a:t> Xác định các trạng thái của đối tượng.</a:t>
            </a:r>
          </a:p>
          <a:p>
            <a:pPr indent="0" lvl="0" marL="0" marR="0" rtl="0" algn="l">
              <a:lnSpc>
                <a:spcPct val="150000"/>
              </a:lnSpc>
              <a:spcBef>
                <a:spcPts val="600"/>
              </a:spcBef>
              <a:spcAft>
                <a:spcPts val="0"/>
              </a:spcAft>
              <a:buNone/>
            </a:pPr>
            <a:r>
              <a:t/>
            </a:r>
            <a:endParaRPr b="0" i="0" sz="2200" u="none" cap="none" strike="noStrike">
              <a:solidFill>
                <a:srgbClr val="3F3F3F"/>
              </a:solidFill>
              <a:latin typeface="Arial"/>
              <a:ea typeface="Arial"/>
              <a:cs typeface="Arial"/>
              <a:sym typeface="Arial"/>
            </a:endParaRPr>
          </a:p>
        </p:txBody>
      </p:sp>
      <p:sp>
        <p:nvSpPr>
          <p:cNvPr id="435" name="Shape 435"/>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436" name="Shape 436"/>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437" name="Shape 437"/>
          <p:cNvPicPr preferRelativeResize="0"/>
          <p:nvPr/>
        </p:nvPicPr>
        <p:blipFill>
          <a:blip r:embed="rId3">
            <a:alphaModFix/>
          </a:blip>
          <a:stretch>
            <a:fillRect/>
          </a:stretch>
        </p:blipFill>
        <p:spPr>
          <a:xfrm>
            <a:off x="1631687" y="2981575"/>
            <a:ext cx="5305425" cy="2971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5. Cách vẽ state diagram</a:t>
            </a:r>
          </a:p>
        </p:txBody>
      </p:sp>
      <p:sp>
        <p:nvSpPr>
          <p:cNvPr id="443" name="Shape 443"/>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Ví dụ: Tạo state diagram của trò chơi (cờ)</a:t>
            </a:r>
          </a:p>
          <a:p>
            <a:pPr indent="-193548" lvl="1" marL="384048" marR="0" rtl="0" algn="l">
              <a:lnSpc>
                <a:spcPct val="150000"/>
              </a:lnSpc>
              <a:spcBef>
                <a:spcPts val="600"/>
              </a:spcBef>
              <a:spcAft>
                <a:spcPts val="0"/>
              </a:spcAft>
              <a:buClr>
                <a:schemeClr val="accent1"/>
              </a:buClr>
              <a:buSzPct val="100000"/>
              <a:buFont typeface="Noto Sans Symbols"/>
              <a:buChar char="➢"/>
            </a:pPr>
            <a:r>
              <a:rPr b="0" i="0" lang="en-US" sz="2200" u="none" cap="none" strike="noStrike">
                <a:solidFill>
                  <a:srgbClr val="3F3F3F"/>
                </a:solidFill>
                <a:latin typeface="Arial"/>
                <a:ea typeface="Arial"/>
                <a:cs typeface="Arial"/>
                <a:sym typeface="Arial"/>
              </a:rPr>
              <a:t> </a:t>
            </a:r>
            <a:r>
              <a:rPr lang="en-US" sz="2200"/>
              <a:t>Xác định các transition.</a:t>
            </a:r>
          </a:p>
          <a:p>
            <a:pPr indent="0" lvl="0" marL="457200" marR="0" rtl="0" algn="l">
              <a:lnSpc>
                <a:spcPct val="150000"/>
              </a:lnSpc>
              <a:spcBef>
                <a:spcPts val="600"/>
              </a:spcBef>
              <a:spcAft>
                <a:spcPts val="0"/>
              </a:spcAft>
              <a:buNone/>
            </a:pPr>
            <a:r>
              <a:t/>
            </a:r>
            <a:endParaRPr b="0" i="0" sz="2200" u="none" cap="none" strike="noStrike">
              <a:solidFill>
                <a:srgbClr val="3F3F3F"/>
              </a:solidFill>
              <a:latin typeface="Arial"/>
              <a:ea typeface="Arial"/>
              <a:cs typeface="Arial"/>
              <a:sym typeface="Arial"/>
            </a:endParaRPr>
          </a:p>
        </p:txBody>
      </p:sp>
      <p:sp>
        <p:nvSpPr>
          <p:cNvPr id="444" name="Shape 444"/>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445" name="Shape 445"/>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446" name="Shape 446"/>
          <p:cNvPicPr preferRelativeResize="0"/>
          <p:nvPr/>
        </p:nvPicPr>
        <p:blipFill>
          <a:blip r:embed="rId3">
            <a:alphaModFix/>
          </a:blip>
          <a:stretch>
            <a:fillRect/>
          </a:stretch>
        </p:blipFill>
        <p:spPr>
          <a:xfrm>
            <a:off x="1909762" y="2963287"/>
            <a:ext cx="5324475" cy="31718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x="0" y="0"/>
          <a:ext cx="0" cy="0"/>
          <a:chOff x="0" y="0"/>
          <a:chExt cx="0" cy="0"/>
        </a:xfrm>
      </p:grpSpPr>
      <p:sp>
        <p:nvSpPr>
          <p:cNvPr id="451" name="Shape 451"/>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5. Cách vẽ state diagram</a:t>
            </a:r>
          </a:p>
        </p:txBody>
      </p:sp>
      <p:sp>
        <p:nvSpPr>
          <p:cNvPr id="452" name="Shape 452"/>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Ví dụ: Tạo state diagram của trò chơi (cờ)</a:t>
            </a:r>
          </a:p>
          <a:p>
            <a:pPr indent="-193548" lvl="1" marL="384048" marR="0" rtl="0" algn="l">
              <a:lnSpc>
                <a:spcPct val="150000"/>
              </a:lnSpc>
              <a:spcBef>
                <a:spcPts val="600"/>
              </a:spcBef>
              <a:spcAft>
                <a:spcPts val="0"/>
              </a:spcAft>
              <a:buClr>
                <a:schemeClr val="accent1"/>
              </a:buClr>
              <a:buSzPct val="100000"/>
              <a:buFont typeface="Noto Sans Symbols"/>
              <a:buChar char="➢"/>
            </a:pPr>
            <a:r>
              <a:rPr lang="en-US" sz="2200"/>
              <a:t> X</a:t>
            </a:r>
            <a:r>
              <a:rPr b="0" i="0" lang="en-US" sz="2200" u="none" cap="none" strike="noStrike">
                <a:solidFill>
                  <a:srgbClr val="3F3F3F"/>
                </a:solidFill>
                <a:latin typeface="Arial"/>
                <a:ea typeface="Arial"/>
                <a:cs typeface="Arial"/>
                <a:sym typeface="Arial"/>
              </a:rPr>
              <a:t>ác định các trigger của transition.</a:t>
            </a:r>
          </a:p>
          <a:p>
            <a:pPr indent="0" lvl="0" marL="457200" marR="0" rtl="0" algn="l">
              <a:lnSpc>
                <a:spcPct val="150000"/>
              </a:lnSpc>
              <a:spcBef>
                <a:spcPts val="600"/>
              </a:spcBef>
              <a:spcAft>
                <a:spcPts val="0"/>
              </a:spcAft>
              <a:buNone/>
            </a:pPr>
            <a:r>
              <a:t/>
            </a:r>
            <a:endParaRPr b="0" i="0" sz="2200" u="none" cap="none" strike="noStrike">
              <a:solidFill>
                <a:srgbClr val="3F3F3F"/>
              </a:solidFill>
              <a:latin typeface="Arial"/>
              <a:ea typeface="Arial"/>
              <a:cs typeface="Arial"/>
              <a:sym typeface="Arial"/>
            </a:endParaRPr>
          </a:p>
        </p:txBody>
      </p:sp>
      <p:sp>
        <p:nvSpPr>
          <p:cNvPr id="453" name="Shape 453"/>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454" name="Shape 454"/>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455" name="Shape 455"/>
          <p:cNvPicPr preferRelativeResize="0"/>
          <p:nvPr/>
        </p:nvPicPr>
        <p:blipFill>
          <a:blip r:embed="rId3">
            <a:alphaModFix/>
          </a:blip>
          <a:stretch>
            <a:fillRect/>
          </a:stretch>
        </p:blipFill>
        <p:spPr>
          <a:xfrm>
            <a:off x="1942125" y="3077300"/>
            <a:ext cx="5305425" cy="3048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a:t>5. Cách vẽ state diagram</a:t>
            </a:r>
          </a:p>
        </p:txBody>
      </p:sp>
      <p:sp>
        <p:nvSpPr>
          <p:cNvPr id="461" name="Shape 461"/>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a:t>
            </a:r>
            <a:r>
              <a:rPr lang="en-US" sz="2400"/>
              <a:t>Ví dụ: Tạo state diagram của trò chơi (cờ)</a:t>
            </a:r>
          </a:p>
          <a:p>
            <a:pPr indent="-193548" lvl="1" marL="384048" marR="0" rtl="0" algn="l">
              <a:lnSpc>
                <a:spcPct val="150000"/>
              </a:lnSpc>
              <a:spcBef>
                <a:spcPts val="600"/>
              </a:spcBef>
              <a:spcAft>
                <a:spcPts val="0"/>
              </a:spcAft>
              <a:buClr>
                <a:schemeClr val="accent1"/>
              </a:buClr>
              <a:buSzPct val="100000"/>
              <a:buFont typeface="Noto Sans Symbols"/>
              <a:buChar char="➢"/>
            </a:pPr>
            <a:r>
              <a:rPr b="0" i="0" lang="en-US" sz="2200" u="none" cap="none" strike="noStrike">
                <a:solidFill>
                  <a:srgbClr val="3F3F3F"/>
                </a:solidFill>
                <a:latin typeface="Arial"/>
                <a:ea typeface="Arial"/>
                <a:cs typeface="Arial"/>
                <a:sym typeface="Arial"/>
              </a:rPr>
              <a:t> Xác định các guard và effect của transition (n</a:t>
            </a:r>
            <a:r>
              <a:rPr lang="en-US" sz="2200"/>
              <a:t>ếu có)</a:t>
            </a:r>
            <a:r>
              <a:rPr b="0" i="0" lang="en-US" sz="2200" u="none" cap="none" strike="noStrike">
                <a:solidFill>
                  <a:srgbClr val="3F3F3F"/>
                </a:solidFill>
                <a:latin typeface="Arial"/>
                <a:ea typeface="Arial"/>
                <a:cs typeface="Arial"/>
                <a:sym typeface="Arial"/>
              </a:rPr>
              <a:t>.</a:t>
            </a:r>
          </a:p>
        </p:txBody>
      </p:sp>
      <p:sp>
        <p:nvSpPr>
          <p:cNvPr id="462" name="Shape 462"/>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463" name="Shape 463"/>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464" name="Shape 464"/>
          <p:cNvPicPr preferRelativeResize="0"/>
          <p:nvPr/>
        </p:nvPicPr>
        <p:blipFill>
          <a:blip r:embed="rId3">
            <a:alphaModFix/>
          </a:blip>
          <a:stretch>
            <a:fillRect/>
          </a:stretch>
        </p:blipFill>
        <p:spPr>
          <a:xfrm>
            <a:off x="1942125" y="3077300"/>
            <a:ext cx="5305425" cy="3048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x="0" y="0"/>
          <a:ext cx="0" cy="0"/>
          <a:chOff x="0" y="0"/>
          <a:chExt cx="0" cy="0"/>
        </a:xfrm>
      </p:grpSpPr>
      <p:sp>
        <p:nvSpPr>
          <p:cNvPr id="469" name="Shape 469"/>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b="0" i="0" lang="en-US" sz="4800" u="none" cap="none" strike="noStrike">
                <a:solidFill>
                  <a:srgbClr val="3F3F3F"/>
                </a:solidFill>
                <a:latin typeface="Arial"/>
                <a:ea typeface="Arial"/>
                <a:cs typeface="Arial"/>
                <a:sym typeface="Arial"/>
              </a:rPr>
              <a:t>Tài liệu tham khảo</a:t>
            </a:r>
          </a:p>
        </p:txBody>
      </p:sp>
      <p:sp>
        <p:nvSpPr>
          <p:cNvPr id="470" name="Shape 470"/>
          <p:cNvSpPr txBox="1"/>
          <p:nvPr>
            <p:ph idx="1" type="body"/>
          </p:nvPr>
        </p:nvSpPr>
        <p:spPr>
          <a:xfrm>
            <a:off x="822959" y="1845733"/>
            <a:ext cx="7543800" cy="4023360"/>
          </a:xfrm>
          <a:prstGeom prst="rect">
            <a:avLst/>
          </a:prstGeom>
          <a:noFill/>
          <a:ln>
            <a:noFill/>
          </a:ln>
        </p:spPr>
        <p:txBody>
          <a:bodyPr anchorCtr="0" anchor="t" bIns="45700" lIns="0" rIns="0" tIns="45700">
            <a:noAutofit/>
          </a:bodyPr>
          <a:lstStyle/>
          <a:p>
            <a:pPr indent="-381000" lvl="0" marL="457200" marR="0" rtl="0" algn="l">
              <a:lnSpc>
                <a:spcPct val="90000"/>
              </a:lnSpc>
              <a:spcBef>
                <a:spcPts val="0"/>
              </a:spcBef>
              <a:spcAft>
                <a:spcPts val="0"/>
              </a:spcAft>
              <a:buSzPct val="100000"/>
              <a:buFont typeface="Arial"/>
              <a:buAutoNum type="arabicPeriod"/>
            </a:pPr>
            <a:r>
              <a:rPr b="0" i="0" lang="en-US" sz="2400" u="sng" cap="none" strike="noStrike">
                <a:solidFill>
                  <a:schemeClr val="hlink"/>
                </a:solidFill>
                <a:latin typeface="Arial"/>
                <a:ea typeface="Arial"/>
                <a:cs typeface="Arial"/>
                <a:sym typeface="Arial"/>
                <a:hlinkClick r:id="rId3"/>
              </a:rPr>
              <a:t>http://www.sparxsystems.com/resources/uml2_tutorial/uml2_statediagram.html</a:t>
            </a:r>
          </a:p>
          <a:p>
            <a:pPr indent="-381000" lvl="0" marL="457200" marR="0" rtl="0" algn="l">
              <a:lnSpc>
                <a:spcPct val="90000"/>
              </a:lnSpc>
              <a:spcBef>
                <a:spcPts val="1400"/>
              </a:spcBef>
              <a:spcAft>
                <a:spcPts val="0"/>
              </a:spcAft>
              <a:buSzPct val="100000"/>
              <a:buFont typeface="Arial"/>
              <a:buAutoNum type="arabicPeriod"/>
            </a:pPr>
            <a:r>
              <a:rPr b="0" i="0" lang="en-US" sz="2400" u="sng" cap="none" strike="noStrike">
                <a:solidFill>
                  <a:schemeClr val="hlink"/>
                </a:solidFill>
                <a:latin typeface="Arial"/>
                <a:ea typeface="Arial"/>
                <a:cs typeface="Arial"/>
                <a:sym typeface="Arial"/>
                <a:hlinkClick r:id="rId4"/>
              </a:rPr>
              <a:t>http://www.tutorialspoint.com/uml/uml_statechart_diagram.htm</a:t>
            </a:r>
          </a:p>
          <a:p>
            <a:pPr indent="-381000" lvl="0" marL="457200" marR="0" rtl="0" algn="l">
              <a:lnSpc>
                <a:spcPct val="90000"/>
              </a:lnSpc>
              <a:spcBef>
                <a:spcPts val="1400"/>
              </a:spcBef>
              <a:spcAft>
                <a:spcPts val="0"/>
              </a:spcAft>
              <a:buSzPct val="100000"/>
              <a:buFont typeface="Arial"/>
              <a:buAutoNum type="arabicPeriod"/>
            </a:pPr>
            <a:r>
              <a:rPr b="0" i="0" lang="en-US" sz="2400" u="sng" cap="none" strike="noStrike">
                <a:solidFill>
                  <a:schemeClr val="hlink"/>
                </a:solidFill>
                <a:latin typeface="Arial"/>
                <a:ea typeface="Arial"/>
                <a:cs typeface="Arial"/>
                <a:sym typeface="Arial"/>
                <a:hlinkClick r:id="rId5"/>
              </a:rPr>
              <a:t>https://d1dlalugb0z2hd.cloudfront.net/solutions/statemachine/5_steps_to_draw_a_state_machine_diagram.pdf</a:t>
            </a:r>
          </a:p>
          <a:p>
            <a:pPr indent="-381000" lvl="0" marL="457200" marR="0" rtl="0" algn="l">
              <a:lnSpc>
                <a:spcPct val="90000"/>
              </a:lnSpc>
              <a:spcBef>
                <a:spcPts val="1400"/>
              </a:spcBef>
              <a:spcAft>
                <a:spcPts val="0"/>
              </a:spcAft>
              <a:buSzPct val="100000"/>
              <a:buFont typeface="Arial"/>
              <a:buAutoNum type="arabicPeriod"/>
            </a:pPr>
            <a:r>
              <a:rPr lang="en-US" sz="2400" u="sng">
                <a:solidFill>
                  <a:schemeClr val="hlink"/>
                </a:solidFill>
              </a:rPr>
              <a:t>h</a:t>
            </a:r>
            <a:r>
              <a:rPr lang="en-US" sz="2400" u="sng">
                <a:solidFill>
                  <a:schemeClr val="hlink"/>
                </a:solidFill>
                <a:hlinkClick r:id="rId6"/>
              </a:rPr>
              <a:t>t</a:t>
            </a:r>
            <a:r>
              <a:rPr b="0" i="0" lang="en-US" sz="2400" u="sng" cap="none" strike="noStrike">
                <a:solidFill>
                  <a:schemeClr val="hlink"/>
                </a:solidFill>
                <a:latin typeface="Arial"/>
                <a:ea typeface="Arial"/>
                <a:cs typeface="Arial"/>
                <a:sym typeface="Arial"/>
                <a:hlinkClick r:id="rId7"/>
              </a:rPr>
              <a:t>tps://www.visual-paradigm.com/VPGallery/diagrams/State.html#state</a:t>
            </a:r>
          </a:p>
          <a:p>
            <a:pPr indent="-381000" lvl="0" marL="457200" marR="0" rtl="0" algn="l">
              <a:lnSpc>
                <a:spcPct val="90000"/>
              </a:lnSpc>
              <a:spcBef>
                <a:spcPts val="1400"/>
              </a:spcBef>
              <a:spcAft>
                <a:spcPts val="0"/>
              </a:spcAft>
              <a:buSzPct val="100000"/>
              <a:buFont typeface="Arial"/>
              <a:buAutoNum type="arabicPeriod"/>
            </a:pPr>
            <a:r>
              <a:rPr b="0" i="0" lang="en-US" sz="2400" u="sng" cap="none" strike="noStrike">
                <a:solidFill>
                  <a:schemeClr val="hlink"/>
                </a:solidFill>
                <a:latin typeface="Arial"/>
                <a:ea typeface="Arial"/>
                <a:cs typeface="Arial"/>
                <a:sym typeface="Arial"/>
                <a:hlinkClick r:id="rId8"/>
              </a:rPr>
              <a:t>https://en.wikipedia.org/wiki/UML_state_machine</a:t>
            </a:r>
            <a:r>
              <a:rPr b="0" i="0" lang="en-US" sz="2400" u="none" cap="none" strike="noStrike">
                <a:solidFill>
                  <a:srgbClr val="3F3F3F"/>
                </a:solidFill>
                <a:latin typeface="Arial"/>
                <a:ea typeface="Arial"/>
                <a:cs typeface="Arial"/>
                <a:sym typeface="Arial"/>
              </a:rPr>
              <a:t> </a:t>
            </a:r>
          </a:p>
        </p:txBody>
      </p:sp>
      <p:sp>
        <p:nvSpPr>
          <p:cNvPr id="471" name="Shape 471"/>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472" name="Shape 472"/>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b="0" i="0" lang="en-US" sz="4800" u="none" cap="none" strike="noStrike">
                <a:solidFill>
                  <a:srgbClr val="3F3F3F"/>
                </a:solidFill>
                <a:latin typeface="Arial"/>
                <a:ea typeface="Arial"/>
                <a:cs typeface="Arial"/>
                <a:sym typeface="Arial"/>
              </a:rPr>
              <a:t>1. Giới thiệu</a:t>
            </a:r>
          </a:p>
        </p:txBody>
      </p:sp>
      <p:sp>
        <p:nvSpPr>
          <p:cNvPr id="132" name="Shape 132"/>
          <p:cNvSpPr txBox="1"/>
          <p:nvPr>
            <p:ph idx="1" type="body"/>
          </p:nvPr>
        </p:nvSpPr>
        <p:spPr>
          <a:xfrm>
            <a:off x="822959" y="1717433"/>
            <a:ext cx="7543800" cy="4404900"/>
          </a:xfrm>
          <a:prstGeom prst="rect">
            <a:avLst/>
          </a:prstGeom>
          <a:noFill/>
          <a:ln>
            <a:noFill/>
          </a:ln>
        </p:spPr>
        <p:txBody>
          <a:bodyPr anchorCtr="0" anchor="t" bIns="45700" lIns="0" rIns="0" tIns="45700">
            <a:noAutofit/>
          </a:bodyPr>
          <a:lstStyle/>
          <a:p>
            <a:pPr indent="-112712" lvl="0" marL="112712" marR="0" rtl="0" algn="l">
              <a:lnSpc>
                <a:spcPct val="150000"/>
              </a:lnSpc>
              <a:spcBef>
                <a:spcPts val="0"/>
              </a:spcBef>
              <a:spcAft>
                <a:spcPts val="0"/>
              </a:spcAft>
              <a:buClr>
                <a:schemeClr val="accent1"/>
              </a:buClr>
              <a:buSzPct val="100000"/>
              <a:buFont typeface="Noto Sans Symbols"/>
            </a:pPr>
            <a:r>
              <a:rPr lang="en-US" sz="2400"/>
              <a:t>Nó mô hình hóa chu kỳ sống của đối tượng.</a:t>
            </a:r>
            <a:r>
              <a:rPr b="0" i="0" lang="en-US" sz="2400" u="none" cap="none" strike="noStrike">
                <a:solidFill>
                  <a:srgbClr val="3F3F3F"/>
                </a:solidFill>
                <a:latin typeface="Arial"/>
                <a:ea typeface="Arial"/>
                <a:cs typeface="Arial"/>
                <a:sym typeface="Arial"/>
              </a:rPr>
              <a:t> </a:t>
            </a:r>
          </a:p>
          <a:p>
            <a:pPr indent="-112712" lvl="0" marL="112712" marR="0" rtl="0" algn="l">
              <a:lnSpc>
                <a:spcPct val="150000"/>
              </a:lnSpc>
              <a:spcBef>
                <a:spcPts val="0"/>
              </a:spcBef>
              <a:spcAft>
                <a:spcPts val="0"/>
              </a:spcAft>
              <a:buClr>
                <a:schemeClr val="accent1"/>
              </a:buClr>
              <a:buSzPct val="100000"/>
              <a:buFont typeface="Noto Sans Symbols"/>
            </a:pPr>
            <a:r>
              <a:rPr b="0" i="0" lang="en-US" sz="2400" u="none" cap="none" strike="noStrike">
                <a:solidFill>
                  <a:srgbClr val="3F3F3F"/>
                </a:solidFill>
                <a:latin typeface="Arial"/>
                <a:ea typeface="Arial"/>
                <a:cs typeface="Arial"/>
                <a:sym typeface="Arial"/>
              </a:rPr>
              <a:t>Một sơ đồ trạng thái thể hiện những khía cạnh:</a:t>
            </a:r>
          </a:p>
          <a:p>
            <a:pPr indent="-460375" lvl="1" marL="688975" marR="0" rtl="0" algn="l">
              <a:lnSpc>
                <a:spcPct val="150000"/>
              </a:lnSpc>
              <a:spcBef>
                <a:spcPts val="0"/>
              </a:spcBef>
              <a:spcAft>
                <a:spcPts val="0"/>
              </a:spcAft>
              <a:buClr>
                <a:schemeClr val="accent1"/>
              </a:buClr>
              <a:buSzPct val="100000"/>
              <a:buFont typeface="Noto Sans Symbols"/>
            </a:pPr>
            <a:r>
              <a:rPr b="0" i="0" lang="en-US" sz="2400" u="none" cap="none" strike="noStrike">
                <a:solidFill>
                  <a:srgbClr val="3F3F3F"/>
                </a:solidFill>
                <a:latin typeface="Arial"/>
                <a:ea typeface="Arial"/>
                <a:cs typeface="Arial"/>
                <a:sym typeface="Arial"/>
              </a:rPr>
              <a:t>Trạng thái ban đầu.</a:t>
            </a:r>
          </a:p>
          <a:p>
            <a:pPr indent="-460375" lvl="1" marL="688975" marR="0" rtl="0" algn="l">
              <a:lnSpc>
                <a:spcPct val="150000"/>
              </a:lnSpc>
              <a:spcBef>
                <a:spcPts val="600"/>
              </a:spcBef>
              <a:spcAft>
                <a:spcPts val="0"/>
              </a:spcAft>
              <a:buClr>
                <a:schemeClr val="accent1"/>
              </a:buClr>
              <a:buSzPct val="100000"/>
              <a:buFont typeface="Noto Sans Symbols"/>
            </a:pPr>
            <a:r>
              <a:rPr b="0" i="0" lang="en-US" sz="2400" u="none" cap="none" strike="noStrike">
                <a:solidFill>
                  <a:srgbClr val="3F3F3F"/>
                </a:solidFill>
                <a:latin typeface="Arial"/>
                <a:ea typeface="Arial"/>
                <a:cs typeface="Arial"/>
                <a:sym typeface="Arial"/>
              </a:rPr>
              <a:t>Một số trạng thái ở giữa.</a:t>
            </a:r>
          </a:p>
          <a:p>
            <a:pPr indent="-460375" lvl="1" marL="688975" marR="0" rtl="0" algn="l">
              <a:lnSpc>
                <a:spcPct val="150000"/>
              </a:lnSpc>
              <a:spcBef>
                <a:spcPts val="600"/>
              </a:spcBef>
              <a:spcAft>
                <a:spcPts val="0"/>
              </a:spcAft>
              <a:buClr>
                <a:schemeClr val="accent1"/>
              </a:buClr>
              <a:buSzPct val="100000"/>
              <a:buFont typeface="Noto Sans Symbols"/>
            </a:pPr>
            <a:r>
              <a:rPr b="0" i="0" lang="en-US" sz="2400" u="none" cap="none" strike="noStrike">
                <a:solidFill>
                  <a:srgbClr val="3F3F3F"/>
                </a:solidFill>
                <a:latin typeface="Arial"/>
                <a:ea typeface="Arial"/>
                <a:cs typeface="Arial"/>
                <a:sym typeface="Arial"/>
              </a:rPr>
              <a:t>Một hoặc nhiều trạng thái kết thúc.</a:t>
            </a:r>
          </a:p>
          <a:p>
            <a:pPr indent="-460375" lvl="1" marL="688975" marR="0" rtl="0" algn="l">
              <a:lnSpc>
                <a:spcPct val="150000"/>
              </a:lnSpc>
              <a:spcBef>
                <a:spcPts val="600"/>
              </a:spcBef>
              <a:spcAft>
                <a:spcPts val="0"/>
              </a:spcAft>
              <a:buClr>
                <a:schemeClr val="accent1"/>
              </a:buClr>
              <a:buSzPct val="100000"/>
              <a:buFont typeface="Noto Sans Symbols"/>
            </a:pPr>
            <a:r>
              <a:rPr b="0" i="0" lang="en-US" sz="2400" u="none" cap="none" strike="noStrike">
                <a:solidFill>
                  <a:srgbClr val="3F3F3F"/>
                </a:solidFill>
                <a:latin typeface="Arial"/>
                <a:ea typeface="Arial"/>
                <a:cs typeface="Arial"/>
                <a:sym typeface="Arial"/>
              </a:rPr>
              <a:t>Sự biến đổi giữa các trạng thái.</a:t>
            </a:r>
          </a:p>
          <a:p>
            <a:pPr indent="-460375" lvl="1" marL="688975" marR="0" rtl="0" algn="l">
              <a:lnSpc>
                <a:spcPct val="150000"/>
              </a:lnSpc>
              <a:spcBef>
                <a:spcPts val="600"/>
              </a:spcBef>
              <a:spcAft>
                <a:spcPts val="0"/>
              </a:spcAft>
              <a:buClr>
                <a:schemeClr val="accent1"/>
              </a:buClr>
              <a:buSzPct val="100000"/>
              <a:buFont typeface="Noto Sans Symbols"/>
            </a:pPr>
            <a:r>
              <a:rPr b="0" i="0" lang="en-US" sz="2400" u="none" cap="none" strike="noStrike">
                <a:solidFill>
                  <a:srgbClr val="3F3F3F"/>
                </a:solidFill>
                <a:latin typeface="Arial"/>
                <a:ea typeface="Arial"/>
                <a:cs typeface="Arial"/>
                <a:sym typeface="Arial"/>
              </a:rPr>
              <a:t>Những sự kiện gây nên sự biến đổi từ một trạng thái này sang trạng thái khác.</a:t>
            </a:r>
          </a:p>
        </p:txBody>
      </p:sp>
      <p:sp>
        <p:nvSpPr>
          <p:cNvPr id="133" name="Shape 133"/>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34" name="Shape 134"/>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sp>
        <p:nvSpPr>
          <p:cNvPr id="477" name="Shape 477"/>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b="0" i="0" lang="en-US" sz="4800" u="none" cap="none" strike="noStrike">
                <a:solidFill>
                  <a:srgbClr val="3F3F3F"/>
                </a:solidFill>
                <a:latin typeface="Arial"/>
                <a:ea typeface="Arial"/>
                <a:cs typeface="Arial"/>
                <a:sym typeface="Arial"/>
              </a:rPr>
              <a:t>Tài liệu tham khảo</a:t>
            </a:r>
          </a:p>
        </p:txBody>
      </p:sp>
      <p:sp>
        <p:nvSpPr>
          <p:cNvPr id="478" name="Shape 478"/>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381000" lvl="0" marL="457200" marR="0" rtl="0" algn="l">
              <a:lnSpc>
                <a:spcPct val="90000"/>
              </a:lnSpc>
              <a:spcBef>
                <a:spcPts val="0"/>
              </a:spcBef>
              <a:spcAft>
                <a:spcPts val="0"/>
              </a:spcAft>
              <a:buClr>
                <a:srgbClr val="3F3F3F"/>
              </a:buClr>
              <a:buSzPct val="100000"/>
              <a:buFont typeface="Arial"/>
              <a:buAutoNum type="arabicPeriod" startAt="6"/>
            </a:pPr>
            <a:r>
              <a:rPr b="0" i="0" lang="en-US" sz="2400" u="sng" cap="none" strike="noStrike">
                <a:solidFill>
                  <a:schemeClr val="hlink"/>
                </a:solidFill>
                <a:latin typeface="Arial"/>
                <a:ea typeface="Arial"/>
                <a:cs typeface="Arial"/>
                <a:sym typeface="Arial"/>
                <a:hlinkClick r:id="rId3"/>
              </a:rPr>
              <a:t>h</a:t>
            </a:r>
            <a:r>
              <a:rPr b="0" i="0" lang="en-US" sz="2400" u="sng" cap="none" strike="noStrike">
                <a:solidFill>
                  <a:schemeClr val="hlink"/>
                </a:solidFill>
                <a:latin typeface="Arial"/>
                <a:ea typeface="Arial"/>
                <a:cs typeface="Arial"/>
                <a:sym typeface="Arial"/>
                <a:hlinkClick r:id="rId4"/>
              </a:rPr>
              <a:t>ttp://users.csc.calpoly.edu/~jdalbey/SWE/Design/STDexamples.html</a:t>
            </a:r>
          </a:p>
          <a:p>
            <a:pPr indent="-381000" lvl="0" marL="457200" marR="0" rtl="0" algn="l">
              <a:lnSpc>
                <a:spcPct val="90000"/>
              </a:lnSpc>
              <a:spcBef>
                <a:spcPts val="0"/>
              </a:spcBef>
              <a:spcAft>
                <a:spcPts val="0"/>
              </a:spcAft>
              <a:buSzPct val="100000"/>
              <a:buAutoNum type="arabicPeriod" startAt="6"/>
            </a:pPr>
            <a:r>
              <a:rPr lang="en-US" sz="2400" u="sng">
                <a:solidFill>
                  <a:schemeClr val="hlink"/>
                </a:solidFill>
                <a:hlinkClick r:id="rId5"/>
              </a:rPr>
              <a:t>http://www.ibm.com/support/knowledgecenter/en/SS6RBX_11.4.2/com.ibm.sa.oomethod.doc/topics/c_UML_State_diag.html</a:t>
            </a:r>
          </a:p>
          <a:p>
            <a:pPr indent="-381000" lvl="0" marL="457200" marR="0" rtl="0" algn="l">
              <a:lnSpc>
                <a:spcPct val="90000"/>
              </a:lnSpc>
              <a:spcBef>
                <a:spcPts val="0"/>
              </a:spcBef>
              <a:spcAft>
                <a:spcPts val="0"/>
              </a:spcAft>
              <a:buSzPct val="100000"/>
              <a:buAutoNum type="arabicPeriod" startAt="6"/>
            </a:pPr>
            <a:r>
              <a:rPr lang="en-US" sz="2400" u="sng">
                <a:solidFill>
                  <a:schemeClr val="hlink"/>
                </a:solidFill>
                <a:hlinkClick r:id="rId6"/>
              </a:rPr>
              <a:t>http://www.uml-diagrams.org/state-machine-diagrams.html#exit-point-pseudostate</a:t>
            </a:r>
            <a:r>
              <a:rPr lang="en-US" sz="2400"/>
              <a:t> </a:t>
            </a:r>
          </a:p>
          <a:p>
            <a:pPr indent="0" lvl="0" marL="0" marR="0" rtl="0" algn="l">
              <a:lnSpc>
                <a:spcPct val="90000"/>
              </a:lnSpc>
              <a:spcBef>
                <a:spcPts val="0"/>
              </a:spcBef>
              <a:spcAft>
                <a:spcPts val="0"/>
              </a:spcAft>
              <a:buNone/>
            </a:pPr>
            <a:r>
              <a:t/>
            </a:r>
            <a:endParaRPr sz="2400"/>
          </a:p>
        </p:txBody>
      </p:sp>
      <p:sp>
        <p:nvSpPr>
          <p:cNvPr id="479" name="Shape 479"/>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480" name="Shape 480"/>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sp>
        <p:nvSpPr>
          <p:cNvPr id="485" name="Shape 485"/>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t/>
            </a:r>
            <a:endParaRPr b="0" i="0" sz="4800" u="none" cap="none" strike="noStrike">
              <a:solidFill>
                <a:srgbClr val="3F3F3F"/>
              </a:solidFill>
              <a:latin typeface="Arial"/>
              <a:ea typeface="Arial"/>
              <a:cs typeface="Arial"/>
              <a:sym typeface="Arial"/>
            </a:endParaRPr>
          </a:p>
        </p:txBody>
      </p:sp>
      <p:sp>
        <p:nvSpPr>
          <p:cNvPr id="486" name="Shape 486"/>
          <p:cNvSpPr txBox="1"/>
          <p:nvPr>
            <p:ph idx="1" type="body"/>
          </p:nvPr>
        </p:nvSpPr>
        <p:spPr>
          <a:xfrm>
            <a:off x="822959" y="1845733"/>
            <a:ext cx="7543800" cy="4023360"/>
          </a:xfrm>
          <a:prstGeom prst="rect">
            <a:avLst/>
          </a:prstGeom>
          <a:noFill/>
          <a:ln>
            <a:noFill/>
          </a:ln>
        </p:spPr>
        <p:txBody>
          <a:bodyPr anchorCtr="0" anchor="t" bIns="45700" lIns="0" rIns="0" tIns="45700">
            <a:noAutofit/>
          </a:bodyPr>
          <a:lstStyle/>
          <a:p>
            <a:pPr indent="-91440" lvl="0" marL="91440" marR="0" rtl="0" algn="l">
              <a:lnSpc>
                <a:spcPct val="90000"/>
              </a:lnSpc>
              <a:spcBef>
                <a:spcPts val="0"/>
              </a:spcBef>
              <a:spcAft>
                <a:spcPts val="0"/>
              </a:spcAft>
              <a:buClr>
                <a:schemeClr val="accent1"/>
              </a:buClr>
              <a:buSzPct val="100000"/>
              <a:buFont typeface="Calibri"/>
              <a:buNone/>
            </a:pPr>
            <a:r>
              <a:t/>
            </a:r>
            <a:endParaRPr b="0" i="0" sz="2000" u="none" cap="none" strike="noStrike">
              <a:solidFill>
                <a:srgbClr val="3F3F3F"/>
              </a:solidFill>
              <a:latin typeface="Arial"/>
              <a:ea typeface="Arial"/>
              <a:cs typeface="Arial"/>
              <a:sym typeface="Arial"/>
            </a:endParaRPr>
          </a:p>
        </p:txBody>
      </p:sp>
      <p:sp>
        <p:nvSpPr>
          <p:cNvPr id="487" name="Shape 487"/>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900" cap="none">
                <a:solidFill>
                  <a:srgbClr val="FFFFFF"/>
                </a:solidFill>
                <a:latin typeface="Calibri"/>
                <a:ea typeface="Calibri"/>
                <a:cs typeface="Calibri"/>
                <a:sym typeface="Calibri"/>
              </a:rPr>
              <a:t>ADVANCE JAVA</a:t>
            </a:r>
          </a:p>
        </p:txBody>
      </p:sp>
      <p:sp>
        <p:nvSpPr>
          <p:cNvPr id="488" name="Shape 488"/>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pic>
        <p:nvPicPr>
          <p:cNvPr id="489" name="Shape 489"/>
          <p:cNvPicPr preferRelativeResize="0"/>
          <p:nvPr/>
        </p:nvPicPr>
        <p:blipFill>
          <a:blip r:embed="rId3">
            <a:alphaModFix/>
          </a:blip>
          <a:stretch>
            <a:fillRect/>
          </a:stretch>
        </p:blipFill>
        <p:spPr>
          <a:xfrm>
            <a:off x="1771650" y="2747737"/>
            <a:ext cx="5600700" cy="221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b="0" i="0" lang="en-US" sz="4800" u="none" cap="none" strike="noStrike">
                <a:solidFill>
                  <a:srgbClr val="3F3F3F"/>
                </a:solidFill>
                <a:latin typeface="Arial"/>
                <a:ea typeface="Arial"/>
                <a:cs typeface="Arial"/>
                <a:sym typeface="Arial"/>
              </a:rPr>
              <a:t>1. Giới thiệu</a:t>
            </a:r>
          </a:p>
        </p:txBody>
      </p:sp>
      <p:sp>
        <p:nvSpPr>
          <p:cNvPr id="141" name="Shape 141"/>
          <p:cNvSpPr txBox="1"/>
          <p:nvPr>
            <p:ph idx="1" type="body"/>
          </p:nvPr>
        </p:nvSpPr>
        <p:spPr>
          <a:xfrm>
            <a:off x="822959" y="1845733"/>
            <a:ext cx="7543800" cy="4404755"/>
          </a:xfrm>
          <a:prstGeom prst="rect">
            <a:avLst/>
          </a:prstGeom>
          <a:noFill/>
          <a:ln>
            <a:noFill/>
          </a:ln>
        </p:spPr>
        <p:txBody>
          <a:bodyPr anchorCtr="0" anchor="t" bIns="45700" lIns="0" rIns="0" tIns="45700">
            <a:noAutofit/>
          </a:bodyPr>
          <a:lstStyle/>
          <a:p>
            <a:pPr indent="-112713" lvl="0" marL="112713" marR="0" rtl="0" algn="l">
              <a:lnSpc>
                <a:spcPct val="150000"/>
              </a:lnSpc>
              <a:spcBef>
                <a:spcPts val="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Ví dụ</a:t>
            </a:r>
          </a:p>
        </p:txBody>
      </p:sp>
      <p:sp>
        <p:nvSpPr>
          <p:cNvPr id="142" name="Shape 142"/>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43" name="Shape 143"/>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pic>
        <p:nvPicPr>
          <p:cNvPr id="144" name="Shape 144"/>
          <p:cNvPicPr preferRelativeResize="0"/>
          <p:nvPr/>
        </p:nvPicPr>
        <p:blipFill rotWithShape="1">
          <a:blip r:embed="rId3">
            <a:alphaModFix/>
          </a:blip>
          <a:srcRect b="0" l="0" r="0" t="0"/>
          <a:stretch/>
        </p:blipFill>
        <p:spPr>
          <a:xfrm>
            <a:off x="1346449" y="2325400"/>
            <a:ext cx="6496800" cy="382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822959" y="286604"/>
            <a:ext cx="7543800"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b="0" i="0" lang="en-US" sz="4320" u="none" cap="none" strike="noStrike">
                <a:solidFill>
                  <a:srgbClr val="3F3F3F"/>
                </a:solidFill>
                <a:latin typeface="Arial"/>
                <a:ea typeface="Arial"/>
                <a:cs typeface="Arial"/>
                <a:sym typeface="Arial"/>
              </a:rPr>
              <a:t>2. Trạng thái (State)</a:t>
            </a:r>
          </a:p>
        </p:txBody>
      </p:sp>
      <p:sp>
        <p:nvSpPr>
          <p:cNvPr id="150" name="Shape 150"/>
          <p:cNvSpPr txBox="1"/>
          <p:nvPr>
            <p:ph idx="1" type="body"/>
          </p:nvPr>
        </p:nvSpPr>
        <p:spPr>
          <a:xfrm>
            <a:off x="822959" y="1845733"/>
            <a:ext cx="7543800" cy="4023360"/>
          </a:xfrm>
          <a:prstGeom prst="rect">
            <a:avLst/>
          </a:prstGeom>
          <a:noFill/>
          <a:ln>
            <a:noFill/>
          </a:ln>
        </p:spPr>
        <p:txBody>
          <a:bodyPr anchorCtr="0" anchor="t" bIns="45700" lIns="0" rIns="0" tIns="45700">
            <a:noAutofit/>
          </a:bodyPr>
          <a:lstStyle/>
          <a:p>
            <a:pPr indent="-91440" lvl="0" marL="91440" marR="0" rtl="0" algn="l">
              <a:lnSpc>
                <a:spcPct val="150000"/>
              </a:lnSpc>
              <a:spcBef>
                <a:spcPts val="0"/>
              </a:spcBef>
              <a:spcAft>
                <a:spcPts val="0"/>
              </a:spcAft>
              <a:buClr>
                <a:schemeClr val="accent1"/>
              </a:buClr>
              <a:buSzPct val="100000"/>
              <a:buFont typeface="Noto Sans Symbols"/>
              <a:buChar char="❖"/>
            </a:pPr>
            <a:r>
              <a:rPr b="1" i="1" lang="en-US" sz="2400" u="none" cap="none" strike="noStrike">
                <a:solidFill>
                  <a:srgbClr val="0000FF"/>
                </a:solidFill>
                <a:latin typeface="Arial"/>
                <a:ea typeface="Arial"/>
                <a:cs typeface="Arial"/>
                <a:sym typeface="Arial"/>
              </a:rPr>
              <a:t> Trạng thái (State)</a:t>
            </a:r>
            <a:r>
              <a:rPr b="0" i="0" lang="en-US" sz="2400" u="none" cap="none" strike="noStrike">
                <a:solidFill>
                  <a:srgbClr val="3F3F3F"/>
                </a:solidFill>
                <a:latin typeface="Arial"/>
                <a:ea typeface="Arial"/>
                <a:cs typeface="Arial"/>
                <a:sym typeface="Arial"/>
              </a:rPr>
              <a:t> là một kết quả của các hoạt động trước đó đã được đối tượng thực hiện.</a:t>
            </a:r>
          </a:p>
          <a:p>
            <a:pPr indent="-91440" lvl="0" marL="91440" marR="0" rtl="0" algn="l">
              <a:lnSpc>
                <a:spcPct val="150000"/>
              </a:lnSpc>
              <a:spcBef>
                <a:spcPts val="14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 Ví dụ:</a:t>
            </a:r>
          </a:p>
          <a:p>
            <a:pPr indent="-473075" lvl="1" marL="688975" marR="0" rtl="0" algn="l">
              <a:lnSpc>
                <a:spcPct val="150000"/>
              </a:lnSpc>
              <a:spcBef>
                <a:spcPts val="4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Hóa đơn (đối tượng) đã được trả tiền (trạng thái).</a:t>
            </a:r>
          </a:p>
          <a:p>
            <a:pPr indent="-473075" lvl="1" marL="688975" marR="0" rtl="0" algn="l">
              <a:lnSpc>
                <a:spcPct val="150000"/>
              </a:lnSpc>
              <a:spcBef>
                <a:spcPts val="600"/>
              </a:spcBef>
              <a:spcAft>
                <a:spcPts val="0"/>
              </a:spcAft>
              <a:buClr>
                <a:schemeClr val="accent1"/>
              </a:buClr>
              <a:buSzPct val="100000"/>
              <a:buFont typeface="Noto Sans Symbols"/>
              <a:buChar char="➢"/>
            </a:pPr>
            <a:r>
              <a:rPr b="0" i="0" lang="en-US" sz="2400" u="none" cap="none" strike="noStrike">
                <a:solidFill>
                  <a:srgbClr val="3F3F3F"/>
                </a:solidFill>
                <a:latin typeface="Arial"/>
                <a:ea typeface="Arial"/>
                <a:cs typeface="Arial"/>
                <a:sym typeface="Arial"/>
              </a:rPr>
              <a:t>Chiếc xe ôtô (đối tượng) đang đứng yên (trạng thái).</a:t>
            </a:r>
          </a:p>
        </p:txBody>
      </p:sp>
      <p:sp>
        <p:nvSpPr>
          <p:cNvPr id="151" name="Shape 151"/>
          <p:cNvSpPr txBox="1"/>
          <p:nvPr>
            <p:ph idx="11" type="ftr"/>
          </p:nvPr>
        </p:nvSpPr>
        <p:spPr>
          <a:xfrm>
            <a:off x="2764639" y="6459785"/>
            <a:ext cx="3617102"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52" name="Shape 152"/>
          <p:cNvSpPr txBox="1"/>
          <p:nvPr>
            <p:ph idx="12" type="sldNum"/>
          </p:nvPr>
        </p:nvSpPr>
        <p:spPr>
          <a:xfrm>
            <a:off x="7425343" y="6459785"/>
            <a:ext cx="984018"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sz="4320"/>
              <a:t>2. Trạng thái (State)</a:t>
            </a:r>
          </a:p>
        </p:txBody>
      </p:sp>
      <p:sp>
        <p:nvSpPr>
          <p:cNvPr id="158" name="Shape 158"/>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59" name="Shape 159"/>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
        <p:nvSpPr>
          <p:cNvPr id="160" name="Shape 160"/>
          <p:cNvSpPr txBox="1"/>
          <p:nvPr>
            <p:ph idx="1" type="body"/>
          </p:nvPr>
        </p:nvSpPr>
        <p:spPr>
          <a:xfrm>
            <a:off x="822950" y="1935750"/>
            <a:ext cx="3310800" cy="4023300"/>
          </a:xfrm>
          <a:prstGeom prst="rect">
            <a:avLst/>
          </a:prstGeom>
          <a:noFill/>
          <a:ln>
            <a:noFill/>
          </a:ln>
        </p:spPr>
        <p:txBody>
          <a:bodyPr anchorCtr="0" anchor="t" bIns="45700" lIns="0" rIns="0" tIns="45700">
            <a:noAutofit/>
          </a:bodyPr>
          <a:lstStyle/>
          <a:p>
            <a:pPr indent="0" lvl="0" rtl="0">
              <a:lnSpc>
                <a:spcPct val="150000"/>
              </a:lnSpc>
              <a:spcBef>
                <a:spcPts val="0"/>
              </a:spcBef>
              <a:spcAft>
                <a:spcPts val="0"/>
              </a:spcAft>
              <a:buClr>
                <a:schemeClr val="accent1"/>
              </a:buClr>
              <a:buSzPct val="100000"/>
              <a:buFont typeface="Noto Sans Symbols"/>
              <a:buChar char="❖"/>
            </a:pPr>
            <a:r>
              <a:rPr b="1" i="1" lang="en-US" sz="2400">
                <a:solidFill>
                  <a:srgbClr val="0000FF"/>
                </a:solidFill>
              </a:rPr>
              <a:t>Compound State (trạng thái hỗn hợp) </a:t>
            </a:r>
            <a:r>
              <a:rPr lang="en-US" sz="2400">
                <a:solidFill>
                  <a:schemeClr val="dk1"/>
                </a:solidFill>
              </a:rPr>
              <a:t> Một biểu đồ trạng thái có thể bao gồm nhiều biểu đồ trạng thái con.</a:t>
            </a:r>
          </a:p>
          <a:p>
            <a:pPr indent="0" lvl="0" marL="457200" rtl="0">
              <a:lnSpc>
                <a:spcPct val="150000"/>
              </a:lnSpc>
              <a:spcBef>
                <a:spcPts val="0"/>
              </a:spcBef>
              <a:spcAft>
                <a:spcPts val="0"/>
              </a:spcAft>
              <a:buNone/>
            </a:pPr>
            <a:r>
              <a:t/>
            </a:r>
            <a:endParaRPr b="1" i="1" sz="2400">
              <a:solidFill>
                <a:srgbClr val="FF0000"/>
              </a:solidFill>
            </a:endParaRPr>
          </a:p>
          <a:p>
            <a:pPr indent="0" lvl="0" marL="0" rtl="0">
              <a:lnSpc>
                <a:spcPct val="150000"/>
              </a:lnSpc>
              <a:spcBef>
                <a:spcPts val="0"/>
              </a:spcBef>
              <a:spcAft>
                <a:spcPts val="0"/>
              </a:spcAft>
              <a:buNone/>
            </a:pPr>
            <a:r>
              <a:t/>
            </a:r>
            <a:endParaRPr sz="2400"/>
          </a:p>
          <a:p>
            <a:pPr indent="0" lvl="0" marL="0" marR="0" rtl="0" algn="l">
              <a:lnSpc>
                <a:spcPct val="150000"/>
              </a:lnSpc>
              <a:spcBef>
                <a:spcPts val="0"/>
              </a:spcBef>
              <a:spcAft>
                <a:spcPts val="0"/>
              </a:spcAft>
              <a:buNone/>
            </a:pPr>
            <a:r>
              <a:t/>
            </a:r>
            <a:endParaRPr sz="2400"/>
          </a:p>
        </p:txBody>
      </p:sp>
      <p:pic>
        <p:nvPicPr>
          <p:cNvPr id="161" name="Shape 161"/>
          <p:cNvPicPr preferRelativeResize="0"/>
          <p:nvPr/>
        </p:nvPicPr>
        <p:blipFill>
          <a:blip r:embed="rId3">
            <a:alphaModFix/>
          </a:blip>
          <a:stretch>
            <a:fillRect/>
          </a:stretch>
        </p:blipFill>
        <p:spPr>
          <a:xfrm>
            <a:off x="4231824" y="1866900"/>
            <a:ext cx="4134924" cy="4463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lvl="0" rtl="0">
              <a:spcBef>
                <a:spcPts val="0"/>
              </a:spcBef>
              <a:buClr>
                <a:srgbClr val="3F3F3F"/>
              </a:buClr>
              <a:buSzPct val="25000"/>
              <a:buFont typeface="Arial"/>
              <a:buNone/>
            </a:pPr>
            <a:r>
              <a:rPr lang="en-US" sz="4320"/>
              <a:t>2. Trạng thái (State)</a:t>
            </a:r>
          </a:p>
        </p:txBody>
      </p:sp>
      <p:sp>
        <p:nvSpPr>
          <p:cNvPr id="167" name="Shape 167"/>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68" name="Shape 168"/>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
        <p:nvSpPr>
          <p:cNvPr id="169" name="Shape 169"/>
          <p:cNvSpPr txBox="1"/>
          <p:nvPr>
            <p:ph idx="1" type="body"/>
          </p:nvPr>
        </p:nvSpPr>
        <p:spPr>
          <a:xfrm>
            <a:off x="822950" y="1792475"/>
            <a:ext cx="7586400" cy="2973600"/>
          </a:xfrm>
          <a:prstGeom prst="rect">
            <a:avLst/>
          </a:prstGeom>
          <a:noFill/>
          <a:ln>
            <a:noFill/>
          </a:ln>
        </p:spPr>
        <p:txBody>
          <a:bodyPr anchorCtr="0" anchor="t" bIns="45700" lIns="0" rIns="0" tIns="45700">
            <a:noAutofit/>
          </a:bodyPr>
          <a:lstStyle/>
          <a:p>
            <a:pPr indent="0" lvl="0" rtl="0">
              <a:lnSpc>
                <a:spcPct val="150000"/>
              </a:lnSpc>
              <a:spcBef>
                <a:spcPts val="0"/>
              </a:spcBef>
              <a:spcAft>
                <a:spcPts val="0"/>
              </a:spcAft>
              <a:buClr>
                <a:schemeClr val="accent1"/>
              </a:buClr>
              <a:buSzPct val="100000"/>
              <a:buFont typeface="Noto Sans Symbols"/>
              <a:buChar char="❖"/>
            </a:pPr>
            <a:r>
              <a:rPr b="1" i="1" lang="en-US" sz="2400">
                <a:solidFill>
                  <a:srgbClr val="0000FF"/>
                </a:solidFill>
              </a:rPr>
              <a:t>State Actions (hành động của trạng thái) </a:t>
            </a:r>
            <a:r>
              <a:rPr lang="en-US" sz="2400">
                <a:solidFill>
                  <a:srgbClr val="000000"/>
                </a:solidFill>
              </a:rPr>
              <a:t>khi một target state (trạng thái đích) có nhiều trạng thái đến nó và mỗi transition có cùng effect (hệ quả) liên kết với nó. Điều này được thực hiện bằng cách định nghĩa một entry action.</a:t>
            </a:r>
          </a:p>
          <a:p>
            <a:pPr indent="0" lvl="0" marL="0" marR="0" rtl="0" algn="l">
              <a:lnSpc>
                <a:spcPct val="150000"/>
              </a:lnSpc>
              <a:spcBef>
                <a:spcPts val="0"/>
              </a:spcBef>
              <a:spcAft>
                <a:spcPts val="0"/>
              </a:spcAft>
              <a:buNone/>
            </a:pPr>
            <a:r>
              <a:t/>
            </a:r>
            <a:endParaRPr sz="2400"/>
          </a:p>
        </p:txBody>
      </p:sp>
      <p:pic>
        <p:nvPicPr>
          <p:cNvPr id="170" name="Shape 170"/>
          <p:cNvPicPr preferRelativeResize="0"/>
          <p:nvPr/>
        </p:nvPicPr>
        <p:blipFill>
          <a:blip r:embed="rId3">
            <a:alphaModFix/>
          </a:blip>
          <a:stretch>
            <a:fillRect/>
          </a:stretch>
        </p:blipFill>
        <p:spPr>
          <a:xfrm>
            <a:off x="2807599" y="4000375"/>
            <a:ext cx="3617099" cy="22109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822959" y="286604"/>
            <a:ext cx="75438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Arial"/>
              <a:buNone/>
            </a:pPr>
            <a:r>
              <a:rPr lang="en-US" sz="4320"/>
              <a:t>3</a:t>
            </a:r>
            <a:r>
              <a:rPr b="0" i="0" lang="en-US" sz="4320" u="none" cap="none" strike="noStrike">
                <a:solidFill>
                  <a:srgbClr val="3F3F3F"/>
                </a:solidFill>
                <a:latin typeface="Arial"/>
                <a:ea typeface="Arial"/>
                <a:cs typeface="Arial"/>
                <a:sym typeface="Arial"/>
              </a:rPr>
              <a:t>. </a:t>
            </a:r>
            <a:r>
              <a:rPr lang="en-US" sz="4320"/>
              <a:t>S</a:t>
            </a:r>
            <a:r>
              <a:rPr b="0" i="0" lang="en-US" sz="4320" u="none" cap="none" strike="noStrike">
                <a:solidFill>
                  <a:srgbClr val="3F3F3F"/>
                </a:solidFill>
                <a:latin typeface="Arial"/>
                <a:ea typeface="Arial"/>
                <a:cs typeface="Arial"/>
                <a:sym typeface="Arial"/>
              </a:rPr>
              <a:t>ự thay đổi trạng thái (Transition)</a:t>
            </a:r>
          </a:p>
        </p:txBody>
      </p:sp>
      <p:sp>
        <p:nvSpPr>
          <p:cNvPr id="176" name="Shape 176"/>
          <p:cNvSpPr txBox="1"/>
          <p:nvPr>
            <p:ph idx="11" type="ftr"/>
          </p:nvPr>
        </p:nvSpPr>
        <p:spPr>
          <a:xfrm>
            <a:off x="2764639" y="6459785"/>
            <a:ext cx="3617100" cy="3651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900" u="none" cap="none" strike="noStrike">
                <a:solidFill>
                  <a:srgbClr val="FFFFFF"/>
                </a:solidFill>
                <a:latin typeface="Calibri"/>
                <a:ea typeface="Calibri"/>
                <a:cs typeface="Calibri"/>
                <a:sym typeface="Calibri"/>
              </a:rPr>
              <a:t>ADVANCE JAVA</a:t>
            </a:r>
          </a:p>
        </p:txBody>
      </p:sp>
      <p:sp>
        <p:nvSpPr>
          <p:cNvPr id="177" name="Shape 177"/>
          <p:cNvSpPr txBox="1"/>
          <p:nvPr>
            <p:ph idx="12" type="sldNum"/>
          </p:nvPr>
        </p:nvSpPr>
        <p:spPr>
          <a:xfrm>
            <a:off x="7425343" y="6459785"/>
            <a:ext cx="9840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
        <p:nvSpPr>
          <p:cNvPr id="178" name="Shape 178"/>
          <p:cNvSpPr txBox="1"/>
          <p:nvPr>
            <p:ph idx="1" type="body"/>
          </p:nvPr>
        </p:nvSpPr>
        <p:spPr>
          <a:xfrm>
            <a:off x="822959" y="1845733"/>
            <a:ext cx="7543800" cy="4023300"/>
          </a:xfrm>
          <a:prstGeom prst="rect">
            <a:avLst/>
          </a:prstGeom>
          <a:noFill/>
          <a:ln>
            <a:noFill/>
          </a:ln>
        </p:spPr>
        <p:txBody>
          <a:bodyPr anchorCtr="0" anchor="t" bIns="45700" lIns="0" rIns="0" tIns="45700">
            <a:noAutofit/>
          </a:bodyPr>
          <a:lstStyle/>
          <a:p>
            <a:pPr indent="0" lvl="0" rtl="0">
              <a:lnSpc>
                <a:spcPct val="150000"/>
              </a:lnSpc>
              <a:spcBef>
                <a:spcPts val="0"/>
              </a:spcBef>
              <a:spcAft>
                <a:spcPts val="0"/>
              </a:spcAft>
              <a:buClr>
                <a:schemeClr val="accent1"/>
              </a:buClr>
              <a:buSzPct val="100000"/>
              <a:buFont typeface="Noto Sans Symbols"/>
            </a:pPr>
            <a:r>
              <a:rPr b="1" i="1" lang="en-US" sz="2400">
                <a:solidFill>
                  <a:srgbClr val="0000FF"/>
                </a:solidFill>
              </a:rPr>
              <a:t>Sự chuyển đổi trạng thái (transition)</a:t>
            </a:r>
            <a:r>
              <a:rPr lang="en-US" sz="2400">
                <a:solidFill>
                  <a:schemeClr val="dk1"/>
                </a:solidFill>
              </a:rPr>
              <a:t> là sự chuyển đổi từ một trạng thái đến một trạng thái khác, được ký hiệu là đường thẳng có mũi tên. Một transition có thể có các thành phần sau:</a:t>
            </a:r>
          </a:p>
          <a:p>
            <a:pPr lvl="2" rtl="0">
              <a:lnSpc>
                <a:spcPct val="150000"/>
              </a:lnSpc>
              <a:spcBef>
                <a:spcPts val="0"/>
              </a:spcBef>
              <a:spcAft>
                <a:spcPts val="0"/>
              </a:spcAft>
              <a:buFont typeface="Arial"/>
            </a:pPr>
            <a:r>
              <a:rPr b="1" lang="en-US" sz="2400">
                <a:solidFill>
                  <a:srgbClr val="4472C4"/>
                </a:solidFill>
              </a:rPr>
              <a:t>Trigger</a:t>
            </a:r>
          </a:p>
          <a:p>
            <a:pPr lvl="2" rtl="0">
              <a:lnSpc>
                <a:spcPct val="150000"/>
              </a:lnSpc>
              <a:spcBef>
                <a:spcPts val="0"/>
              </a:spcBef>
              <a:spcAft>
                <a:spcPts val="0"/>
              </a:spcAft>
              <a:buFont typeface="Arial"/>
            </a:pPr>
            <a:r>
              <a:rPr b="1" lang="en-US" sz="2400">
                <a:solidFill>
                  <a:srgbClr val="4472C4"/>
                </a:solidFill>
              </a:rPr>
              <a:t>Guard</a:t>
            </a:r>
          </a:p>
          <a:p>
            <a:pPr lvl="2" rtl="0">
              <a:lnSpc>
                <a:spcPct val="150000"/>
              </a:lnSpc>
              <a:spcBef>
                <a:spcPts val="0"/>
              </a:spcBef>
              <a:spcAft>
                <a:spcPts val="0"/>
              </a:spcAft>
              <a:buFont typeface="Arial"/>
            </a:pPr>
            <a:r>
              <a:rPr b="1" lang="en-US" sz="2400">
                <a:solidFill>
                  <a:srgbClr val="4472C4"/>
                </a:solidFill>
              </a:rPr>
              <a:t>Effect</a:t>
            </a:r>
          </a:p>
          <a:p>
            <a:pPr indent="0" lvl="0" marL="0" rtl="0">
              <a:lnSpc>
                <a:spcPct val="150000"/>
              </a:lnSpc>
              <a:spcBef>
                <a:spcPts val="0"/>
              </a:spcBef>
              <a:spcAft>
                <a:spcPts val="0"/>
              </a:spcAft>
              <a:buNone/>
            </a:pPr>
            <a:r>
              <a:t/>
            </a:r>
            <a:endParaRPr sz="2400"/>
          </a:p>
          <a:p>
            <a:pPr indent="0" lvl="0" marL="0" marR="0" rtl="0" algn="l">
              <a:lnSpc>
                <a:spcPct val="150000"/>
              </a:lnSpc>
              <a:spcBef>
                <a:spcPts val="0"/>
              </a:spcBef>
              <a:spcAft>
                <a:spcPts val="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