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68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326497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62626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71936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15979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8116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03966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14056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8501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10346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08277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6179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6"/>
            <a:ext cx="3045625" cy="2707359"/>
            <a:chOff x="6098378" y="4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10800000" flipH="1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598100" y="2366963"/>
            <a:ext cx="8222100" cy="1118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buFont typeface="Arial"/>
              <a:defRPr sz="42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defRPr sz="4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defRPr sz="4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defRPr sz="4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defRPr sz="4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defRPr sz="4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defRPr sz="4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defRPr sz="4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defRPr sz="4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598088" y="3621217"/>
            <a:ext cx="8222100" cy="577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60431" y="6201586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z="2400"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Shape 19"/>
          <p:cNvSpPr txBox="1"/>
          <p:nvPr/>
        </p:nvSpPr>
        <p:spPr>
          <a:xfrm>
            <a:off x="2434100" y="6244475"/>
            <a:ext cx="4550100" cy="438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bg>
      <p:bgPr>
        <a:solidFill>
          <a:schemeClr val="dk1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Shape 71"/>
          <p:cNvGrpSpPr/>
          <p:nvPr/>
        </p:nvGrpSpPr>
        <p:grpSpPr>
          <a:xfrm>
            <a:off x="6098378" y="6"/>
            <a:ext cx="3045625" cy="2707359"/>
            <a:chOff x="6098378" y="4"/>
            <a:chExt cx="3045625" cy="2030570"/>
          </a:xfrm>
        </p:grpSpPr>
        <p:sp>
          <p:nvSpPr>
            <p:cNvPr id="72" name="Shape 72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 flipH="1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311700" y="1674733"/>
            <a:ext cx="8520600" cy="2707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311700" y="4492300"/>
            <a:ext cx="8520600" cy="1709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8460431" y="6201586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sldNum" idx="12"/>
          </p:nvPr>
        </p:nvSpPr>
        <p:spPr>
          <a:xfrm>
            <a:off x="8460431" y="6201586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 lang="en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Shape 21"/>
          <p:cNvGrpSpPr/>
          <p:nvPr/>
        </p:nvGrpSpPr>
        <p:grpSpPr>
          <a:xfrm>
            <a:off x="6098378" y="6"/>
            <a:ext cx="3045625" cy="2707359"/>
            <a:chOff x="6098378" y="4"/>
            <a:chExt cx="3045625" cy="2030570"/>
          </a:xfrm>
        </p:grpSpPr>
        <p:sp>
          <p:nvSpPr>
            <p:cNvPr id="22" name="Shape 22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 flipH="1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598100" y="2869796"/>
            <a:ext cx="8222100" cy="1118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defRPr sz="4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defRPr sz="4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defRPr sz="4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defRPr sz="4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defRPr sz="4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defRPr sz="4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defRPr sz="4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defRPr sz="4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defRPr sz="4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460431" y="6201586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z="2400"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2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Shape 30"/>
          <p:cNvGrpSpPr/>
          <p:nvPr/>
        </p:nvGrpSpPr>
        <p:grpSpPr>
          <a:xfrm>
            <a:off x="0" y="5204762"/>
            <a:ext cx="9144000" cy="1653192"/>
            <a:chOff x="0" y="3903669"/>
            <a:chExt cx="9144000" cy="1239925"/>
          </a:xfrm>
        </p:grpSpPr>
        <p:sp>
          <p:nvSpPr>
            <p:cNvPr id="31" name="Shape 31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flipH="1">
              <a:off x="6181162" y="3903669"/>
              <a:ext cx="989100" cy="9879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311700" y="546666"/>
            <a:ext cx="8520600" cy="810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3200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311700" y="1639833"/>
            <a:ext cx="8520600" cy="4452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45781" y="6450886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z="1800"/>
              <a:t>‹#›</a:t>
            </a:fld>
            <a:endParaRPr lang="en" sz="18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311700" y="546666"/>
            <a:ext cx="8520600" cy="810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311700" y="1639966"/>
            <a:ext cx="3999900" cy="4452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2"/>
          </p:nvPr>
        </p:nvSpPr>
        <p:spPr>
          <a:xfrm>
            <a:off x="4832400" y="1639966"/>
            <a:ext cx="3999900" cy="4452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60431" y="6201586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 lang="en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546666"/>
            <a:ext cx="8520600" cy="810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460431" y="6201586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 lang="en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311700" y="1954405"/>
            <a:ext cx="2808000" cy="4137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8460431" y="6201586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 lang="en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4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Shape 52"/>
          <p:cNvGrpSpPr/>
          <p:nvPr/>
        </p:nvGrpSpPr>
        <p:grpSpPr>
          <a:xfrm>
            <a:off x="6098378" y="6"/>
            <a:ext cx="3045625" cy="2707359"/>
            <a:chOff x="6098378" y="4"/>
            <a:chExt cx="3045625" cy="2030570"/>
          </a:xfrm>
        </p:grpSpPr>
        <p:sp>
          <p:nvSpPr>
            <p:cNvPr id="53" name="Shape 53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 flipH="1">
              <a:off x="7113588" y="106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490250" y="701800"/>
            <a:ext cx="5618700" cy="54543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8460431" y="6201586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/>
        </p:nvSpPr>
        <p:spPr>
          <a:xfrm>
            <a:off x="4572000" y="-233"/>
            <a:ext cx="457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62" name="Shape 62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265500" y="1534800"/>
            <a:ext cx="4045200" cy="20859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ubTitle" idx="1"/>
          </p:nvPr>
        </p:nvSpPr>
        <p:spPr>
          <a:xfrm>
            <a:off x="265500" y="3692001"/>
            <a:ext cx="4045200" cy="1692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8460431" y="6201586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319500" y="5640766"/>
            <a:ext cx="5998800" cy="7983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sldNum" idx="12"/>
          </p:nvPr>
        </p:nvSpPr>
        <p:spPr>
          <a:xfrm>
            <a:off x="8460431" y="6201586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 lang="en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546666"/>
            <a:ext cx="8520600" cy="81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3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3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3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3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3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3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3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3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639833"/>
            <a:ext cx="8520600" cy="445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60431" y="6201586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</a:rPr>
              <a:t>‹#›</a:t>
            </a:fld>
            <a:endParaRPr lang="en" sz="1000">
              <a:solidFill>
                <a:schemeClr val="lt1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tutorial/essential/regex/matcher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tutorials.jenkov.com/java-regex/matcher.html" TargetMode="External"/><Relationship Id="rId4" Type="http://schemas.openxmlformats.org/officeDocument/2006/relationships/hyperlink" Target="http://www.tutorialspoint.com/java/java_regular_expressions.ht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ctrTitle"/>
          </p:nvPr>
        </p:nvSpPr>
        <p:spPr>
          <a:xfrm>
            <a:off x="598100" y="2366963"/>
            <a:ext cx="8222100" cy="1118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 sánh matches() và find()</a:t>
            </a:r>
          </a:p>
        </p:txBody>
      </p:sp>
      <p:sp>
        <p:nvSpPr>
          <p:cNvPr id="87" name="Shape 87"/>
          <p:cNvSpPr txBox="1">
            <a:spLocks noGrp="1"/>
          </p:cNvSpPr>
          <p:nvPr>
            <p:ph type="subTitle" idx="1"/>
          </p:nvPr>
        </p:nvSpPr>
        <p:spPr>
          <a:xfrm>
            <a:off x="598088" y="3621217"/>
            <a:ext cx="8222100" cy="57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Bùi Thị Thúy Quỳnh</a:t>
            </a:r>
          </a:p>
        </p:txBody>
      </p:sp>
      <p:sp>
        <p:nvSpPr>
          <p:cNvPr id="88" name="Shape 88"/>
          <p:cNvSpPr txBox="1"/>
          <p:nvPr/>
        </p:nvSpPr>
        <p:spPr>
          <a:xfrm>
            <a:off x="2631150" y="6123525"/>
            <a:ext cx="3881700" cy="37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Java SE8 Fundamentals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sldNum" idx="12"/>
          </p:nvPr>
        </p:nvSpPr>
        <p:spPr>
          <a:xfrm>
            <a:off x="8460431" y="6201586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10</a:t>
            </a:fld>
            <a:endParaRPr lang="en"/>
          </a:p>
        </p:txBody>
      </p:sp>
      <p:pic>
        <p:nvPicPr>
          <p:cNvPr id="162" name="Shape 162" descr="hand-writes-the-word-thank-you_fyUln5HO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5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311700" y="546666"/>
            <a:ext cx="8520600" cy="81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 sánh matches() và find()</a:t>
            </a:r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311700" y="1639833"/>
            <a:ext cx="8520600" cy="445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71500" lvl="0" indent="-342900" rtl="0">
              <a:spcBef>
                <a:spcPts val="0"/>
              </a:spcBef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en" b="1" i="1"/>
              <a:t>matches():</a:t>
            </a:r>
            <a:r>
              <a:rPr lang="en"/>
              <a:t> so sánh chuỗi truyền vào phải khớp chính xác với mẫu quy định thì mới trả về true.</a:t>
            </a:r>
          </a:p>
          <a:p>
            <a:pPr marL="571500" lvl="0" indent="-342900" rtl="0">
              <a:spcBef>
                <a:spcPts val="0"/>
              </a:spcBef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en" b="1" i="1"/>
              <a:t>find()</a:t>
            </a:r>
            <a:r>
              <a:rPr lang="en"/>
              <a:t>: tìm trong chuỗi truyền vào có chứa chuỗi con khớp mẫu quy định thì trả về true.</a:t>
            </a:r>
          </a:p>
        </p:txBody>
      </p:sp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xfrm>
            <a:off x="8445781" y="6450886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</a:t>
            </a:fld>
            <a:endParaRPr lang="e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311700" y="546666"/>
            <a:ext cx="8520600" cy="81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So sánh matches() và find()</a:t>
            </a:r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311700" y="1639833"/>
            <a:ext cx="8520600" cy="445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71500" lvl="0" indent="-342900" rtl="0">
              <a:spcBef>
                <a:spcPts val="0"/>
              </a:spcBef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en"/>
              <a:t>Ví dụ 1: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marL="228600" lvl="0" rtl="0">
              <a:spcBef>
                <a:spcPts val="0"/>
              </a:spcBef>
              <a:buClr>
                <a:schemeClr val="dk1"/>
              </a:buClr>
            </a:pPr>
            <a:endParaRPr lang="en"/>
          </a:p>
          <a:p>
            <a:pPr marL="571500" lvl="0" indent="-342900" rtl="0">
              <a:spcBef>
                <a:spcPts val="0"/>
              </a:spcBef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en" smtClean="0"/>
              <a:t>Kết </a:t>
            </a:r>
            <a:r>
              <a:rPr lang="en"/>
              <a:t>quả</a:t>
            </a:r>
          </a:p>
        </p:txBody>
      </p:sp>
      <p:sp>
        <p:nvSpPr>
          <p:cNvPr id="102" name="Shape 102"/>
          <p:cNvSpPr txBox="1">
            <a:spLocks noGrp="1"/>
          </p:cNvSpPr>
          <p:nvPr>
            <p:ph type="sldNum" idx="12"/>
          </p:nvPr>
        </p:nvSpPr>
        <p:spPr>
          <a:xfrm>
            <a:off x="8445781" y="6450886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  <p:pic>
        <p:nvPicPr>
          <p:cNvPr id="103" name="Shape 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7629" y="2275479"/>
            <a:ext cx="6636699" cy="174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Shape 10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57624" y="4786524"/>
            <a:ext cx="3089450" cy="86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311700" y="546666"/>
            <a:ext cx="8520600" cy="81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So sánh matches() và find()</a:t>
            </a:r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311700" y="1639833"/>
            <a:ext cx="8520600" cy="445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71500" lvl="0" indent="-342900" rtl="0">
              <a:spcBef>
                <a:spcPts val="0"/>
              </a:spcBef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en"/>
              <a:t>Ví dụ 2: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marL="571500" lvl="0" indent="-342900" rtl="0">
              <a:spcBef>
                <a:spcPts val="0"/>
              </a:spcBef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en"/>
              <a:t>Kết quả</a:t>
            </a:r>
          </a:p>
        </p:txBody>
      </p:sp>
      <p:sp>
        <p:nvSpPr>
          <p:cNvPr id="111" name="Shape 111"/>
          <p:cNvSpPr txBox="1">
            <a:spLocks noGrp="1"/>
          </p:cNvSpPr>
          <p:nvPr>
            <p:ph type="sldNum" idx="12"/>
          </p:nvPr>
        </p:nvSpPr>
        <p:spPr>
          <a:xfrm>
            <a:off x="8445781" y="6450886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  <p:pic>
        <p:nvPicPr>
          <p:cNvPr id="112" name="Shape 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0150" y="2355950"/>
            <a:ext cx="6417492" cy="16675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Shape 1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80150" y="4820614"/>
            <a:ext cx="3724699" cy="972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311700" y="546666"/>
            <a:ext cx="8520600" cy="81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So sánh matches() và find()</a:t>
            </a:r>
          </a:p>
        </p:txBody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311700" y="1639833"/>
            <a:ext cx="8520600" cy="445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71500" lvl="0" indent="-342900" rtl="0">
              <a:spcBef>
                <a:spcPts val="0"/>
              </a:spcBef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en"/>
              <a:t>Ví dụ 3: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marL="571500" lvl="0" indent="-342900" rtl="0">
              <a:spcBef>
                <a:spcPts val="0"/>
              </a:spcBef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en"/>
              <a:t>Kết quả</a:t>
            </a:r>
          </a:p>
        </p:txBody>
      </p:sp>
      <p:sp>
        <p:nvSpPr>
          <p:cNvPr id="120" name="Shape 120"/>
          <p:cNvSpPr txBox="1">
            <a:spLocks noGrp="1"/>
          </p:cNvSpPr>
          <p:nvPr>
            <p:ph type="sldNum" idx="12"/>
          </p:nvPr>
        </p:nvSpPr>
        <p:spPr>
          <a:xfrm>
            <a:off x="8445781" y="6450886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5</a:t>
            </a:fld>
            <a:endParaRPr lang="en"/>
          </a:p>
        </p:txBody>
      </p:sp>
      <p:pic>
        <p:nvPicPr>
          <p:cNvPr id="121" name="Shape 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3725" y="2256475"/>
            <a:ext cx="6202425" cy="1709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Shape 1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33737" y="4865850"/>
            <a:ext cx="3375974" cy="91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311700" y="546666"/>
            <a:ext cx="8520600" cy="81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So sánh matches() và find()</a:t>
            </a:r>
          </a:p>
        </p:txBody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311700" y="1639833"/>
            <a:ext cx="8520600" cy="445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71500" lvl="0" indent="-342900" rtl="0">
              <a:spcBef>
                <a:spcPts val="0"/>
              </a:spcBef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en"/>
              <a:t>Mặc định </a:t>
            </a:r>
            <a:r>
              <a:rPr lang="en" b="1" i="1"/>
              <a:t>find()</a:t>
            </a:r>
            <a:r>
              <a:rPr lang="en"/>
              <a:t> sẽ tìm từ vị trí đầu chuỗi cho đến hết. Tuy nhiên, có thể thay đổi vị trí bắt đầu tìm của </a:t>
            </a:r>
            <a:r>
              <a:rPr lang="en" b="1" i="1"/>
              <a:t>find()</a:t>
            </a:r>
            <a:r>
              <a:rPr lang="en"/>
              <a:t> bằng cách sử dụng </a:t>
            </a:r>
            <a:r>
              <a:rPr lang="en" b="1" i="1"/>
              <a:t>find(int start)</a:t>
            </a:r>
            <a:r>
              <a:rPr lang="en"/>
              <a:t>.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→ Kết quả						→ Kết quả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sldNum" idx="12"/>
          </p:nvPr>
        </p:nvSpPr>
        <p:spPr>
          <a:xfrm>
            <a:off x="8445781" y="6450886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6</a:t>
            </a:fld>
            <a:endParaRPr lang="en"/>
          </a:p>
        </p:txBody>
      </p:sp>
      <p:pic>
        <p:nvPicPr>
          <p:cNvPr id="130" name="Shape 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299" y="3140848"/>
            <a:ext cx="3888625" cy="1225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Shape 1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5810" y="5032135"/>
            <a:ext cx="2621725" cy="607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Shape 1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59925" y="3081000"/>
            <a:ext cx="4188525" cy="122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Shape 1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57150" y="4876761"/>
            <a:ext cx="2986288" cy="607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title"/>
          </p:nvPr>
        </p:nvSpPr>
        <p:spPr>
          <a:xfrm>
            <a:off x="311700" y="546666"/>
            <a:ext cx="8520600" cy="81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So sánh matches() và find()</a:t>
            </a:r>
          </a:p>
        </p:txBody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311700" y="1639833"/>
            <a:ext cx="8520600" cy="445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71500" lvl="0" indent="-342900" rtl="0">
              <a:spcBef>
                <a:spcPts val="0"/>
              </a:spcBef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en"/>
              <a:t>Không thể sử dụng </a:t>
            </a:r>
            <a:r>
              <a:rPr lang="en" b="1" i="1"/>
              <a:t>matches()</a:t>
            </a:r>
            <a:r>
              <a:rPr lang="en"/>
              <a:t> để tìm số lần xuất hiện của mẫu trong chuỗi truyền vào.</a:t>
            </a:r>
          </a:p>
          <a:p>
            <a:pPr marL="571500" lvl="0" indent="-342900" rtl="0">
              <a:spcBef>
                <a:spcPts val="0"/>
              </a:spcBef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en" b="1" i="1"/>
              <a:t>find()</a:t>
            </a:r>
            <a:r>
              <a:rPr lang="en"/>
              <a:t> có thể sử dụng để tìm vị trí xuất hiện của mẫu trong chuỗi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marL="4572000" lvl="0" indent="457200" rtl="0">
              <a:spcBef>
                <a:spcPts val="0"/>
              </a:spcBef>
              <a:buNone/>
            </a:pPr>
            <a:r>
              <a:rPr lang="en"/>
              <a:t>→ Kết quả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40" name="Shape 140"/>
          <p:cNvSpPr txBox="1">
            <a:spLocks noGrp="1"/>
          </p:cNvSpPr>
          <p:nvPr>
            <p:ph type="sldNum" idx="12"/>
          </p:nvPr>
        </p:nvSpPr>
        <p:spPr>
          <a:xfrm>
            <a:off x="8445781" y="6450886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7</a:t>
            </a:fld>
            <a:endParaRPr lang="en"/>
          </a:p>
        </p:txBody>
      </p:sp>
      <p:pic>
        <p:nvPicPr>
          <p:cNvPr id="141" name="Shape 1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8825" y="3629036"/>
            <a:ext cx="3919649" cy="278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Shape 1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66501" y="3946773"/>
            <a:ext cx="1865799" cy="1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311700" y="546666"/>
            <a:ext cx="8520600" cy="81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So sánh matches() và find()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311700" y="1639833"/>
            <a:ext cx="8520600" cy="445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71500" lvl="0" indent="-342900" rtl="0">
              <a:spcBef>
                <a:spcPts val="0"/>
              </a:spcBef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en" b="1" i="1"/>
              <a:t>matches()</a:t>
            </a:r>
            <a:r>
              <a:rPr lang="en"/>
              <a:t> thường được sử dụng để kiểm tra định dạng chuỗi đầu vào.</a:t>
            </a:r>
          </a:p>
          <a:p>
            <a:pPr marL="571500" lvl="0" indent="-342900" rtl="0">
              <a:spcBef>
                <a:spcPts val="0"/>
              </a:spcBef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en" b="1" i="1"/>
              <a:t>find()</a:t>
            </a:r>
            <a:r>
              <a:rPr lang="en"/>
              <a:t> thường được sử dụng cho việc tìm kiếm chuỗi mẫu trong chuỗi đầu vào.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49" name="Shape 149"/>
          <p:cNvSpPr txBox="1">
            <a:spLocks noGrp="1"/>
          </p:cNvSpPr>
          <p:nvPr>
            <p:ph type="sldNum" idx="12"/>
          </p:nvPr>
        </p:nvSpPr>
        <p:spPr>
          <a:xfrm>
            <a:off x="8445781" y="6450886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8</a:t>
            </a:fld>
            <a:endParaRPr lang="e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311700" y="546666"/>
            <a:ext cx="8520600" cy="81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Tài liệu tham khảo</a:t>
            </a:r>
          </a:p>
        </p:txBody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311700" y="1639833"/>
            <a:ext cx="8520600" cy="445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lr>
                <a:schemeClr val="dk1"/>
              </a:buClr>
              <a:buAutoNum type="arabicPeriod"/>
            </a:pPr>
            <a:r>
              <a:rPr lang="en" u="sng" smtClean="0">
                <a:solidFill>
                  <a:schemeClr val="accent2">
                    <a:lumMod val="75000"/>
                  </a:schemeClr>
                </a:solidFill>
                <a:hlinkClick r:id="rId3"/>
              </a:rPr>
              <a:t>https://docs.oracle.com/javase/tutorial/essential/regex/matcher.html</a:t>
            </a:r>
            <a:r>
              <a:rPr lang="en" smtClean="0">
                <a:solidFill>
                  <a:schemeClr val="accent2">
                    <a:lumMod val="75000"/>
                  </a:schemeClr>
                </a:solidFill>
              </a:rPr>
              <a:t>  </a:t>
            </a:r>
          </a:p>
          <a:p>
            <a:pPr marL="457200" lvl="0" indent="-228600" rtl="0">
              <a:spcBef>
                <a:spcPts val="0"/>
              </a:spcBef>
              <a:buClr>
                <a:schemeClr val="dk1"/>
              </a:buClr>
              <a:buAutoNum type="arabicPeriod"/>
            </a:pPr>
            <a:r>
              <a:rPr lang="en" u="sng" smtClean="0">
                <a:solidFill>
                  <a:schemeClr val="accent2">
                    <a:lumMod val="75000"/>
                  </a:schemeClr>
                </a:solidFill>
                <a:hlinkClick r:id="rId4"/>
              </a:rPr>
              <a:t>http</a:t>
            </a:r>
            <a:r>
              <a:rPr lang="en" u="sng">
                <a:solidFill>
                  <a:schemeClr val="accent2">
                    <a:lumMod val="75000"/>
                  </a:schemeClr>
                </a:solidFill>
                <a:hlinkClick r:id="rId4"/>
              </a:rPr>
              <a:t>://www.tutorialspoint.com/java/java_regular_expressions.htm</a:t>
            </a:r>
            <a:r>
              <a:rPr lang="en">
                <a:solidFill>
                  <a:schemeClr val="accent2">
                    <a:lumMod val="75000"/>
                  </a:schemeClr>
                </a:solidFill>
              </a:rPr>
              <a:t> </a:t>
            </a:r>
          </a:p>
          <a:p>
            <a:pPr marL="457200" lvl="0" indent="-228600" rtl="0">
              <a:spcBef>
                <a:spcPts val="0"/>
              </a:spcBef>
              <a:buClr>
                <a:schemeClr val="dk1"/>
              </a:buClr>
              <a:buAutoNum type="arabicPeriod"/>
            </a:pPr>
            <a:r>
              <a:rPr lang="en" u="sng">
                <a:solidFill>
                  <a:schemeClr val="accent2">
                    <a:lumMod val="75000"/>
                  </a:schemeClr>
                </a:solidFill>
                <a:hlinkClick r:id="rId5"/>
              </a:rPr>
              <a:t>http://tutorials.jenkov.com/java-regex/matcher.html</a:t>
            </a:r>
            <a:r>
              <a:rPr lang="en">
                <a:solidFill>
                  <a:schemeClr val="accent2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156" name="Shape 156"/>
          <p:cNvSpPr txBox="1">
            <a:spLocks noGrp="1"/>
          </p:cNvSpPr>
          <p:nvPr>
            <p:ph type="sldNum" idx="12"/>
          </p:nvPr>
        </p:nvSpPr>
        <p:spPr>
          <a:xfrm>
            <a:off x="8445781" y="6450886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9</a:t>
            </a:fld>
            <a:endParaRPr lang="e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254</Words>
  <Application>Microsoft Office PowerPoint</Application>
  <PresentationFormat>On-screen Show (4:3)</PresentationFormat>
  <Paragraphs>50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Arial</vt:lpstr>
      <vt:lpstr>geometric</vt:lpstr>
      <vt:lpstr>So sánh matches() và find()</vt:lpstr>
      <vt:lpstr>So sánh matches() và find()</vt:lpstr>
      <vt:lpstr>So sánh matches() và find()</vt:lpstr>
      <vt:lpstr>So sánh matches() và find()</vt:lpstr>
      <vt:lpstr>So sánh matches() và find()</vt:lpstr>
      <vt:lpstr>So sánh matches() và find()</vt:lpstr>
      <vt:lpstr>So sánh matches() và find()</vt:lpstr>
      <vt:lpstr>So sánh matches() và find()</vt:lpstr>
      <vt:lpstr>Tài liệu tham khảo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 sánh matches() và find()</dc:title>
  <cp:lastModifiedBy>ThuyQuynh Bui</cp:lastModifiedBy>
  <cp:revision>4</cp:revision>
  <dcterms:modified xsi:type="dcterms:W3CDTF">2016-08-03T14:26:52Z</dcterms:modified>
</cp:coreProperties>
</file>