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5" name="Shape 5"/>
          <p:cNvSpPr/>
          <p:nvPr>
            <p:ph idx="3"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Verdana"/>
                <a:ea typeface="Verdana"/>
                <a:cs typeface="Verdana"/>
                <a:sym typeface="Verdana"/>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javarevisited.blogspot.com/2014/03/how-to-use-enumset-in-java-with-example.htm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javarevisited.blogspot.com/2012/09/what-is-enummap-in-java-example-tutorial.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53" name="Shape 5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43" name="Shape 14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54" name="Shape 15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66" name="Shape 16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76" name="Shape 17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86" name="Shape 18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96" name="Shape 19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rPr lang="en-US"/>
              <a:t>Link tham khảo: </a:t>
            </a:r>
            <a:r>
              <a:rPr lang="en-US" u="sng">
                <a:solidFill>
                  <a:schemeClr val="hlink"/>
                </a:solidFill>
                <a:latin typeface="Arial"/>
                <a:ea typeface="Arial"/>
                <a:cs typeface="Arial"/>
                <a:sym typeface="Arial"/>
                <a:hlinkClick r:id="rId2"/>
              </a:rPr>
              <a:t>http://javarevisited.blogspot.com/2014/03/how-to-use-enumset-in-java-with-example.html</a:t>
            </a:r>
            <a:r>
              <a:rPr lang="en-US" u="sng">
                <a:solidFill>
                  <a:schemeClr val="hlink"/>
                </a:solidFill>
                <a:latin typeface="Arial"/>
                <a:ea typeface="Arial"/>
                <a:cs typeface="Arial"/>
                <a:sym typeface="Arial"/>
              </a:rPr>
              <a:t> </a:t>
            </a:r>
          </a:p>
        </p:txBody>
      </p:sp>
      <p:sp>
        <p:nvSpPr>
          <p:cNvPr id="205" name="Shape 20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rPr lang="en-US"/>
              <a:t>Link tham khảo: </a:t>
            </a:r>
            <a:r>
              <a:rPr lang="en-US" u="sng">
                <a:solidFill>
                  <a:schemeClr val="hlink"/>
                </a:solidFill>
                <a:hlinkClick r:id="rId2"/>
              </a:rPr>
              <a:t>http://javarevisited.blogspot.com/2012/09/what-is-enummap-in-java-example-tutorial.html</a:t>
            </a:r>
            <a:r>
              <a:rPr lang="en-US"/>
              <a:t> </a:t>
            </a:r>
          </a:p>
        </p:txBody>
      </p:sp>
      <p:sp>
        <p:nvSpPr>
          <p:cNvPr id="217" name="Shape 21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28" name="Shape 22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37" name="Shape 23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59" name="Shape 5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69" name="Shape 6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79" name="Shape 7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90" name="Shape 90"/>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02" name="Shape 10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12" name="Shape 11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23" name="Shape 12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33" name="Shape 13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1" name="Shape 21"/>
        <p:cNvGrpSpPr/>
        <p:nvPr/>
      </p:nvGrpSpPr>
      <p:grpSpPr>
        <a:xfrm>
          <a:off x="0" y="0"/>
          <a:ext cx="0" cy="0"/>
          <a:chOff x="0" y="0"/>
          <a:chExt cx="0" cy="0"/>
        </a:xfrm>
      </p:grpSpPr>
      <p:sp>
        <p:nvSpPr>
          <p:cNvPr id="22" name="Shape 22"/>
          <p:cNvSpPr/>
          <p:nvPr/>
        </p:nvSpPr>
        <p:spPr>
          <a:xfrm>
            <a:off x="0" y="6350"/>
            <a:ext cx="9144000" cy="2946399"/>
          </a:xfrm>
          <a:prstGeom prst="rect">
            <a:avLst/>
          </a:prstGeom>
          <a:solidFill>
            <a:srgbClr val="1F5281"/>
          </a:solid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3" name="Shape 23"/>
          <p:cNvSpPr/>
          <p:nvPr/>
        </p:nvSpPr>
        <p:spPr>
          <a:xfrm>
            <a:off x="-14288" y="1931988"/>
            <a:ext cx="9158288" cy="2506662"/>
          </a:xfrm>
          <a:custGeom>
            <a:pathLst>
              <a:path extrusionOk="0" h="120000" w="120000">
                <a:moveTo>
                  <a:pt x="0" y="35338"/>
                </a:moveTo>
                <a:cubicBezTo>
                  <a:pt x="15018" y="17327"/>
                  <a:pt x="34799" y="2735"/>
                  <a:pt x="60655" y="1367"/>
                </a:cubicBezTo>
                <a:cubicBezTo>
                  <a:pt x="86510" y="0"/>
                  <a:pt x="111242" y="18771"/>
                  <a:pt x="120000" y="36098"/>
                </a:cubicBezTo>
                <a:lnTo>
                  <a:pt x="119937" y="119999"/>
                </a:lnTo>
                <a:lnTo>
                  <a:pt x="124" y="119999"/>
                </a:lnTo>
                <a:lnTo>
                  <a:pt x="0" y="35338"/>
                </a:lnTo>
                <a:close/>
              </a:path>
            </a:pathLst>
          </a:custGeom>
          <a:solidFill>
            <a:schemeClr val="dk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4" name="Shape 24"/>
          <p:cNvSpPr/>
          <p:nvPr/>
        </p:nvSpPr>
        <p:spPr>
          <a:xfrm>
            <a:off x="0" y="4933950"/>
            <a:ext cx="9163049" cy="1941513"/>
          </a:xfrm>
          <a:prstGeom prst="rect">
            <a:avLst/>
          </a:prstGeom>
          <a:solidFill>
            <a:srgbClr val="30A484"/>
          </a:solid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descr="108a" id="25" name="Shape 25"/>
          <p:cNvSpPr/>
          <p:nvPr/>
        </p:nvSpPr>
        <p:spPr>
          <a:xfrm>
            <a:off x="-4763" y="2046288"/>
            <a:ext cx="9148763" cy="2787650"/>
          </a:xfrm>
          <a:custGeom>
            <a:pathLst>
              <a:path extrusionOk="0" h="120000" w="120000">
                <a:moveTo>
                  <a:pt x="0" y="40045"/>
                </a:moveTo>
                <a:cubicBezTo>
                  <a:pt x="14429" y="23234"/>
                  <a:pt x="31671" y="0"/>
                  <a:pt x="60989" y="1230"/>
                </a:cubicBezTo>
                <a:cubicBezTo>
                  <a:pt x="90307" y="2460"/>
                  <a:pt x="110192" y="22004"/>
                  <a:pt x="120000" y="40523"/>
                </a:cubicBezTo>
                <a:lnTo>
                  <a:pt x="120000" y="120000"/>
                </a:lnTo>
                <a:lnTo>
                  <a:pt x="0" y="119726"/>
                </a:lnTo>
                <a:lnTo>
                  <a:pt x="0" y="40045"/>
                </a:lnTo>
                <a:close/>
              </a:path>
            </a:pathLst>
          </a:custGeom>
          <a:blipFill rotWithShape="1">
            <a:blip r:embed="rId2">
              <a:alphaModFix/>
            </a:blip>
            <a:stretch>
              <a:fillRect b="0" l="0" r="0" t="0"/>
            </a:stretch>
          </a:blip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6" name="Shape 26"/>
          <p:cNvSpPr/>
          <p:nvPr/>
        </p:nvSpPr>
        <p:spPr>
          <a:xfrm>
            <a:off x="0" y="4826000"/>
            <a:ext cx="9156699" cy="168274"/>
          </a:xfrm>
          <a:prstGeom prst="rect">
            <a:avLst/>
          </a:prstGeom>
          <a:gradFill>
            <a:gsLst>
              <a:gs pos="0">
                <a:srgbClr val="30A484"/>
              </a:gs>
              <a:gs pos="100000">
                <a:srgbClr val="21735C"/>
              </a:gs>
            </a:gsLst>
            <a:lin ang="5400000" scaled="0"/>
          </a:grad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7" name="Shape 27"/>
          <p:cNvSpPr txBox="1"/>
          <p:nvPr>
            <p:ph type="ctrTitle"/>
          </p:nvPr>
        </p:nvSpPr>
        <p:spPr>
          <a:xfrm>
            <a:off x="914400" y="900112"/>
            <a:ext cx="7239000" cy="784224"/>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1" i="0" sz="24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2800" u="none" cap="none" strike="noStrike">
                <a:solidFill>
                  <a:schemeClr val="lt1"/>
                </a:solidFill>
                <a:latin typeface="Verdana"/>
                <a:ea typeface="Verdana"/>
                <a:cs typeface="Verdana"/>
                <a:sym typeface="Verdana"/>
              </a:defRPr>
            </a:lvl2pPr>
            <a:lvl3pPr indent="0" lvl="2" marL="0" marR="0" rtl="0" algn="ctr">
              <a:spcBef>
                <a:spcPts val="0"/>
              </a:spcBef>
              <a:spcAft>
                <a:spcPts val="0"/>
              </a:spcAft>
              <a:buNone/>
              <a:defRPr b="0" i="0" sz="2800" u="none" cap="none" strike="noStrike">
                <a:solidFill>
                  <a:schemeClr val="lt1"/>
                </a:solidFill>
                <a:latin typeface="Verdana"/>
                <a:ea typeface="Verdana"/>
                <a:cs typeface="Verdana"/>
                <a:sym typeface="Verdana"/>
              </a:defRPr>
            </a:lvl3pPr>
            <a:lvl4pPr indent="0" lvl="3" marL="0" marR="0" rtl="0" algn="ctr">
              <a:spcBef>
                <a:spcPts val="0"/>
              </a:spcBef>
              <a:spcAft>
                <a:spcPts val="0"/>
              </a:spcAft>
              <a:buNone/>
              <a:defRPr b="0" i="0" sz="2800" u="none" cap="none" strike="noStrike">
                <a:solidFill>
                  <a:schemeClr val="lt1"/>
                </a:solidFill>
                <a:latin typeface="Verdana"/>
                <a:ea typeface="Verdana"/>
                <a:cs typeface="Verdana"/>
                <a:sym typeface="Verdana"/>
              </a:defRPr>
            </a:lvl4pPr>
            <a:lvl5pPr indent="0" lvl="4" marL="0" marR="0" rtl="0" algn="ctr">
              <a:spcBef>
                <a:spcPts val="0"/>
              </a:spcBef>
              <a:spcAft>
                <a:spcPts val="0"/>
              </a:spcAft>
              <a:buNone/>
              <a:defRPr b="0" i="0" sz="2800" u="none" cap="none" strike="noStrike">
                <a:solidFill>
                  <a:schemeClr val="lt1"/>
                </a:solidFill>
                <a:latin typeface="Verdana"/>
                <a:ea typeface="Verdana"/>
                <a:cs typeface="Verdana"/>
                <a:sym typeface="Verdana"/>
              </a:defRPr>
            </a:lvl5pPr>
            <a:lvl6pPr indent="0" lvl="5" marL="457200" marR="0" rtl="0" algn="ctr">
              <a:spcBef>
                <a:spcPts val="0"/>
              </a:spcBef>
              <a:spcAft>
                <a:spcPts val="0"/>
              </a:spcAft>
              <a:buNone/>
              <a:defRPr b="0" i="0" sz="2800" u="none" cap="none" strike="noStrike">
                <a:solidFill>
                  <a:schemeClr val="lt1"/>
                </a:solidFill>
                <a:latin typeface="Verdana"/>
                <a:ea typeface="Verdana"/>
                <a:cs typeface="Verdana"/>
                <a:sym typeface="Verdana"/>
              </a:defRPr>
            </a:lvl6pPr>
            <a:lvl7pPr indent="0" lvl="6" marL="914400" marR="0" rtl="0" algn="ctr">
              <a:spcBef>
                <a:spcPts val="0"/>
              </a:spcBef>
              <a:spcAft>
                <a:spcPts val="0"/>
              </a:spcAft>
              <a:buNone/>
              <a:defRPr b="0" i="0" sz="2800" u="none" cap="none" strike="noStrike">
                <a:solidFill>
                  <a:schemeClr val="lt1"/>
                </a:solidFill>
                <a:latin typeface="Verdana"/>
                <a:ea typeface="Verdana"/>
                <a:cs typeface="Verdana"/>
                <a:sym typeface="Verdana"/>
              </a:defRPr>
            </a:lvl7pPr>
            <a:lvl8pPr indent="0" lvl="7" marL="1371600" marR="0" rtl="0" algn="ctr">
              <a:spcBef>
                <a:spcPts val="0"/>
              </a:spcBef>
              <a:spcAft>
                <a:spcPts val="0"/>
              </a:spcAft>
              <a:buNone/>
              <a:defRPr b="0" i="0" sz="2800" u="none" cap="none" strike="noStrike">
                <a:solidFill>
                  <a:schemeClr val="lt1"/>
                </a:solidFill>
                <a:latin typeface="Verdana"/>
                <a:ea typeface="Verdana"/>
                <a:cs typeface="Verdana"/>
                <a:sym typeface="Verdana"/>
              </a:defRPr>
            </a:lvl8pPr>
            <a:lvl9pPr indent="0" lvl="8" marL="1828800" marR="0" rtl="0" algn="ctr">
              <a:spcBef>
                <a:spcPts val="0"/>
              </a:spcBef>
              <a:spcAft>
                <a:spcPts val="0"/>
              </a:spcAft>
              <a:buNone/>
              <a:defRPr b="0" i="0" sz="2800" u="none" cap="none" strike="noStrike">
                <a:solidFill>
                  <a:schemeClr val="lt1"/>
                </a:solidFill>
                <a:latin typeface="Verdana"/>
                <a:ea typeface="Verdana"/>
                <a:cs typeface="Verdana"/>
                <a:sym typeface="Verdana"/>
              </a:defRPr>
            </a:lvl9pPr>
          </a:lstStyle>
          <a:p/>
        </p:txBody>
      </p:sp>
      <p:sp>
        <p:nvSpPr>
          <p:cNvPr id="28" name="Shape 28"/>
          <p:cNvSpPr txBox="1"/>
          <p:nvPr>
            <p:ph idx="1" type="subTitle"/>
          </p:nvPr>
        </p:nvSpPr>
        <p:spPr>
          <a:xfrm>
            <a:off x="1828800" y="5314950"/>
            <a:ext cx="6019799" cy="381000"/>
          </a:xfrm>
          <a:prstGeom prst="rect">
            <a:avLst/>
          </a:prstGeom>
          <a:noFill/>
          <a:ln>
            <a:noFill/>
          </a:ln>
        </p:spPr>
        <p:txBody>
          <a:bodyPr anchorCtr="0" anchor="t" bIns="91425" lIns="91425" rIns="91425" tIns="91425"/>
          <a:lstStyle>
            <a:lvl1pPr indent="0" lvl="0" marL="0" marR="0" rtl="0" algn="ctr">
              <a:spcBef>
                <a:spcPts val="360"/>
              </a:spcBef>
              <a:spcAft>
                <a:spcPts val="0"/>
              </a:spcAft>
              <a:buClr>
                <a:schemeClr val="hlink"/>
              </a:buClr>
              <a:buFont typeface="Noto Sans Symbols"/>
              <a:buNone/>
              <a:defRPr b="1" i="0" sz="1800" u="none" cap="none" strike="noStrike">
                <a:solidFill>
                  <a:schemeClr val="lt1"/>
                </a:solidFill>
                <a:latin typeface="Verdana"/>
                <a:ea typeface="Verdana"/>
                <a:cs typeface="Verdana"/>
                <a:sym typeface="Verdana"/>
              </a:defRPr>
            </a:lvl1pPr>
            <a:lvl2pPr indent="-107950" lvl="1" marL="742950" marR="0" rtl="0" algn="l">
              <a:spcBef>
                <a:spcPts val="560"/>
              </a:spcBef>
              <a:spcAft>
                <a:spcPts val="0"/>
              </a:spcAft>
              <a:buClr>
                <a:schemeClr val="accent1"/>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9pPr>
          </a:lstStyle>
          <a:p/>
        </p:txBody>
      </p:sp>
      <p:sp>
        <p:nvSpPr>
          <p:cNvPr id="29" name="Shape 29"/>
          <p:cNvSpPr txBox="1"/>
          <p:nvPr/>
        </p:nvSpPr>
        <p:spPr>
          <a:xfrm>
            <a:off x="304800" y="228600"/>
            <a:ext cx="1079499" cy="39687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lang="en-US" sz="2000">
                <a:solidFill>
                  <a:srgbClr val="D6E1E2"/>
                </a:solidFill>
                <a:latin typeface="Verdana"/>
                <a:ea typeface="Verdana"/>
                <a:cs typeface="Verdana"/>
                <a:sym typeface="Verdana"/>
              </a:rPr>
              <a:t>LOGO</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457200" y="319087"/>
            <a:ext cx="8229600" cy="671511"/>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1" i="0" sz="36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2800" u="none" cap="none" strike="noStrike">
                <a:solidFill>
                  <a:schemeClr val="lt1"/>
                </a:solidFill>
                <a:latin typeface="Verdana"/>
                <a:ea typeface="Verdana"/>
                <a:cs typeface="Verdana"/>
                <a:sym typeface="Verdana"/>
              </a:defRPr>
            </a:lvl2pPr>
            <a:lvl3pPr indent="0" lvl="2" marL="0" marR="0" rtl="0" algn="ctr">
              <a:spcBef>
                <a:spcPts val="0"/>
              </a:spcBef>
              <a:spcAft>
                <a:spcPts val="0"/>
              </a:spcAft>
              <a:buNone/>
              <a:defRPr b="0" i="0" sz="2800" u="none" cap="none" strike="noStrike">
                <a:solidFill>
                  <a:schemeClr val="lt1"/>
                </a:solidFill>
                <a:latin typeface="Verdana"/>
                <a:ea typeface="Verdana"/>
                <a:cs typeface="Verdana"/>
                <a:sym typeface="Verdana"/>
              </a:defRPr>
            </a:lvl3pPr>
            <a:lvl4pPr indent="0" lvl="3" marL="0" marR="0" rtl="0" algn="ctr">
              <a:spcBef>
                <a:spcPts val="0"/>
              </a:spcBef>
              <a:spcAft>
                <a:spcPts val="0"/>
              </a:spcAft>
              <a:buNone/>
              <a:defRPr b="0" i="0" sz="2800" u="none" cap="none" strike="noStrike">
                <a:solidFill>
                  <a:schemeClr val="lt1"/>
                </a:solidFill>
                <a:latin typeface="Verdana"/>
                <a:ea typeface="Verdana"/>
                <a:cs typeface="Verdana"/>
                <a:sym typeface="Verdana"/>
              </a:defRPr>
            </a:lvl4pPr>
            <a:lvl5pPr indent="0" lvl="4" marL="0" marR="0" rtl="0" algn="ctr">
              <a:spcBef>
                <a:spcPts val="0"/>
              </a:spcBef>
              <a:spcAft>
                <a:spcPts val="0"/>
              </a:spcAft>
              <a:buNone/>
              <a:defRPr b="0" i="0" sz="2800" u="none" cap="none" strike="noStrike">
                <a:solidFill>
                  <a:schemeClr val="lt1"/>
                </a:solidFill>
                <a:latin typeface="Verdana"/>
                <a:ea typeface="Verdana"/>
                <a:cs typeface="Verdana"/>
                <a:sym typeface="Verdana"/>
              </a:defRPr>
            </a:lvl5pPr>
            <a:lvl6pPr indent="0" lvl="5" marL="457200" marR="0" rtl="0" algn="ctr">
              <a:spcBef>
                <a:spcPts val="0"/>
              </a:spcBef>
              <a:spcAft>
                <a:spcPts val="0"/>
              </a:spcAft>
              <a:buNone/>
              <a:defRPr b="0" i="0" sz="2800" u="none" cap="none" strike="noStrike">
                <a:solidFill>
                  <a:schemeClr val="lt1"/>
                </a:solidFill>
                <a:latin typeface="Verdana"/>
                <a:ea typeface="Verdana"/>
                <a:cs typeface="Verdana"/>
                <a:sym typeface="Verdana"/>
              </a:defRPr>
            </a:lvl6pPr>
            <a:lvl7pPr indent="0" lvl="6" marL="914400" marR="0" rtl="0" algn="ctr">
              <a:spcBef>
                <a:spcPts val="0"/>
              </a:spcBef>
              <a:spcAft>
                <a:spcPts val="0"/>
              </a:spcAft>
              <a:buNone/>
              <a:defRPr b="0" i="0" sz="2800" u="none" cap="none" strike="noStrike">
                <a:solidFill>
                  <a:schemeClr val="lt1"/>
                </a:solidFill>
                <a:latin typeface="Verdana"/>
                <a:ea typeface="Verdana"/>
                <a:cs typeface="Verdana"/>
                <a:sym typeface="Verdana"/>
              </a:defRPr>
            </a:lvl7pPr>
            <a:lvl8pPr indent="0" lvl="7" marL="1371600" marR="0" rtl="0" algn="ctr">
              <a:spcBef>
                <a:spcPts val="0"/>
              </a:spcBef>
              <a:spcAft>
                <a:spcPts val="0"/>
              </a:spcAft>
              <a:buNone/>
              <a:defRPr b="0" i="0" sz="2800" u="none" cap="none" strike="noStrike">
                <a:solidFill>
                  <a:schemeClr val="lt1"/>
                </a:solidFill>
                <a:latin typeface="Verdana"/>
                <a:ea typeface="Verdana"/>
                <a:cs typeface="Verdana"/>
                <a:sym typeface="Verdana"/>
              </a:defRPr>
            </a:lvl8pPr>
            <a:lvl9pPr indent="0" lvl="8" marL="1828800" marR="0" rtl="0" algn="ctr">
              <a:spcBef>
                <a:spcPts val="0"/>
              </a:spcBef>
              <a:spcAft>
                <a:spcPts val="0"/>
              </a:spcAft>
              <a:buNone/>
              <a:defRPr b="0" i="0" sz="2800" u="none" cap="none" strike="noStrike">
                <a:solidFill>
                  <a:schemeClr val="lt1"/>
                </a:solidFill>
                <a:latin typeface="Verdana"/>
                <a:ea typeface="Verdana"/>
                <a:cs typeface="Verdana"/>
                <a:sym typeface="Verdana"/>
              </a:defRPr>
            </a:lvl9pPr>
          </a:lstStyle>
          <a:p/>
        </p:txBody>
      </p:sp>
      <p:sp>
        <p:nvSpPr>
          <p:cNvPr id="32" name="Shape 32"/>
          <p:cNvSpPr/>
          <p:nvPr/>
        </p:nvSpPr>
        <p:spPr>
          <a:xfrm>
            <a:off x="0" y="6524625"/>
            <a:ext cx="9144000" cy="333374"/>
          </a:xfrm>
          <a:prstGeom prst="rect">
            <a:avLst/>
          </a:prstGeom>
          <a:solidFill>
            <a:srgbClr val="30A383"/>
          </a:solid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3" name="Shape 33"/>
          <p:cNvSpPr txBox="1"/>
          <p:nvPr/>
        </p:nvSpPr>
        <p:spPr>
          <a:xfrm>
            <a:off x="6096000" y="6567488"/>
            <a:ext cx="2666999" cy="27463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b="1" lang="en-US" sz="1200">
                <a:solidFill>
                  <a:schemeClr val="lt1"/>
                </a:solidFill>
                <a:latin typeface="Verdana"/>
                <a:ea typeface="Verdana"/>
                <a:cs typeface="Verdana"/>
                <a:sym typeface="Verdana"/>
              </a:rPr>
              <a:t>COMPANY LOGO</a:t>
            </a:r>
          </a:p>
        </p:txBody>
      </p:sp>
      <p:sp>
        <p:nvSpPr>
          <p:cNvPr id="34" name="Shape 34"/>
          <p:cNvSpPr txBox="1"/>
          <p:nvPr>
            <p:ph idx="10" type="dt"/>
          </p:nvPr>
        </p:nvSpPr>
        <p:spPr>
          <a:xfrm>
            <a:off x="304800" y="6492875"/>
            <a:ext cx="1181100"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chemeClr val="lt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35" name="Shape 35"/>
          <p:cNvSpPr txBox="1"/>
          <p:nvPr>
            <p:ph idx="11" type="ftr"/>
          </p:nvPr>
        </p:nvSpPr>
        <p:spPr>
          <a:xfrm>
            <a:off x="2476500" y="6477000"/>
            <a:ext cx="3848099"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chemeClr val="lt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36" name="Shape 36"/>
          <p:cNvSpPr txBox="1"/>
          <p:nvPr>
            <p:ph idx="12" type="sldNum"/>
          </p:nvPr>
        </p:nvSpPr>
        <p:spPr>
          <a:xfrm>
            <a:off x="7239000" y="6524625"/>
            <a:ext cx="1714500" cy="333374"/>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7" name="Shape 37"/>
        <p:cNvGrpSpPr/>
        <p:nvPr/>
      </p:nvGrpSpPr>
      <p:grpSpPr>
        <a:xfrm>
          <a:off x="0" y="0"/>
          <a:ext cx="0" cy="0"/>
          <a:chOff x="0" y="0"/>
          <a:chExt cx="0" cy="0"/>
        </a:xfrm>
      </p:grpSpPr>
      <p:sp>
        <p:nvSpPr>
          <p:cNvPr id="38" name="Shape 38"/>
          <p:cNvSpPr txBox="1"/>
          <p:nvPr>
            <p:ph type="title"/>
          </p:nvPr>
        </p:nvSpPr>
        <p:spPr>
          <a:xfrm>
            <a:off x="457200" y="319087"/>
            <a:ext cx="8229600" cy="671511"/>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1" i="0" sz="36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2800" u="none" cap="none" strike="noStrike">
                <a:solidFill>
                  <a:schemeClr val="lt1"/>
                </a:solidFill>
                <a:latin typeface="Verdana"/>
                <a:ea typeface="Verdana"/>
                <a:cs typeface="Verdana"/>
                <a:sym typeface="Verdana"/>
              </a:defRPr>
            </a:lvl2pPr>
            <a:lvl3pPr indent="0" lvl="2" marL="0" marR="0" rtl="0" algn="ctr">
              <a:spcBef>
                <a:spcPts val="0"/>
              </a:spcBef>
              <a:spcAft>
                <a:spcPts val="0"/>
              </a:spcAft>
              <a:buNone/>
              <a:defRPr b="0" i="0" sz="2800" u="none" cap="none" strike="noStrike">
                <a:solidFill>
                  <a:schemeClr val="lt1"/>
                </a:solidFill>
                <a:latin typeface="Verdana"/>
                <a:ea typeface="Verdana"/>
                <a:cs typeface="Verdana"/>
                <a:sym typeface="Verdana"/>
              </a:defRPr>
            </a:lvl3pPr>
            <a:lvl4pPr indent="0" lvl="3" marL="0" marR="0" rtl="0" algn="ctr">
              <a:spcBef>
                <a:spcPts val="0"/>
              </a:spcBef>
              <a:spcAft>
                <a:spcPts val="0"/>
              </a:spcAft>
              <a:buNone/>
              <a:defRPr b="0" i="0" sz="2800" u="none" cap="none" strike="noStrike">
                <a:solidFill>
                  <a:schemeClr val="lt1"/>
                </a:solidFill>
                <a:latin typeface="Verdana"/>
                <a:ea typeface="Verdana"/>
                <a:cs typeface="Verdana"/>
                <a:sym typeface="Verdana"/>
              </a:defRPr>
            </a:lvl4pPr>
            <a:lvl5pPr indent="0" lvl="4" marL="0" marR="0" rtl="0" algn="ctr">
              <a:spcBef>
                <a:spcPts val="0"/>
              </a:spcBef>
              <a:spcAft>
                <a:spcPts val="0"/>
              </a:spcAft>
              <a:buNone/>
              <a:defRPr b="0" i="0" sz="2800" u="none" cap="none" strike="noStrike">
                <a:solidFill>
                  <a:schemeClr val="lt1"/>
                </a:solidFill>
                <a:latin typeface="Verdana"/>
                <a:ea typeface="Verdana"/>
                <a:cs typeface="Verdana"/>
                <a:sym typeface="Verdana"/>
              </a:defRPr>
            </a:lvl5pPr>
            <a:lvl6pPr indent="0" lvl="5" marL="457200" marR="0" rtl="0" algn="ctr">
              <a:spcBef>
                <a:spcPts val="0"/>
              </a:spcBef>
              <a:spcAft>
                <a:spcPts val="0"/>
              </a:spcAft>
              <a:buNone/>
              <a:defRPr b="0" i="0" sz="2800" u="none" cap="none" strike="noStrike">
                <a:solidFill>
                  <a:schemeClr val="lt1"/>
                </a:solidFill>
                <a:latin typeface="Verdana"/>
                <a:ea typeface="Verdana"/>
                <a:cs typeface="Verdana"/>
                <a:sym typeface="Verdana"/>
              </a:defRPr>
            </a:lvl6pPr>
            <a:lvl7pPr indent="0" lvl="6" marL="914400" marR="0" rtl="0" algn="ctr">
              <a:spcBef>
                <a:spcPts val="0"/>
              </a:spcBef>
              <a:spcAft>
                <a:spcPts val="0"/>
              </a:spcAft>
              <a:buNone/>
              <a:defRPr b="0" i="0" sz="2800" u="none" cap="none" strike="noStrike">
                <a:solidFill>
                  <a:schemeClr val="lt1"/>
                </a:solidFill>
                <a:latin typeface="Verdana"/>
                <a:ea typeface="Verdana"/>
                <a:cs typeface="Verdana"/>
                <a:sym typeface="Verdana"/>
              </a:defRPr>
            </a:lvl7pPr>
            <a:lvl8pPr indent="0" lvl="7" marL="1371600" marR="0" rtl="0" algn="ctr">
              <a:spcBef>
                <a:spcPts val="0"/>
              </a:spcBef>
              <a:spcAft>
                <a:spcPts val="0"/>
              </a:spcAft>
              <a:buNone/>
              <a:defRPr b="0" i="0" sz="2800" u="none" cap="none" strike="noStrike">
                <a:solidFill>
                  <a:schemeClr val="lt1"/>
                </a:solidFill>
                <a:latin typeface="Verdana"/>
                <a:ea typeface="Verdana"/>
                <a:cs typeface="Verdana"/>
                <a:sym typeface="Verdana"/>
              </a:defRPr>
            </a:lvl8pPr>
            <a:lvl9pPr indent="0" lvl="8" marL="1828800" marR="0" rtl="0" algn="ctr">
              <a:spcBef>
                <a:spcPts val="0"/>
              </a:spcBef>
              <a:spcAft>
                <a:spcPts val="0"/>
              </a:spcAft>
              <a:buNone/>
              <a:defRPr b="0" i="0" sz="2800" u="none" cap="none" strike="noStrike">
                <a:solidFill>
                  <a:schemeClr val="lt1"/>
                </a:solidFill>
                <a:latin typeface="Verdana"/>
                <a:ea typeface="Verdana"/>
                <a:cs typeface="Verdana"/>
                <a:sym typeface="Verdana"/>
              </a:defRPr>
            </a:lvl9pPr>
          </a:lstStyle>
          <a:p/>
        </p:txBody>
      </p:sp>
      <p:sp>
        <p:nvSpPr>
          <p:cNvPr id="39" name="Shape 39"/>
          <p:cNvSpPr txBox="1"/>
          <p:nvPr>
            <p:ph idx="1" type="body"/>
          </p:nvPr>
        </p:nvSpPr>
        <p:spPr>
          <a:xfrm>
            <a:off x="457200" y="1330325"/>
            <a:ext cx="8229600" cy="4930774"/>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1" i="0" sz="2800" u="none" cap="none" strike="noStrike">
                <a:solidFill>
                  <a:srgbClr val="1481B8"/>
                </a:solidFill>
                <a:latin typeface="Verdana"/>
                <a:ea typeface="Verdana"/>
                <a:cs typeface="Verdana"/>
                <a:sym typeface="Verdana"/>
              </a:defRPr>
            </a:lvl1pPr>
            <a:lvl2pPr indent="-107950" lvl="1" marL="742950" marR="0" rtl="0" algn="l">
              <a:spcBef>
                <a:spcPts val="560"/>
              </a:spcBef>
              <a:spcAft>
                <a:spcPts val="0"/>
              </a:spcAft>
              <a:buClr>
                <a:schemeClr val="accent1"/>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9pPr>
          </a:lstStyle>
          <a:p/>
        </p:txBody>
      </p:sp>
      <p:sp>
        <p:nvSpPr>
          <p:cNvPr id="40" name="Shape 40"/>
          <p:cNvSpPr/>
          <p:nvPr/>
        </p:nvSpPr>
        <p:spPr>
          <a:xfrm>
            <a:off x="0" y="6524625"/>
            <a:ext cx="9144000" cy="333374"/>
          </a:xfrm>
          <a:prstGeom prst="rect">
            <a:avLst/>
          </a:prstGeom>
          <a:solidFill>
            <a:srgbClr val="30A383"/>
          </a:solid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1" name="Shape 41"/>
          <p:cNvSpPr txBox="1"/>
          <p:nvPr/>
        </p:nvSpPr>
        <p:spPr>
          <a:xfrm>
            <a:off x="6096000" y="6567488"/>
            <a:ext cx="2666999" cy="27463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b="1" lang="en-US" sz="1200">
                <a:solidFill>
                  <a:schemeClr val="lt1"/>
                </a:solidFill>
                <a:latin typeface="Verdana"/>
                <a:ea typeface="Verdana"/>
                <a:cs typeface="Verdana"/>
                <a:sym typeface="Verdana"/>
              </a:rPr>
              <a:t>COMPANY LOGO</a:t>
            </a:r>
          </a:p>
        </p:txBody>
      </p:sp>
      <p:sp>
        <p:nvSpPr>
          <p:cNvPr id="42" name="Shape 42"/>
          <p:cNvSpPr txBox="1"/>
          <p:nvPr>
            <p:ph idx="10" type="dt"/>
          </p:nvPr>
        </p:nvSpPr>
        <p:spPr>
          <a:xfrm>
            <a:off x="304800" y="6492875"/>
            <a:ext cx="1181100"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chemeClr val="lt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43" name="Shape 43"/>
          <p:cNvSpPr txBox="1"/>
          <p:nvPr>
            <p:ph idx="11" type="ftr"/>
          </p:nvPr>
        </p:nvSpPr>
        <p:spPr>
          <a:xfrm>
            <a:off x="2476500" y="6477000"/>
            <a:ext cx="3848099"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chemeClr val="lt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44" name="Shape 44"/>
          <p:cNvSpPr txBox="1"/>
          <p:nvPr>
            <p:ph idx="12" type="sldNum"/>
          </p:nvPr>
        </p:nvSpPr>
        <p:spPr>
          <a:xfrm>
            <a:off x="7239000" y="6524625"/>
            <a:ext cx="1714500" cy="333374"/>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5" name="Shape 45"/>
        <p:cNvGrpSpPr/>
        <p:nvPr/>
      </p:nvGrpSpPr>
      <p:grpSpPr>
        <a:xfrm>
          <a:off x="0" y="0"/>
          <a:ext cx="0" cy="0"/>
          <a:chOff x="0" y="0"/>
          <a:chExt cx="0" cy="0"/>
        </a:xfrm>
      </p:grpSpPr>
      <p:sp>
        <p:nvSpPr>
          <p:cNvPr id="46" name="Shape 46"/>
          <p:cNvSpPr/>
          <p:nvPr/>
        </p:nvSpPr>
        <p:spPr>
          <a:xfrm>
            <a:off x="0" y="6524625"/>
            <a:ext cx="9144000" cy="333374"/>
          </a:xfrm>
          <a:prstGeom prst="rect">
            <a:avLst/>
          </a:prstGeom>
          <a:solidFill>
            <a:srgbClr val="30A383"/>
          </a:solid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7" name="Shape 47"/>
          <p:cNvSpPr txBox="1"/>
          <p:nvPr/>
        </p:nvSpPr>
        <p:spPr>
          <a:xfrm>
            <a:off x="6096000" y="6567488"/>
            <a:ext cx="2666999" cy="27463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b="1" lang="en-US" sz="1200">
                <a:solidFill>
                  <a:schemeClr val="lt1"/>
                </a:solidFill>
                <a:latin typeface="Verdana"/>
                <a:ea typeface="Verdana"/>
                <a:cs typeface="Verdana"/>
                <a:sym typeface="Verdana"/>
              </a:rPr>
              <a:t>COMPANY LOGO</a:t>
            </a:r>
          </a:p>
        </p:txBody>
      </p:sp>
      <p:sp>
        <p:nvSpPr>
          <p:cNvPr id="48" name="Shape 48"/>
          <p:cNvSpPr txBox="1"/>
          <p:nvPr>
            <p:ph idx="10" type="dt"/>
          </p:nvPr>
        </p:nvSpPr>
        <p:spPr>
          <a:xfrm>
            <a:off x="304800" y="6492875"/>
            <a:ext cx="1181100"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chemeClr val="lt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49" name="Shape 49"/>
          <p:cNvSpPr txBox="1"/>
          <p:nvPr>
            <p:ph idx="11" type="ftr"/>
          </p:nvPr>
        </p:nvSpPr>
        <p:spPr>
          <a:xfrm>
            <a:off x="2476500" y="6477000"/>
            <a:ext cx="3848099"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chemeClr val="lt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50" name="Shape 50"/>
          <p:cNvSpPr txBox="1"/>
          <p:nvPr>
            <p:ph idx="12" type="sldNum"/>
          </p:nvPr>
        </p:nvSpPr>
        <p:spPr>
          <a:xfrm>
            <a:off x="7239000" y="6524625"/>
            <a:ext cx="1714500" cy="333374"/>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pic>
        <p:nvPicPr>
          <p:cNvPr id="10" name="Shape 10"/>
          <p:cNvPicPr preferRelativeResize="0"/>
          <p:nvPr/>
        </p:nvPicPr>
        <p:blipFill rotWithShape="1">
          <a:blip r:embed="rId1">
            <a:alphaModFix/>
          </a:blip>
          <a:srcRect b="0" l="0" r="0" t="0"/>
          <a:stretch/>
        </p:blipFill>
        <p:spPr>
          <a:xfrm>
            <a:off x="0" y="247650"/>
            <a:ext cx="9144000" cy="1155700"/>
          </a:xfrm>
          <a:prstGeom prst="rect">
            <a:avLst/>
          </a:prstGeom>
          <a:noFill/>
          <a:ln>
            <a:noFill/>
          </a:ln>
        </p:spPr>
      </p:pic>
      <p:sp>
        <p:nvSpPr>
          <p:cNvPr id="11" name="Shape 11"/>
          <p:cNvSpPr/>
          <p:nvPr/>
        </p:nvSpPr>
        <p:spPr>
          <a:xfrm>
            <a:off x="0" y="6524625"/>
            <a:ext cx="9144000" cy="333374"/>
          </a:xfrm>
          <a:prstGeom prst="rect">
            <a:avLst/>
          </a:prstGeom>
          <a:solidFill>
            <a:srgbClr val="30A383"/>
          </a:solid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 name="Shape 12"/>
          <p:cNvSpPr/>
          <p:nvPr/>
        </p:nvSpPr>
        <p:spPr>
          <a:xfrm>
            <a:off x="0" y="0"/>
            <a:ext cx="9144000" cy="241299"/>
          </a:xfrm>
          <a:prstGeom prst="rect">
            <a:avLst/>
          </a:prstGeom>
          <a:solidFill>
            <a:srgbClr val="1F5281"/>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dk1"/>
              </a:solidFill>
              <a:latin typeface="Verdana"/>
              <a:ea typeface="Verdana"/>
              <a:cs typeface="Verdana"/>
              <a:sym typeface="Verdana"/>
            </a:endParaRPr>
          </a:p>
        </p:txBody>
      </p:sp>
      <p:sp>
        <p:nvSpPr>
          <p:cNvPr id="13" name="Shape 13"/>
          <p:cNvSpPr txBox="1"/>
          <p:nvPr>
            <p:ph type="title"/>
          </p:nvPr>
        </p:nvSpPr>
        <p:spPr>
          <a:xfrm>
            <a:off x="457200" y="319087"/>
            <a:ext cx="8229600" cy="671511"/>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1" i="0" sz="36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2800" u="none" cap="none" strike="noStrike">
                <a:solidFill>
                  <a:schemeClr val="lt1"/>
                </a:solidFill>
                <a:latin typeface="Verdana"/>
                <a:ea typeface="Verdana"/>
                <a:cs typeface="Verdana"/>
                <a:sym typeface="Verdana"/>
              </a:defRPr>
            </a:lvl2pPr>
            <a:lvl3pPr indent="0" lvl="2" marL="0" marR="0" rtl="0" algn="ctr">
              <a:spcBef>
                <a:spcPts val="0"/>
              </a:spcBef>
              <a:spcAft>
                <a:spcPts val="0"/>
              </a:spcAft>
              <a:buNone/>
              <a:defRPr b="0" i="0" sz="2800" u="none" cap="none" strike="noStrike">
                <a:solidFill>
                  <a:schemeClr val="lt1"/>
                </a:solidFill>
                <a:latin typeface="Verdana"/>
                <a:ea typeface="Verdana"/>
                <a:cs typeface="Verdana"/>
                <a:sym typeface="Verdana"/>
              </a:defRPr>
            </a:lvl3pPr>
            <a:lvl4pPr indent="0" lvl="3" marL="0" marR="0" rtl="0" algn="ctr">
              <a:spcBef>
                <a:spcPts val="0"/>
              </a:spcBef>
              <a:spcAft>
                <a:spcPts val="0"/>
              </a:spcAft>
              <a:buNone/>
              <a:defRPr b="0" i="0" sz="2800" u="none" cap="none" strike="noStrike">
                <a:solidFill>
                  <a:schemeClr val="lt1"/>
                </a:solidFill>
                <a:latin typeface="Verdana"/>
                <a:ea typeface="Verdana"/>
                <a:cs typeface="Verdana"/>
                <a:sym typeface="Verdana"/>
              </a:defRPr>
            </a:lvl4pPr>
            <a:lvl5pPr indent="0" lvl="4" marL="0" marR="0" rtl="0" algn="ctr">
              <a:spcBef>
                <a:spcPts val="0"/>
              </a:spcBef>
              <a:spcAft>
                <a:spcPts val="0"/>
              </a:spcAft>
              <a:buNone/>
              <a:defRPr b="0" i="0" sz="2800" u="none" cap="none" strike="noStrike">
                <a:solidFill>
                  <a:schemeClr val="lt1"/>
                </a:solidFill>
                <a:latin typeface="Verdana"/>
                <a:ea typeface="Verdana"/>
                <a:cs typeface="Verdana"/>
                <a:sym typeface="Verdana"/>
              </a:defRPr>
            </a:lvl5pPr>
            <a:lvl6pPr indent="0" lvl="5" marL="457200" marR="0" rtl="0" algn="ctr">
              <a:spcBef>
                <a:spcPts val="0"/>
              </a:spcBef>
              <a:spcAft>
                <a:spcPts val="0"/>
              </a:spcAft>
              <a:buNone/>
              <a:defRPr b="0" i="0" sz="2800" u="none" cap="none" strike="noStrike">
                <a:solidFill>
                  <a:schemeClr val="lt1"/>
                </a:solidFill>
                <a:latin typeface="Verdana"/>
                <a:ea typeface="Verdana"/>
                <a:cs typeface="Verdana"/>
                <a:sym typeface="Verdana"/>
              </a:defRPr>
            </a:lvl6pPr>
            <a:lvl7pPr indent="0" lvl="6" marL="914400" marR="0" rtl="0" algn="ctr">
              <a:spcBef>
                <a:spcPts val="0"/>
              </a:spcBef>
              <a:spcAft>
                <a:spcPts val="0"/>
              </a:spcAft>
              <a:buNone/>
              <a:defRPr b="0" i="0" sz="2800" u="none" cap="none" strike="noStrike">
                <a:solidFill>
                  <a:schemeClr val="lt1"/>
                </a:solidFill>
                <a:latin typeface="Verdana"/>
                <a:ea typeface="Verdana"/>
                <a:cs typeface="Verdana"/>
                <a:sym typeface="Verdana"/>
              </a:defRPr>
            </a:lvl7pPr>
            <a:lvl8pPr indent="0" lvl="7" marL="1371600" marR="0" rtl="0" algn="ctr">
              <a:spcBef>
                <a:spcPts val="0"/>
              </a:spcBef>
              <a:spcAft>
                <a:spcPts val="0"/>
              </a:spcAft>
              <a:buNone/>
              <a:defRPr b="0" i="0" sz="2800" u="none" cap="none" strike="noStrike">
                <a:solidFill>
                  <a:schemeClr val="lt1"/>
                </a:solidFill>
                <a:latin typeface="Verdana"/>
                <a:ea typeface="Verdana"/>
                <a:cs typeface="Verdana"/>
                <a:sym typeface="Verdana"/>
              </a:defRPr>
            </a:lvl8pPr>
            <a:lvl9pPr indent="0" lvl="8" marL="1828800" marR="0" rtl="0" algn="ctr">
              <a:spcBef>
                <a:spcPts val="0"/>
              </a:spcBef>
              <a:spcAft>
                <a:spcPts val="0"/>
              </a:spcAft>
              <a:buNone/>
              <a:defRPr b="0" i="0" sz="2800" u="none" cap="none" strike="noStrike">
                <a:solidFill>
                  <a:schemeClr val="lt1"/>
                </a:solidFill>
                <a:latin typeface="Verdana"/>
                <a:ea typeface="Verdana"/>
                <a:cs typeface="Verdana"/>
                <a:sym typeface="Verdana"/>
              </a:defRPr>
            </a:lvl9pPr>
          </a:lstStyle>
          <a:p/>
        </p:txBody>
      </p:sp>
      <p:sp>
        <p:nvSpPr>
          <p:cNvPr id="14" name="Shape 14"/>
          <p:cNvSpPr txBox="1"/>
          <p:nvPr/>
        </p:nvSpPr>
        <p:spPr>
          <a:xfrm>
            <a:off x="6096000" y="6567488"/>
            <a:ext cx="2666999" cy="27463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b="1" lang="en-US" sz="1200">
                <a:solidFill>
                  <a:schemeClr val="lt1"/>
                </a:solidFill>
                <a:latin typeface="Verdana"/>
                <a:ea typeface="Verdana"/>
                <a:cs typeface="Verdana"/>
                <a:sym typeface="Verdana"/>
              </a:rPr>
              <a:t>COMPANY LOGO</a:t>
            </a:r>
          </a:p>
        </p:txBody>
      </p:sp>
      <p:sp>
        <p:nvSpPr>
          <p:cNvPr id="15" name="Shape 15"/>
          <p:cNvSpPr/>
          <p:nvPr/>
        </p:nvSpPr>
        <p:spPr>
          <a:xfrm>
            <a:off x="3175" y="963612"/>
            <a:ext cx="9140825" cy="461961"/>
          </a:xfrm>
          <a:custGeom>
            <a:pathLst>
              <a:path extrusionOk="0" h="120000" w="120000">
                <a:moveTo>
                  <a:pt x="0" y="119587"/>
                </a:moveTo>
                <a:lnTo>
                  <a:pt x="20" y="79587"/>
                </a:lnTo>
                <a:cubicBezTo>
                  <a:pt x="6349" y="61855"/>
                  <a:pt x="24399" y="20618"/>
                  <a:pt x="38160" y="10309"/>
                </a:cubicBezTo>
                <a:cubicBezTo>
                  <a:pt x="51922" y="0"/>
                  <a:pt x="68952" y="6185"/>
                  <a:pt x="82567" y="16907"/>
                </a:cubicBezTo>
                <a:cubicBezTo>
                  <a:pt x="96183" y="28041"/>
                  <a:pt x="113671" y="58556"/>
                  <a:pt x="119916" y="75876"/>
                </a:cubicBezTo>
                <a:lnTo>
                  <a:pt x="120000" y="120000"/>
                </a:lnTo>
                <a:lnTo>
                  <a:pt x="0" y="119587"/>
                </a:lnTo>
                <a:close/>
              </a:path>
            </a:pathLst>
          </a:custGeom>
          <a:solidFill>
            <a:schemeClr val="l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 name="Shape 16"/>
          <p:cNvSpPr txBox="1"/>
          <p:nvPr>
            <p:ph idx="1" type="body"/>
          </p:nvPr>
        </p:nvSpPr>
        <p:spPr>
          <a:xfrm>
            <a:off x="457200" y="1330325"/>
            <a:ext cx="8229600" cy="4930774"/>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1" i="0" sz="2800" u="none" cap="none" strike="noStrike">
                <a:solidFill>
                  <a:srgbClr val="1481B8"/>
                </a:solidFill>
                <a:latin typeface="Verdana"/>
                <a:ea typeface="Verdana"/>
                <a:cs typeface="Verdana"/>
                <a:sym typeface="Verdana"/>
              </a:defRPr>
            </a:lvl1pPr>
            <a:lvl2pPr indent="-107950" lvl="1" marL="742950" marR="0" rtl="0" algn="l">
              <a:spcBef>
                <a:spcPts val="560"/>
              </a:spcBef>
              <a:spcAft>
                <a:spcPts val="0"/>
              </a:spcAft>
              <a:buClr>
                <a:schemeClr val="accent1"/>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9pPr>
          </a:lstStyle>
          <a:p/>
        </p:txBody>
      </p:sp>
      <p:sp>
        <p:nvSpPr>
          <p:cNvPr id="17" name="Shape 17"/>
          <p:cNvSpPr txBox="1"/>
          <p:nvPr/>
        </p:nvSpPr>
        <p:spPr>
          <a:xfrm>
            <a:off x="6829425" y="14288"/>
            <a:ext cx="1884363" cy="24447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lang="en-US" sz="1000">
                <a:solidFill>
                  <a:schemeClr val="lt1"/>
                </a:solidFill>
                <a:latin typeface="Verdana"/>
                <a:ea typeface="Verdana"/>
                <a:cs typeface="Verdana"/>
                <a:sym typeface="Verdana"/>
              </a:rPr>
              <a:t>www.themegallery.com</a:t>
            </a:r>
          </a:p>
        </p:txBody>
      </p:sp>
      <p:sp>
        <p:nvSpPr>
          <p:cNvPr id="18" name="Shape 18"/>
          <p:cNvSpPr txBox="1"/>
          <p:nvPr>
            <p:ph idx="10" type="dt"/>
          </p:nvPr>
        </p:nvSpPr>
        <p:spPr>
          <a:xfrm>
            <a:off x="304800" y="6492875"/>
            <a:ext cx="1181100"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chemeClr val="lt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19" name="Shape 19"/>
          <p:cNvSpPr txBox="1"/>
          <p:nvPr>
            <p:ph idx="11" type="ftr"/>
          </p:nvPr>
        </p:nvSpPr>
        <p:spPr>
          <a:xfrm>
            <a:off x="2476500" y="6477000"/>
            <a:ext cx="3848099"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chemeClr val="lt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20" name="Shape 20"/>
          <p:cNvSpPr txBox="1"/>
          <p:nvPr>
            <p:ph idx="12" type="sldNum"/>
          </p:nvPr>
        </p:nvSpPr>
        <p:spPr>
          <a:xfrm>
            <a:off x="7239000" y="6524625"/>
            <a:ext cx="1714500" cy="333374"/>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lang="en-US" sz="1200" u="none">
                <a:solidFill>
                  <a:schemeClr val="lt1"/>
                </a:solidFill>
                <a:latin typeface="Verdana"/>
                <a:ea typeface="Verdana"/>
                <a:cs typeface="Verdana"/>
                <a:sym typeface="Verdana"/>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crunchify.com/why-and-for-what-should-i-use-enum-java-enum-examples/" TargetMode="External"/><Relationship Id="rId4" Type="http://schemas.openxmlformats.org/officeDocument/2006/relationships/hyperlink" Target="http://www.javapractices.com/topic/TopicAction.do?Id=1" TargetMode="External"/><Relationship Id="rId5" Type="http://schemas.openxmlformats.org/officeDocument/2006/relationships/hyperlink" Target="http://o7planning.org/vi/10199/huong-dan-su-dung-java-enum" TargetMode="External"/><Relationship Id="rId6" Type="http://schemas.openxmlformats.org/officeDocument/2006/relationships/hyperlink" Target="http://javarevisited.blogspot.com/2011/08/enum-in-java-example-tutorial.html" TargetMode="External"/><Relationship Id="rId7" Type="http://schemas.openxmlformats.org/officeDocument/2006/relationships/hyperlink" Target="http://buraktas.com/java-enums-tutoria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7.png"/><Relationship Id="rId4" Type="http://schemas.openxmlformats.org/officeDocument/2006/relationships/image" Target="../media/image06.png"/><Relationship Id="rId5"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5.png"/><Relationship Id="rId4" Type="http://schemas.openxmlformats.org/officeDocument/2006/relationships/image" Target="../media/image0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ctrTitle"/>
          </p:nvPr>
        </p:nvSpPr>
        <p:spPr>
          <a:xfrm>
            <a:off x="1066800" y="381001"/>
            <a:ext cx="7239000" cy="990598"/>
          </a:xfrm>
          <a:prstGeom prst="rect">
            <a:avLst/>
          </a:prstGeom>
          <a:solidFill>
            <a:schemeClr val="lt1"/>
          </a:solidFill>
          <a:ln cap="flat" cmpd="sng" w="762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b="1" i="0" lang="en-US" sz="4800" u="none" cap="none" strike="noStrike">
                <a:solidFill>
                  <a:srgbClr val="1F5281"/>
                </a:solidFill>
                <a:latin typeface="Arial"/>
                <a:ea typeface="Arial"/>
                <a:cs typeface="Arial"/>
                <a:sym typeface="Arial"/>
              </a:rPr>
              <a:t>TÌM HIỂU VỀ ENUM</a:t>
            </a:r>
          </a:p>
        </p:txBody>
      </p:sp>
      <p:sp>
        <p:nvSpPr>
          <p:cNvPr id="56" name="Shape 56"/>
          <p:cNvSpPr txBox="1"/>
          <p:nvPr>
            <p:ph idx="1" type="subTitle"/>
          </p:nvPr>
        </p:nvSpPr>
        <p:spPr>
          <a:xfrm>
            <a:off x="4495800" y="5257800"/>
            <a:ext cx="4567236" cy="1447800"/>
          </a:xfrm>
          <a:prstGeom prst="rect">
            <a:avLst/>
          </a:prstGeom>
          <a:solidFill>
            <a:schemeClr val="lt1"/>
          </a:solidFill>
          <a:ln cap="flat" cmpd="sng" w="57150">
            <a:solidFill>
              <a:srgbClr val="0070C0"/>
            </a:solidFill>
            <a:prstDash val="solid"/>
            <a:round/>
            <a:headEnd len="med" w="med" type="none"/>
            <a:tailEnd len="med" w="med" type="none"/>
          </a:ln>
        </p:spPr>
        <p:txBody>
          <a:bodyPr anchorCtr="0" anchor="t" bIns="45700" lIns="91425" rIns="91425" tIns="45700">
            <a:noAutofit/>
          </a:bodyPr>
          <a:lstStyle/>
          <a:p>
            <a:pPr indent="0" lvl="0" marL="0" marR="0" rtl="0" algn="l">
              <a:lnSpc>
                <a:spcPct val="90000"/>
              </a:lnSpc>
              <a:spcBef>
                <a:spcPts val="0"/>
              </a:spcBef>
              <a:spcAft>
                <a:spcPts val="0"/>
              </a:spcAft>
              <a:buClr>
                <a:schemeClr val="hlink"/>
              </a:buClr>
              <a:buSzPct val="25000"/>
              <a:buFont typeface="Noto Sans Symbols"/>
              <a:buNone/>
            </a:pPr>
            <a:r>
              <a:rPr b="1" i="0" lang="en-US" sz="2800" u="none" cap="none" strike="noStrike">
                <a:solidFill>
                  <a:srgbClr val="1F5281"/>
                </a:solidFill>
                <a:latin typeface="Arial"/>
                <a:ea typeface="Arial"/>
                <a:cs typeface="Arial"/>
                <a:sym typeface="Arial"/>
              </a:rPr>
              <a:t>Thực hiện:</a:t>
            </a:r>
          </a:p>
          <a:p>
            <a:pPr indent="-457200" lvl="0" marL="457200" marR="0" rtl="0" algn="l">
              <a:lnSpc>
                <a:spcPct val="90000"/>
              </a:lnSpc>
              <a:spcBef>
                <a:spcPts val="480"/>
              </a:spcBef>
              <a:spcAft>
                <a:spcPts val="0"/>
              </a:spcAft>
              <a:buClr>
                <a:schemeClr val="hlink"/>
              </a:buClr>
              <a:buSzPct val="100000"/>
              <a:buFont typeface="Arial"/>
              <a:buAutoNum type="arabicPeriod"/>
            </a:pPr>
            <a:r>
              <a:rPr b="1" i="0" lang="en-US" sz="2400" u="none" cap="none" strike="noStrike">
                <a:solidFill>
                  <a:srgbClr val="FF0000"/>
                </a:solidFill>
                <a:latin typeface="Arial"/>
                <a:ea typeface="Arial"/>
                <a:cs typeface="Arial"/>
                <a:sym typeface="Arial"/>
              </a:rPr>
              <a:t>Bùi Thị Thúy Quỳnh</a:t>
            </a:r>
          </a:p>
          <a:p>
            <a:pPr indent="-457200" lvl="0" marL="457200" marR="0" rtl="0" algn="l">
              <a:lnSpc>
                <a:spcPct val="90000"/>
              </a:lnSpc>
              <a:spcBef>
                <a:spcPts val="480"/>
              </a:spcBef>
              <a:spcAft>
                <a:spcPts val="0"/>
              </a:spcAft>
              <a:buClr>
                <a:schemeClr val="hlink"/>
              </a:buClr>
              <a:buSzPct val="100000"/>
              <a:buFont typeface="Arial"/>
              <a:buAutoNum type="arabicPeriod"/>
            </a:pPr>
            <a:r>
              <a:rPr b="1" i="0" lang="en-US" sz="2400" u="none" cap="none" strike="noStrike">
                <a:solidFill>
                  <a:srgbClr val="FF0000"/>
                </a:solidFill>
                <a:latin typeface="Arial"/>
                <a:ea typeface="Arial"/>
                <a:cs typeface="Arial"/>
                <a:sym typeface="Arial"/>
              </a:rPr>
              <a:t>Trương Ngọc Tinh Anh</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146" name="Shape 146"/>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lvl="0" rtl="0">
              <a:spcBef>
                <a:spcPts val="0"/>
              </a:spcBef>
              <a:buClr>
                <a:schemeClr val="hlink"/>
              </a:buClr>
              <a:buSzPct val="100000"/>
              <a:buFont typeface="Arial"/>
              <a:buChar char="❖"/>
            </a:pPr>
            <a:r>
              <a:rPr b="0" lang="en-US">
                <a:latin typeface="Arial"/>
                <a:ea typeface="Arial"/>
                <a:cs typeface="Arial"/>
                <a:sym typeface="Arial"/>
              </a:rPr>
              <a:t>Nếu có hàm tạo, hàm tạo enum phải có modifier là private hoặc default, không thể sử dụng public hoặc protected cho hàm tạo enum.</a:t>
            </a:r>
          </a:p>
        </p:txBody>
      </p:sp>
      <p:sp>
        <p:nvSpPr>
          <p:cNvPr id="147" name="Shape 147"/>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148" name="Shape 148"/>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149" name="Shape 149"/>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150" name="Shape 150"/>
          <p:cNvPicPr preferRelativeResize="0"/>
          <p:nvPr/>
        </p:nvPicPr>
        <p:blipFill rotWithShape="1">
          <a:blip r:embed="rId3">
            <a:alphaModFix/>
          </a:blip>
          <a:srcRect b="0" l="0" r="0" t="0"/>
          <a:stretch/>
        </p:blipFill>
        <p:spPr>
          <a:xfrm>
            <a:off x="1119750" y="2971800"/>
            <a:ext cx="3127200" cy="3046800"/>
          </a:xfrm>
          <a:prstGeom prst="rect">
            <a:avLst/>
          </a:prstGeom>
          <a:noFill/>
          <a:ln>
            <a:noFill/>
          </a:ln>
        </p:spPr>
      </p:pic>
      <p:pic>
        <p:nvPicPr>
          <p:cNvPr id="151" name="Shape 151"/>
          <p:cNvPicPr preferRelativeResize="0"/>
          <p:nvPr/>
        </p:nvPicPr>
        <p:blipFill rotWithShape="1">
          <a:blip r:embed="rId4">
            <a:alphaModFix/>
          </a:blip>
          <a:srcRect b="0" l="0" r="0" t="0"/>
          <a:stretch/>
        </p:blipFill>
        <p:spPr>
          <a:xfrm>
            <a:off x="5147247" y="2971800"/>
            <a:ext cx="2877000" cy="2797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157" name="Shape 157"/>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lvl="0" rtl="0">
              <a:spcBef>
                <a:spcPts val="0"/>
              </a:spcBef>
              <a:buClr>
                <a:schemeClr val="hlink"/>
              </a:buClr>
              <a:buSzPct val="100000"/>
              <a:buFont typeface="Arial"/>
              <a:buChar char="❖"/>
            </a:pPr>
            <a:r>
              <a:rPr b="0" lang="en-US">
                <a:latin typeface="Arial"/>
                <a:ea typeface="Arial"/>
                <a:cs typeface="Arial"/>
                <a:sym typeface="Arial"/>
              </a:rPr>
              <a:t>Khi tạo enum bên ngoài class, không thể đặt các từ khóa final, static, protected, private, public phía trước từ khóa enum.</a:t>
            </a:r>
          </a:p>
        </p:txBody>
      </p:sp>
      <p:sp>
        <p:nvSpPr>
          <p:cNvPr id="158" name="Shape 158"/>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159" name="Shape 159"/>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160" name="Shape 160"/>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161" name="Shape 161"/>
          <p:cNvPicPr preferRelativeResize="0"/>
          <p:nvPr/>
        </p:nvPicPr>
        <p:blipFill>
          <a:blip r:embed="rId3">
            <a:alphaModFix/>
          </a:blip>
          <a:stretch>
            <a:fillRect/>
          </a:stretch>
        </p:blipFill>
        <p:spPr>
          <a:xfrm>
            <a:off x="457200" y="2946075"/>
            <a:ext cx="2700399" cy="3144675"/>
          </a:xfrm>
          <a:prstGeom prst="rect">
            <a:avLst/>
          </a:prstGeom>
          <a:noFill/>
          <a:ln>
            <a:noFill/>
          </a:ln>
        </p:spPr>
      </p:pic>
      <p:pic>
        <p:nvPicPr>
          <p:cNvPr id="162" name="Shape 162"/>
          <p:cNvPicPr preferRelativeResize="0"/>
          <p:nvPr/>
        </p:nvPicPr>
        <p:blipFill>
          <a:blip r:embed="rId4">
            <a:alphaModFix/>
          </a:blip>
          <a:stretch>
            <a:fillRect/>
          </a:stretch>
        </p:blipFill>
        <p:spPr>
          <a:xfrm>
            <a:off x="3327300" y="2993775"/>
            <a:ext cx="2735349" cy="3049275"/>
          </a:xfrm>
          <a:prstGeom prst="rect">
            <a:avLst/>
          </a:prstGeom>
          <a:noFill/>
          <a:ln>
            <a:noFill/>
          </a:ln>
        </p:spPr>
      </p:pic>
      <p:pic>
        <p:nvPicPr>
          <p:cNvPr id="163" name="Shape 163"/>
          <p:cNvPicPr preferRelativeResize="0"/>
          <p:nvPr/>
        </p:nvPicPr>
        <p:blipFill>
          <a:blip r:embed="rId5">
            <a:alphaModFix/>
          </a:blip>
          <a:stretch>
            <a:fillRect/>
          </a:stretch>
        </p:blipFill>
        <p:spPr>
          <a:xfrm>
            <a:off x="6218150" y="3056074"/>
            <a:ext cx="2629524" cy="292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169" name="Shape 169"/>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lvl="0" rtl="0">
              <a:spcBef>
                <a:spcPts val="0"/>
              </a:spcBef>
              <a:buClr>
                <a:schemeClr val="hlink"/>
              </a:buClr>
              <a:buSzPct val="100000"/>
              <a:buFont typeface="Arial"/>
              <a:buChar char="❖"/>
            </a:pPr>
            <a:r>
              <a:rPr b="0" lang="en-US">
                <a:latin typeface="Arial"/>
                <a:ea typeface="Arial"/>
                <a:cs typeface="Arial"/>
                <a:sym typeface="Arial"/>
              </a:rPr>
              <a:t>Khi khởi tạo một hằng số trong enum, mỗi hằng số phải tương ứng với 1 phương thức khởi tạo enum đó.</a:t>
            </a:r>
          </a:p>
        </p:txBody>
      </p:sp>
      <p:sp>
        <p:nvSpPr>
          <p:cNvPr id="170" name="Shape 170"/>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171" name="Shape 171"/>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172" name="Shape 172"/>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173" name="Shape 173"/>
          <p:cNvPicPr preferRelativeResize="0"/>
          <p:nvPr/>
        </p:nvPicPr>
        <p:blipFill>
          <a:blip r:embed="rId3">
            <a:alphaModFix/>
          </a:blip>
          <a:stretch>
            <a:fillRect/>
          </a:stretch>
        </p:blipFill>
        <p:spPr>
          <a:xfrm>
            <a:off x="2873375" y="2566600"/>
            <a:ext cx="3593975" cy="3770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179" name="Shape 179"/>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lvl="0" rtl="0">
              <a:spcBef>
                <a:spcPts val="0"/>
              </a:spcBef>
              <a:buClr>
                <a:schemeClr val="hlink"/>
              </a:buClr>
              <a:buSzPct val="100000"/>
              <a:buFont typeface="Arial"/>
              <a:buChar char="❖"/>
            </a:pPr>
            <a:r>
              <a:rPr b="0" lang="en-US">
                <a:latin typeface="Arial"/>
                <a:ea typeface="Arial"/>
                <a:cs typeface="Arial"/>
                <a:sym typeface="Arial"/>
              </a:rPr>
              <a:t>Ngầm định các hằng trong enum là public static final. Ta có thể truy xuất hằng thông qua cú pháp [Tên Enum].[Tên hằng] nhưng không thể thay đổi giá trị của hằng trực tiếp từ bên ngoài.</a:t>
            </a:r>
          </a:p>
        </p:txBody>
      </p:sp>
      <p:sp>
        <p:nvSpPr>
          <p:cNvPr id="180" name="Shape 180"/>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181" name="Shape 181"/>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182" name="Shape 182"/>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183" name="Shape 183"/>
          <p:cNvPicPr preferRelativeResize="0"/>
          <p:nvPr/>
        </p:nvPicPr>
        <p:blipFill>
          <a:blip r:embed="rId3">
            <a:alphaModFix/>
          </a:blip>
          <a:stretch>
            <a:fillRect/>
          </a:stretch>
        </p:blipFill>
        <p:spPr>
          <a:xfrm>
            <a:off x="2208125" y="3149649"/>
            <a:ext cx="5030875" cy="32511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319087"/>
            <a:ext cx="8229600" cy="671511"/>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189" name="Shape 189"/>
          <p:cNvSpPr txBox="1"/>
          <p:nvPr>
            <p:ph idx="1" type="body"/>
          </p:nvPr>
        </p:nvSpPr>
        <p:spPr>
          <a:xfrm>
            <a:off x="457200" y="1330325"/>
            <a:ext cx="8229600" cy="232727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hlink"/>
              </a:buClr>
              <a:buSzPct val="100000"/>
              <a:buFont typeface="Arial"/>
              <a:buChar char="❖"/>
            </a:pPr>
            <a:r>
              <a:rPr b="0" i="0" lang="en-US" sz="2800" u="none" cap="none" strike="noStrike">
                <a:solidFill>
                  <a:srgbClr val="1481B8"/>
                </a:solidFill>
                <a:latin typeface="Arial"/>
                <a:ea typeface="Arial"/>
                <a:cs typeface="Arial"/>
                <a:sym typeface="Arial"/>
              </a:rPr>
              <a:t>Có thể sử dụng toán tử == để so sánh các phần tử của enum</a:t>
            </a:r>
            <a:r>
              <a:rPr b="0" lang="en-US">
                <a:latin typeface="Arial"/>
                <a:ea typeface="Arial"/>
                <a:cs typeface="Arial"/>
                <a:sym typeface="Arial"/>
              </a:rPr>
              <a:t> (tương tự class và interface).</a:t>
            </a:r>
          </a:p>
          <a:p>
            <a:pPr indent="-342900" lvl="0" marL="342900" marR="0" rtl="0" algn="l">
              <a:spcBef>
                <a:spcPts val="560"/>
              </a:spcBef>
              <a:spcAft>
                <a:spcPts val="0"/>
              </a:spcAft>
              <a:buClr>
                <a:schemeClr val="hlink"/>
              </a:buClr>
              <a:buSzPct val="100000"/>
              <a:buFont typeface="Noto Sans Symbols"/>
              <a:buNone/>
            </a:pPr>
            <a:r>
              <a:t/>
            </a:r>
            <a:endParaRPr b="1" i="0" sz="2800" u="none" cap="none" strike="noStrike">
              <a:solidFill>
                <a:srgbClr val="1481B8"/>
              </a:solidFill>
              <a:latin typeface="Arial"/>
              <a:ea typeface="Arial"/>
              <a:cs typeface="Arial"/>
              <a:sym typeface="Arial"/>
            </a:endParaRPr>
          </a:p>
        </p:txBody>
      </p:sp>
      <p:sp>
        <p:nvSpPr>
          <p:cNvPr id="190" name="Shape 190"/>
          <p:cNvSpPr txBox="1"/>
          <p:nvPr>
            <p:ph idx="10" type="dt"/>
          </p:nvPr>
        </p:nvSpPr>
        <p:spPr>
          <a:xfrm>
            <a:off x="304800" y="6492875"/>
            <a:ext cx="1181100" cy="365125"/>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191" name="Shape 191"/>
          <p:cNvSpPr txBox="1"/>
          <p:nvPr>
            <p:ph idx="11" type="ftr"/>
          </p:nvPr>
        </p:nvSpPr>
        <p:spPr>
          <a:xfrm>
            <a:off x="2476500" y="6477000"/>
            <a:ext cx="3848099" cy="365125"/>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192" name="Shape 192"/>
          <p:cNvSpPr txBox="1"/>
          <p:nvPr>
            <p:ph idx="12" type="sldNum"/>
          </p:nvPr>
        </p:nvSpPr>
        <p:spPr>
          <a:xfrm>
            <a:off x="7239000" y="6524625"/>
            <a:ext cx="1714500" cy="333374"/>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193" name="Shape 193"/>
          <p:cNvPicPr preferRelativeResize="0"/>
          <p:nvPr/>
        </p:nvPicPr>
        <p:blipFill>
          <a:blip r:embed="rId3">
            <a:alphaModFix/>
          </a:blip>
          <a:stretch>
            <a:fillRect/>
          </a:stretch>
        </p:blipFill>
        <p:spPr>
          <a:xfrm>
            <a:off x="2620950" y="2313675"/>
            <a:ext cx="4618050" cy="40559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199" name="Shape 199"/>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lvl="0" rtl="0">
              <a:spcBef>
                <a:spcPts val="0"/>
              </a:spcBef>
              <a:buClr>
                <a:schemeClr val="hlink"/>
              </a:buClr>
              <a:buSzPct val="100000"/>
              <a:buFont typeface="Arial"/>
              <a:buChar char="❖"/>
            </a:pPr>
            <a:r>
              <a:rPr b="0" lang="en-US">
                <a:latin typeface="Arial"/>
                <a:ea typeface="Arial"/>
                <a:cs typeface="Arial"/>
                <a:sym typeface="Arial"/>
              </a:rPr>
              <a:t>Hai tập collection hỗ trợ Enum là EnumSet và EnumMap.</a:t>
            </a:r>
          </a:p>
          <a:p>
            <a:pPr lvl="0" rtl="0">
              <a:spcBef>
                <a:spcPts val="0"/>
              </a:spcBef>
              <a:buClr>
                <a:schemeClr val="hlink"/>
              </a:buClr>
              <a:buSzPct val="100000"/>
              <a:buFont typeface="Arial"/>
              <a:buChar char="❖"/>
            </a:pPr>
            <a:r>
              <a:rPr b="0" lang="en-US">
                <a:latin typeface="Arial"/>
                <a:ea typeface="Arial"/>
                <a:cs typeface="Arial"/>
                <a:sym typeface="Arial"/>
              </a:rPr>
              <a:t>EnumSet: tương tự như mảng, nhưng kiểu dữ liệu của nó là kiểu Enum. Sử dụng EnumSet.of(...) để tạo các tập hằng số khác nhau từ các hằng số có sẵn trong Enum.</a:t>
            </a:r>
          </a:p>
        </p:txBody>
      </p:sp>
      <p:sp>
        <p:nvSpPr>
          <p:cNvPr id="200" name="Shape 200"/>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201" name="Shape 201"/>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202" name="Shape 202"/>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208" name="Shape 208"/>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lvl="0" rtl="0">
              <a:spcBef>
                <a:spcPts val="0"/>
              </a:spcBef>
              <a:buClr>
                <a:schemeClr val="hlink"/>
              </a:buClr>
              <a:buSzPct val="100000"/>
              <a:buFont typeface="Arial"/>
              <a:buChar char="❖"/>
            </a:pPr>
            <a:r>
              <a:rPr b="0" lang="en-US">
                <a:latin typeface="Arial"/>
                <a:ea typeface="Arial"/>
                <a:cs typeface="Arial"/>
                <a:sym typeface="Arial"/>
              </a:rPr>
              <a:t>Ví dụ: EnumSet</a:t>
            </a: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rPr b="0" lang="en-US">
                <a:latin typeface="Arial"/>
                <a:ea typeface="Arial"/>
                <a:cs typeface="Arial"/>
                <a:sym typeface="Arial"/>
              </a:rPr>
              <a:t>→ Kết quả:</a:t>
            </a:r>
          </a:p>
        </p:txBody>
      </p:sp>
      <p:sp>
        <p:nvSpPr>
          <p:cNvPr id="209" name="Shape 209"/>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210" name="Shape 210"/>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211" name="Shape 211"/>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212" name="Shape 212"/>
          <p:cNvPicPr preferRelativeResize="0"/>
          <p:nvPr/>
        </p:nvPicPr>
        <p:blipFill>
          <a:blip r:embed="rId3">
            <a:alphaModFix/>
          </a:blip>
          <a:stretch>
            <a:fillRect/>
          </a:stretch>
        </p:blipFill>
        <p:spPr>
          <a:xfrm>
            <a:off x="555500" y="2043650"/>
            <a:ext cx="2787500" cy="3233899"/>
          </a:xfrm>
          <a:prstGeom prst="rect">
            <a:avLst/>
          </a:prstGeom>
          <a:noFill/>
          <a:ln>
            <a:noFill/>
          </a:ln>
        </p:spPr>
      </p:pic>
      <p:pic>
        <p:nvPicPr>
          <p:cNvPr id="213" name="Shape 213"/>
          <p:cNvPicPr preferRelativeResize="0"/>
          <p:nvPr/>
        </p:nvPicPr>
        <p:blipFill>
          <a:blip r:embed="rId4">
            <a:alphaModFix/>
          </a:blip>
          <a:stretch>
            <a:fillRect/>
          </a:stretch>
        </p:blipFill>
        <p:spPr>
          <a:xfrm>
            <a:off x="3343000" y="1966912"/>
            <a:ext cx="5448300" cy="2924175"/>
          </a:xfrm>
          <a:prstGeom prst="rect">
            <a:avLst/>
          </a:prstGeom>
          <a:noFill/>
          <a:ln>
            <a:noFill/>
          </a:ln>
        </p:spPr>
      </p:pic>
      <p:pic>
        <p:nvPicPr>
          <p:cNvPr id="214" name="Shape 214"/>
          <p:cNvPicPr preferRelativeResize="0"/>
          <p:nvPr/>
        </p:nvPicPr>
        <p:blipFill>
          <a:blip r:embed="rId5">
            <a:alphaModFix/>
          </a:blip>
          <a:stretch>
            <a:fillRect/>
          </a:stretch>
        </p:blipFill>
        <p:spPr>
          <a:xfrm>
            <a:off x="3282062" y="5121237"/>
            <a:ext cx="923925" cy="1266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220" name="Shape 220"/>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lvl="0" rtl="0">
              <a:spcBef>
                <a:spcPts val="0"/>
              </a:spcBef>
              <a:buClr>
                <a:schemeClr val="hlink"/>
              </a:buClr>
              <a:buSzPct val="100000"/>
              <a:buFont typeface="Arial"/>
              <a:buChar char="❖"/>
            </a:pPr>
            <a:r>
              <a:rPr b="0" lang="en-US">
                <a:latin typeface="Arial"/>
                <a:ea typeface="Arial"/>
                <a:cs typeface="Arial"/>
                <a:sym typeface="Arial"/>
              </a:rPr>
              <a:t>EnumMap: tương tự HashMap, với key là tên hằng số và value là giá trị cần gán cho hằng.</a:t>
            </a:r>
          </a:p>
          <a:p>
            <a:pPr lvl="0" rtl="0">
              <a:spcBef>
                <a:spcPts val="0"/>
              </a:spcBef>
              <a:buClr>
                <a:schemeClr val="hlink"/>
              </a:buClr>
              <a:buSzPct val="100000"/>
              <a:buFont typeface="Arial"/>
              <a:buChar char="❖"/>
            </a:pPr>
            <a:r>
              <a:rPr b="0" lang="en-US">
                <a:latin typeface="Arial"/>
                <a:ea typeface="Arial"/>
                <a:cs typeface="Arial"/>
                <a:sym typeface="Arial"/>
              </a:rPr>
              <a:t>Ví dụ: EnumMap</a:t>
            </a: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rPr b="0" lang="en-US">
                <a:latin typeface="Arial"/>
                <a:ea typeface="Arial"/>
                <a:cs typeface="Arial"/>
                <a:sym typeface="Arial"/>
              </a:rPr>
              <a:t>												→ Kết quả</a:t>
            </a:r>
          </a:p>
        </p:txBody>
      </p:sp>
      <p:sp>
        <p:nvSpPr>
          <p:cNvPr id="221" name="Shape 221"/>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222" name="Shape 222"/>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223" name="Shape 223"/>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224" name="Shape 224"/>
          <p:cNvPicPr preferRelativeResize="0"/>
          <p:nvPr/>
        </p:nvPicPr>
        <p:blipFill>
          <a:blip r:embed="rId3">
            <a:alphaModFix/>
          </a:blip>
          <a:stretch>
            <a:fillRect/>
          </a:stretch>
        </p:blipFill>
        <p:spPr>
          <a:xfrm>
            <a:off x="913175" y="2601700"/>
            <a:ext cx="4718549" cy="3875299"/>
          </a:xfrm>
          <a:prstGeom prst="rect">
            <a:avLst/>
          </a:prstGeom>
          <a:noFill/>
          <a:ln>
            <a:noFill/>
          </a:ln>
        </p:spPr>
      </p:pic>
      <p:pic>
        <p:nvPicPr>
          <p:cNvPr id="225" name="Shape 225"/>
          <p:cNvPicPr preferRelativeResize="0"/>
          <p:nvPr/>
        </p:nvPicPr>
        <p:blipFill>
          <a:blip r:embed="rId4">
            <a:alphaModFix/>
          </a:blip>
          <a:stretch>
            <a:fillRect/>
          </a:stretch>
        </p:blipFill>
        <p:spPr>
          <a:xfrm>
            <a:off x="6007100" y="4655950"/>
            <a:ext cx="2839075" cy="6713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lvl="0" rtl="0">
              <a:spcBef>
                <a:spcPts val="0"/>
              </a:spcBef>
              <a:buSzPct val="25000"/>
              <a:buNone/>
            </a:pPr>
            <a:r>
              <a:rPr lang="en-US"/>
              <a:t>Tài liệu tham khảo</a:t>
            </a:r>
          </a:p>
        </p:txBody>
      </p:sp>
      <p:sp>
        <p:nvSpPr>
          <p:cNvPr id="231" name="Shape 231"/>
          <p:cNvSpPr txBox="1"/>
          <p:nvPr>
            <p:ph idx="1" type="body"/>
          </p:nvPr>
        </p:nvSpPr>
        <p:spPr>
          <a:xfrm>
            <a:off x="457200" y="1292162"/>
            <a:ext cx="8229600" cy="4930800"/>
          </a:xfrm>
          <a:prstGeom prst="rect">
            <a:avLst/>
          </a:prstGeom>
          <a:noFill/>
          <a:ln>
            <a:noFill/>
          </a:ln>
        </p:spPr>
        <p:txBody>
          <a:bodyPr anchorCtr="0" anchor="t" bIns="45700" lIns="91425" rIns="91425" tIns="45700">
            <a:noAutofit/>
          </a:bodyPr>
          <a:lstStyle/>
          <a:p>
            <a:pPr indent="-355600" lvl="0" marL="342900" marR="0" rtl="0" algn="l">
              <a:lnSpc>
                <a:spcPct val="100000"/>
              </a:lnSpc>
              <a:spcBef>
                <a:spcPts val="0"/>
              </a:spcBef>
              <a:spcAft>
                <a:spcPts val="0"/>
              </a:spcAft>
              <a:buClr>
                <a:srgbClr val="4A86E8"/>
              </a:buClr>
              <a:buSzPct val="107142"/>
              <a:buFont typeface="Arial"/>
              <a:buAutoNum type="arabicPeriod"/>
            </a:pPr>
            <a:r>
              <a:rPr b="0" lang="en-US" u="sng">
                <a:latin typeface="Arial"/>
                <a:ea typeface="Arial"/>
                <a:cs typeface="Arial"/>
                <a:sym typeface="Arial"/>
                <a:hlinkClick r:id="rId3"/>
              </a:rPr>
              <a:t>https://crunchify.com/why-and-for-what-should-i-use-enum-java-enum-examples/</a:t>
            </a:r>
          </a:p>
          <a:p>
            <a:pPr lvl="0" rtl="0">
              <a:spcBef>
                <a:spcPts val="0"/>
              </a:spcBef>
              <a:buClr>
                <a:srgbClr val="4A86E8"/>
              </a:buClr>
              <a:buSzPct val="125000"/>
              <a:buFont typeface="Arial"/>
              <a:buAutoNum type="arabicPeriod"/>
            </a:pPr>
            <a:r>
              <a:rPr b="0" lang="en-US" u="sng">
                <a:latin typeface="Arial"/>
                <a:ea typeface="Arial"/>
                <a:cs typeface="Arial"/>
                <a:sym typeface="Arial"/>
                <a:hlinkClick r:id="rId4"/>
              </a:rPr>
              <a:t>http://www.javapractices.com/topic/TopicAction.do?Id=1</a:t>
            </a:r>
            <a:r>
              <a:rPr b="0" lang="en-US" sz="2400">
                <a:solidFill>
                  <a:srgbClr val="000000"/>
                </a:solidFill>
                <a:latin typeface="Arial"/>
                <a:ea typeface="Arial"/>
                <a:cs typeface="Arial"/>
                <a:sym typeface="Arial"/>
              </a:rPr>
              <a:t> </a:t>
            </a:r>
          </a:p>
          <a:p>
            <a:pPr lvl="0" rtl="0">
              <a:spcBef>
                <a:spcPts val="0"/>
              </a:spcBef>
              <a:buClr>
                <a:srgbClr val="4A86E8"/>
              </a:buClr>
              <a:buSzPct val="100000"/>
              <a:buFont typeface="Arial"/>
              <a:buAutoNum type="arabicPeriod"/>
            </a:pPr>
            <a:r>
              <a:rPr b="0" lang="en-US" sz="3000" u="sng">
                <a:solidFill>
                  <a:schemeClr val="hlink"/>
                </a:solidFill>
                <a:latin typeface="Arial"/>
                <a:ea typeface="Arial"/>
                <a:cs typeface="Arial"/>
                <a:sym typeface="Arial"/>
                <a:hlinkClick r:id="rId5"/>
              </a:rPr>
              <a:t>http://o7planning.org/vi/10199/huong-dan-su-dung-java-enum</a:t>
            </a:r>
            <a:r>
              <a:rPr b="0" lang="en-US" sz="3000" u="sng">
                <a:solidFill>
                  <a:srgbClr val="0070C0"/>
                </a:solidFill>
                <a:latin typeface="Arial"/>
                <a:ea typeface="Arial"/>
                <a:cs typeface="Arial"/>
                <a:sym typeface="Arial"/>
              </a:rPr>
              <a:t> </a:t>
            </a:r>
          </a:p>
          <a:p>
            <a:pPr lvl="0" rtl="0">
              <a:spcBef>
                <a:spcPts val="0"/>
              </a:spcBef>
              <a:buClr>
                <a:srgbClr val="4A86E8"/>
              </a:buClr>
              <a:buSzPct val="107142"/>
              <a:buFont typeface="Arial"/>
              <a:buAutoNum type="arabicPeriod"/>
            </a:pPr>
            <a:r>
              <a:rPr b="0" lang="en-US" u="sng">
                <a:solidFill>
                  <a:schemeClr val="hlink"/>
                </a:solidFill>
                <a:latin typeface="Arial"/>
                <a:ea typeface="Arial"/>
                <a:cs typeface="Arial"/>
                <a:sym typeface="Arial"/>
                <a:hlinkClick r:id="rId6"/>
              </a:rPr>
              <a:t>http://javarevisited.blogspot.com/2011/08/enum-in-java-example-tutorial.html</a:t>
            </a:r>
            <a:r>
              <a:rPr b="0" lang="en-US" u="sng">
                <a:latin typeface="Arial"/>
                <a:ea typeface="Arial"/>
                <a:cs typeface="Arial"/>
                <a:sym typeface="Arial"/>
              </a:rPr>
              <a:t> </a:t>
            </a:r>
          </a:p>
          <a:p>
            <a:pPr lvl="0" rtl="0">
              <a:spcBef>
                <a:spcPts val="0"/>
              </a:spcBef>
              <a:buClr>
                <a:srgbClr val="4A86E8"/>
              </a:buClr>
              <a:buSzPct val="107142"/>
              <a:buFont typeface="Arial"/>
              <a:buAutoNum type="arabicPeriod"/>
            </a:pPr>
            <a:r>
              <a:rPr b="0" lang="en-US" u="sng">
                <a:solidFill>
                  <a:schemeClr val="hlink"/>
                </a:solidFill>
                <a:latin typeface="Arial"/>
                <a:ea typeface="Arial"/>
                <a:cs typeface="Arial"/>
                <a:sym typeface="Arial"/>
                <a:hlinkClick r:id="rId7"/>
              </a:rPr>
              <a:t>http://buraktas.com/java-enums-tutorial/</a:t>
            </a:r>
            <a:r>
              <a:rPr b="0" lang="en-US" u="sng">
                <a:latin typeface="Arial"/>
                <a:ea typeface="Arial"/>
                <a:cs typeface="Arial"/>
                <a:sym typeface="Arial"/>
              </a:rPr>
              <a:t> </a:t>
            </a:r>
          </a:p>
        </p:txBody>
      </p:sp>
      <p:sp>
        <p:nvSpPr>
          <p:cNvPr id="232" name="Shape 232"/>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233" name="Shape 233"/>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234" name="Shape 234"/>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idx="1" type="subTitle"/>
          </p:nvPr>
        </p:nvSpPr>
        <p:spPr>
          <a:xfrm>
            <a:off x="1981200" y="5486400"/>
            <a:ext cx="5167312" cy="414337"/>
          </a:xfrm>
          <a:prstGeom prst="rect">
            <a:avLst/>
          </a:prstGeom>
          <a:noFill/>
          <a:ln>
            <a:noFill/>
          </a:ln>
        </p:spPr>
        <p:txBody>
          <a:bodyPr anchorCtr="0" anchor="t" bIns="45700" lIns="91425" rIns="91425" tIns="45700">
            <a:noAutofit/>
          </a:bodyPr>
          <a:lstStyle/>
          <a:p>
            <a:pPr indent="0" lvl="0" marL="0" marR="0" rtl="0" algn="ctr">
              <a:lnSpc>
                <a:spcPct val="80000"/>
              </a:lnSpc>
              <a:spcBef>
                <a:spcPts val="0"/>
              </a:spcBef>
              <a:spcAft>
                <a:spcPts val="0"/>
              </a:spcAft>
              <a:buClr>
                <a:schemeClr val="hlink"/>
              </a:buClr>
              <a:buSzPct val="25000"/>
              <a:buFont typeface="Noto Sans Symbols"/>
              <a:buNone/>
            </a:pPr>
            <a:r>
              <a:rPr b="1" i="0" lang="en-US" sz="1600" u="none" cap="none" strike="noStrike">
                <a:solidFill>
                  <a:schemeClr val="lt1"/>
                </a:solidFill>
                <a:latin typeface="Verdana"/>
                <a:ea typeface="Verdana"/>
                <a:cs typeface="Verdana"/>
                <a:sym typeface="Verdana"/>
              </a:rPr>
              <a:t>www.themegallery.com </a:t>
            </a:r>
          </a:p>
        </p:txBody>
      </p:sp>
      <p:sp>
        <p:nvSpPr>
          <p:cNvPr id="240" name="Shape 240"/>
          <p:cNvSpPr/>
          <p:nvPr/>
        </p:nvSpPr>
        <p:spPr>
          <a:xfrm>
            <a:off x="1912938" y="2935288"/>
            <a:ext cx="5249862" cy="722312"/>
          </a:xfrm>
          <a:prstGeom prst="rect">
            <a:avLst/>
          </a:prstGeom>
        </p:spPr>
        <p:txBody>
          <a:bodyPr>
            <a:prstTxWarp prst="textPlain"/>
          </a:bodyPr>
          <a:lstStyle/>
          <a:p>
            <a:pPr lvl="0" algn="ctr"/>
            <a:r>
              <a:rPr b="1" i="0">
                <a:ln cap="flat" cmpd="sng" w="38100">
                  <a:solidFill>
                    <a:schemeClr val="lt1"/>
                  </a:solidFill>
                  <a:prstDash val="solid"/>
                  <a:round/>
                  <a:headEnd len="med" w="med" type="none"/>
                  <a:tailEnd len="med" w="med" type="none"/>
                </a:ln>
                <a:gradFill>
                  <a:gsLst>
                    <a:gs pos="0">
                      <a:schemeClr val="dk2"/>
                    </a:gs>
                    <a:gs pos="100000">
                      <a:schemeClr val="hlink"/>
                    </a:gs>
                  </a:gsLst>
                  <a:lin ang="0" scaled="0"/>
                </a:gradFill>
                <a:latin typeface="Verdana"/>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319087"/>
            <a:ext cx="8229600" cy="671511"/>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a:t>Enum trong Java</a:t>
            </a:r>
          </a:p>
        </p:txBody>
      </p:sp>
      <p:sp>
        <p:nvSpPr>
          <p:cNvPr id="62" name="Shape 62"/>
          <p:cNvSpPr txBox="1"/>
          <p:nvPr>
            <p:ph idx="1" type="body"/>
          </p:nvPr>
        </p:nvSpPr>
        <p:spPr>
          <a:xfrm>
            <a:off x="457200" y="1330325"/>
            <a:ext cx="8229600" cy="493077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hlink"/>
              </a:buClr>
              <a:buSzPct val="100000"/>
              <a:buFont typeface="Arial"/>
              <a:buChar char="❖"/>
            </a:pPr>
            <a:r>
              <a:rPr b="0" lang="en-US">
                <a:latin typeface="Arial"/>
                <a:ea typeface="Arial"/>
                <a:cs typeface="Arial"/>
                <a:sym typeface="Arial"/>
              </a:rPr>
              <a:t>Mặc định, </a:t>
            </a:r>
            <a:r>
              <a:rPr b="0" i="0" lang="en-US" sz="2800" u="none" cap="none" strike="noStrike">
                <a:solidFill>
                  <a:srgbClr val="1481B8"/>
                </a:solidFill>
                <a:latin typeface="Arial"/>
                <a:ea typeface="Arial"/>
                <a:cs typeface="Arial"/>
                <a:sym typeface="Arial"/>
              </a:rPr>
              <a:t>Enum k</a:t>
            </a:r>
            <a:r>
              <a:rPr b="0" lang="en-US">
                <a:latin typeface="Arial"/>
                <a:ea typeface="Arial"/>
                <a:cs typeface="Arial"/>
                <a:sym typeface="Arial"/>
              </a:rPr>
              <a:t>ế thừa từ lớp </a:t>
            </a:r>
            <a:r>
              <a:rPr b="0" lang="en-US">
                <a:solidFill>
                  <a:schemeClr val="hlink"/>
                </a:solidFill>
                <a:latin typeface="Arial"/>
                <a:ea typeface="Arial"/>
                <a:cs typeface="Arial"/>
                <a:sym typeface="Arial"/>
              </a:rPr>
              <a:t>java.lang. Enum nên nó</a:t>
            </a:r>
            <a:r>
              <a:rPr b="0" i="0" lang="en-US" sz="2800" u="none" cap="none" strike="noStrike">
                <a:solidFill>
                  <a:srgbClr val="1481B8"/>
                </a:solidFill>
                <a:latin typeface="Arial"/>
                <a:ea typeface="Arial"/>
                <a:cs typeface="Arial"/>
                <a:sym typeface="Arial"/>
              </a:rPr>
              <a:t> không thể kế thừa từ một lớp khác</a:t>
            </a:r>
            <a:r>
              <a:rPr b="0" lang="en-US">
                <a:latin typeface="Arial"/>
                <a:ea typeface="Arial"/>
                <a:cs typeface="Arial"/>
                <a:sym typeface="Arial"/>
              </a:rPr>
              <a:t>.</a:t>
            </a:r>
          </a:p>
          <a:p>
            <a:pPr indent="-342900" lvl="0" marL="342900" marR="0" rtl="0" algn="l">
              <a:spcBef>
                <a:spcPts val="0"/>
              </a:spcBef>
              <a:spcAft>
                <a:spcPts val="0"/>
              </a:spcAft>
              <a:buClr>
                <a:schemeClr val="hlink"/>
              </a:buClr>
              <a:buSzPct val="100000"/>
              <a:buFont typeface="Arial"/>
              <a:buChar char="❖"/>
            </a:pPr>
            <a:r>
              <a:rPr b="0" lang="en-US">
                <a:latin typeface="Arial"/>
                <a:ea typeface="Arial"/>
                <a:cs typeface="Arial"/>
                <a:sym typeface="Arial"/>
              </a:rPr>
              <a:t>Không thể đặt từ khóa abstract trước enum, vì thế enum không thể được extends từ một lớp khác.</a:t>
            </a:r>
          </a:p>
        </p:txBody>
      </p:sp>
      <p:sp>
        <p:nvSpPr>
          <p:cNvPr id="63" name="Shape 63"/>
          <p:cNvSpPr txBox="1"/>
          <p:nvPr>
            <p:ph idx="10" type="dt"/>
          </p:nvPr>
        </p:nvSpPr>
        <p:spPr>
          <a:xfrm>
            <a:off x="304800" y="6492875"/>
            <a:ext cx="1181100" cy="365125"/>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64" name="Shape 64"/>
          <p:cNvSpPr txBox="1"/>
          <p:nvPr>
            <p:ph idx="11" type="ftr"/>
          </p:nvPr>
        </p:nvSpPr>
        <p:spPr>
          <a:xfrm>
            <a:off x="2476500" y="6477000"/>
            <a:ext cx="3848099" cy="365125"/>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65" name="Shape 65"/>
          <p:cNvSpPr txBox="1"/>
          <p:nvPr>
            <p:ph idx="12" type="sldNum"/>
          </p:nvPr>
        </p:nvSpPr>
        <p:spPr>
          <a:xfrm>
            <a:off x="7239000" y="6524625"/>
            <a:ext cx="1714500" cy="333374"/>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66" name="Shape 66"/>
          <p:cNvPicPr preferRelativeResize="0"/>
          <p:nvPr/>
        </p:nvPicPr>
        <p:blipFill>
          <a:blip r:embed="rId3">
            <a:alphaModFix/>
          </a:blip>
          <a:stretch>
            <a:fillRect/>
          </a:stretch>
        </p:blipFill>
        <p:spPr>
          <a:xfrm>
            <a:off x="2654575" y="3517533"/>
            <a:ext cx="4071950" cy="26569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a:t>Enum trong Java</a:t>
            </a:r>
          </a:p>
        </p:txBody>
      </p:sp>
      <p:sp>
        <p:nvSpPr>
          <p:cNvPr id="72" name="Shape 72"/>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hlink"/>
              </a:buClr>
              <a:buSzPct val="100000"/>
              <a:buFont typeface="Arial"/>
              <a:buChar char="❖"/>
            </a:pPr>
            <a:r>
              <a:rPr b="0" lang="en-US">
                <a:latin typeface="Arial"/>
                <a:ea typeface="Arial"/>
                <a:cs typeface="Arial"/>
                <a:sym typeface="Arial"/>
              </a:rPr>
              <a:t>Tuy nhiên, Enum có thể thực thi một interface và override lại các phương thức của interface đó như một lớp bình thường</a:t>
            </a:r>
            <a:r>
              <a:rPr b="0" i="0" lang="en-US" sz="2800" u="none" cap="none" strike="noStrike">
                <a:solidFill>
                  <a:srgbClr val="1481B8"/>
                </a:solidFill>
                <a:latin typeface="Arial"/>
                <a:ea typeface="Arial"/>
                <a:cs typeface="Arial"/>
                <a:sym typeface="Arial"/>
              </a:rPr>
              <a:t>.</a:t>
            </a:r>
          </a:p>
        </p:txBody>
      </p:sp>
      <p:sp>
        <p:nvSpPr>
          <p:cNvPr id="73" name="Shape 73"/>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74" name="Shape 74"/>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75" name="Shape 75"/>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76" name="Shape 76"/>
          <p:cNvPicPr preferRelativeResize="0"/>
          <p:nvPr/>
        </p:nvPicPr>
        <p:blipFill>
          <a:blip r:embed="rId3">
            <a:alphaModFix/>
          </a:blip>
          <a:stretch>
            <a:fillRect/>
          </a:stretch>
        </p:blipFill>
        <p:spPr>
          <a:xfrm>
            <a:off x="1990050" y="2978349"/>
            <a:ext cx="5575876" cy="3282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a:t>Enum trong Java</a:t>
            </a:r>
          </a:p>
        </p:txBody>
      </p:sp>
      <p:sp>
        <p:nvSpPr>
          <p:cNvPr id="82" name="Shape 82"/>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hlink"/>
              </a:buClr>
              <a:buSzPct val="100000"/>
              <a:buFont typeface="Arial"/>
              <a:buChar char="❖"/>
            </a:pPr>
            <a:r>
              <a:rPr b="0" lang="en-US">
                <a:latin typeface="Arial"/>
                <a:ea typeface="Arial"/>
                <a:cs typeface="Arial"/>
                <a:sym typeface="Arial"/>
              </a:rPr>
              <a:t>Tương tự class, enum có thể lồng nhau.</a:t>
            </a:r>
          </a:p>
        </p:txBody>
      </p:sp>
      <p:sp>
        <p:nvSpPr>
          <p:cNvPr id="83" name="Shape 83"/>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84" name="Shape 84"/>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85" name="Shape 85"/>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86" name="Shape 86"/>
          <p:cNvPicPr preferRelativeResize="0"/>
          <p:nvPr/>
        </p:nvPicPr>
        <p:blipFill>
          <a:blip r:embed="rId3">
            <a:alphaModFix/>
          </a:blip>
          <a:stretch>
            <a:fillRect/>
          </a:stretch>
        </p:blipFill>
        <p:spPr>
          <a:xfrm>
            <a:off x="1149432" y="2109807"/>
            <a:ext cx="2322943" cy="4151324"/>
          </a:xfrm>
          <a:prstGeom prst="rect">
            <a:avLst/>
          </a:prstGeom>
          <a:noFill/>
          <a:ln>
            <a:noFill/>
          </a:ln>
        </p:spPr>
      </p:pic>
      <p:pic>
        <p:nvPicPr>
          <p:cNvPr id="87" name="Shape 87"/>
          <p:cNvPicPr preferRelativeResize="0"/>
          <p:nvPr/>
        </p:nvPicPr>
        <p:blipFill>
          <a:blip r:embed="rId4">
            <a:alphaModFix/>
          </a:blip>
          <a:stretch>
            <a:fillRect/>
          </a:stretch>
        </p:blipFill>
        <p:spPr>
          <a:xfrm>
            <a:off x="4580850" y="3222600"/>
            <a:ext cx="3925949" cy="78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319087"/>
            <a:ext cx="8229600" cy="671511"/>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93" name="Shape 93"/>
          <p:cNvSpPr txBox="1"/>
          <p:nvPr>
            <p:ph idx="1" type="body"/>
          </p:nvPr>
        </p:nvSpPr>
        <p:spPr>
          <a:xfrm>
            <a:off x="457200" y="1113675"/>
            <a:ext cx="8229600" cy="4930800"/>
          </a:xfrm>
          <a:prstGeom prst="rect">
            <a:avLst/>
          </a:prstGeom>
          <a:noFill/>
          <a:ln>
            <a:noFill/>
          </a:ln>
        </p:spPr>
        <p:txBody>
          <a:bodyPr anchorCtr="0" anchor="t" bIns="45700" lIns="91425" rIns="91425" tIns="45700">
            <a:noAutofit/>
          </a:bodyPr>
          <a:lstStyle/>
          <a:p>
            <a:pPr indent="-368300" lvl="0" marL="342900" marR="0" rtl="0" algn="l">
              <a:spcBef>
                <a:spcPts val="0"/>
              </a:spcBef>
              <a:spcAft>
                <a:spcPts val="0"/>
              </a:spcAft>
              <a:buClr>
                <a:schemeClr val="hlink"/>
              </a:buClr>
              <a:buSzPct val="100000"/>
              <a:buFont typeface="Arial"/>
              <a:buChar char="❖"/>
            </a:pPr>
            <a:r>
              <a:rPr b="0" i="0" lang="en-US" sz="2400" u="none" cap="none" strike="noStrike">
                <a:solidFill>
                  <a:srgbClr val="1481B8"/>
                </a:solidFill>
                <a:latin typeface="Arial"/>
                <a:ea typeface="Arial"/>
                <a:cs typeface="Arial"/>
                <a:sym typeface="Arial"/>
              </a:rPr>
              <a:t>Trong Java, Enum cũng có thể ghi đè lên các phương thức nào đó. </a:t>
            </a:r>
          </a:p>
          <a:p>
            <a:pPr indent="-368300" lvl="0" marL="342900" marR="0" rtl="0" algn="l">
              <a:spcBef>
                <a:spcPts val="0"/>
              </a:spcBef>
              <a:spcAft>
                <a:spcPts val="0"/>
              </a:spcAft>
              <a:buClr>
                <a:schemeClr val="hlink"/>
              </a:buClr>
              <a:buSzPct val="100000"/>
              <a:buFont typeface="Arial"/>
              <a:buChar char="❖"/>
            </a:pPr>
            <a:r>
              <a:rPr b="0" lang="en-US" sz="2400">
                <a:latin typeface="Arial"/>
                <a:ea typeface="Arial"/>
                <a:cs typeface="Arial"/>
                <a:sym typeface="Arial"/>
              </a:rPr>
              <a:t>Ví dụ: G</a:t>
            </a:r>
            <a:r>
              <a:rPr b="0" i="0" lang="en-US" sz="2400" u="none" cap="none" strike="noStrike">
                <a:solidFill>
                  <a:srgbClr val="1481B8"/>
                </a:solidFill>
                <a:latin typeface="Arial"/>
                <a:ea typeface="Arial"/>
                <a:cs typeface="Arial"/>
                <a:sym typeface="Arial"/>
              </a:rPr>
              <a:t>hi đè phương thức toString () bên trong Enum trong Java.</a:t>
            </a:r>
          </a:p>
        </p:txBody>
      </p:sp>
      <p:sp>
        <p:nvSpPr>
          <p:cNvPr id="94" name="Shape 94"/>
          <p:cNvSpPr txBox="1"/>
          <p:nvPr>
            <p:ph idx="10" type="dt"/>
          </p:nvPr>
        </p:nvSpPr>
        <p:spPr>
          <a:xfrm>
            <a:off x="304800" y="6492875"/>
            <a:ext cx="1181100" cy="365125"/>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95" name="Shape 95"/>
          <p:cNvSpPr txBox="1"/>
          <p:nvPr>
            <p:ph idx="11" type="ftr"/>
          </p:nvPr>
        </p:nvSpPr>
        <p:spPr>
          <a:xfrm>
            <a:off x="2476500" y="6477000"/>
            <a:ext cx="3848099" cy="365125"/>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96" name="Shape 96"/>
          <p:cNvSpPr txBox="1"/>
          <p:nvPr>
            <p:ph idx="12" type="sldNum"/>
          </p:nvPr>
        </p:nvSpPr>
        <p:spPr>
          <a:xfrm>
            <a:off x="7239000" y="6524625"/>
            <a:ext cx="1714500" cy="333374"/>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97" name="Shape 97"/>
          <p:cNvPicPr preferRelativeResize="0"/>
          <p:nvPr/>
        </p:nvPicPr>
        <p:blipFill>
          <a:blip r:embed="rId3">
            <a:alphaModFix/>
          </a:blip>
          <a:stretch>
            <a:fillRect/>
          </a:stretch>
        </p:blipFill>
        <p:spPr>
          <a:xfrm>
            <a:off x="625749" y="2752749"/>
            <a:ext cx="3206599" cy="3602350"/>
          </a:xfrm>
          <a:prstGeom prst="rect">
            <a:avLst/>
          </a:prstGeom>
          <a:noFill/>
          <a:ln>
            <a:noFill/>
          </a:ln>
        </p:spPr>
      </p:pic>
      <p:pic>
        <p:nvPicPr>
          <p:cNvPr id="98" name="Shape 98"/>
          <p:cNvPicPr preferRelativeResize="0"/>
          <p:nvPr/>
        </p:nvPicPr>
        <p:blipFill>
          <a:blip r:embed="rId4">
            <a:alphaModFix/>
          </a:blip>
          <a:stretch>
            <a:fillRect/>
          </a:stretch>
        </p:blipFill>
        <p:spPr>
          <a:xfrm>
            <a:off x="3832350" y="2920225"/>
            <a:ext cx="4579100" cy="1112449"/>
          </a:xfrm>
          <a:prstGeom prst="rect">
            <a:avLst/>
          </a:prstGeom>
          <a:noFill/>
          <a:ln>
            <a:noFill/>
          </a:ln>
        </p:spPr>
      </p:pic>
      <p:pic>
        <p:nvPicPr>
          <p:cNvPr id="99" name="Shape 99"/>
          <p:cNvPicPr preferRelativeResize="0"/>
          <p:nvPr/>
        </p:nvPicPr>
        <p:blipFill>
          <a:blip r:embed="rId5">
            <a:alphaModFix/>
          </a:blip>
          <a:stretch>
            <a:fillRect/>
          </a:stretch>
        </p:blipFill>
        <p:spPr>
          <a:xfrm>
            <a:off x="3832350" y="4326126"/>
            <a:ext cx="4053999" cy="951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319087"/>
            <a:ext cx="8229600" cy="671511"/>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105" name="Shape 105"/>
          <p:cNvSpPr txBox="1"/>
          <p:nvPr>
            <p:ph idx="1" type="body"/>
          </p:nvPr>
        </p:nvSpPr>
        <p:spPr>
          <a:xfrm>
            <a:off x="457200" y="1330325"/>
            <a:ext cx="3200400" cy="2098800"/>
          </a:xfrm>
          <a:prstGeom prst="rect">
            <a:avLst/>
          </a:prstGeom>
          <a:noFill/>
          <a:ln>
            <a:noFill/>
          </a:ln>
        </p:spPr>
        <p:txBody>
          <a:bodyPr anchorCtr="0" anchor="t" bIns="45700" lIns="91425" rIns="91425" tIns="45700">
            <a:noAutofit/>
          </a:bodyPr>
          <a:lstStyle/>
          <a:p>
            <a:pPr indent="-393700" lvl="0" marL="342900" marR="0" rtl="0">
              <a:spcBef>
                <a:spcPts val="0"/>
              </a:spcBef>
              <a:spcAft>
                <a:spcPts val="0"/>
              </a:spcAft>
              <a:buClr>
                <a:schemeClr val="hlink"/>
              </a:buClr>
              <a:buSzPct val="100000"/>
              <a:buFont typeface="Arial"/>
              <a:buChar char="❖"/>
            </a:pPr>
            <a:r>
              <a:rPr b="0" lang="en-US">
                <a:latin typeface="Arial"/>
                <a:ea typeface="Arial"/>
                <a:cs typeface="Arial"/>
                <a:sym typeface="Arial"/>
              </a:rPr>
              <a:t>C</a:t>
            </a:r>
            <a:r>
              <a:rPr b="0" i="0" lang="en-US" u="none" cap="none" strike="noStrike">
                <a:solidFill>
                  <a:srgbClr val="1481B8"/>
                </a:solidFill>
                <a:latin typeface="Arial"/>
                <a:ea typeface="Arial"/>
                <a:cs typeface="Arial"/>
                <a:sym typeface="Arial"/>
              </a:rPr>
              <a:t>ó thể </a:t>
            </a:r>
            <a:r>
              <a:rPr b="0" lang="en-US">
                <a:latin typeface="Arial"/>
                <a:ea typeface="Arial"/>
                <a:cs typeface="Arial"/>
                <a:sym typeface="Arial"/>
              </a:rPr>
              <a:t>tạo abstract method</a:t>
            </a:r>
            <a:r>
              <a:rPr b="0" i="0" lang="en-US" u="none" cap="none" strike="noStrike">
                <a:solidFill>
                  <a:srgbClr val="1481B8"/>
                </a:solidFill>
                <a:latin typeface="Arial"/>
                <a:ea typeface="Arial"/>
                <a:cs typeface="Arial"/>
                <a:sym typeface="Arial"/>
              </a:rPr>
              <a:t> trong Enum </a:t>
            </a:r>
            <a:r>
              <a:rPr b="0" lang="en-US">
                <a:latin typeface="Arial"/>
                <a:ea typeface="Arial"/>
                <a:cs typeface="Arial"/>
                <a:sym typeface="Arial"/>
              </a:rPr>
              <a:t>và cho phép Override lại phương thức này.</a:t>
            </a:r>
          </a:p>
        </p:txBody>
      </p:sp>
      <p:sp>
        <p:nvSpPr>
          <p:cNvPr id="106" name="Shape 106"/>
          <p:cNvSpPr txBox="1"/>
          <p:nvPr>
            <p:ph idx="10" type="dt"/>
          </p:nvPr>
        </p:nvSpPr>
        <p:spPr>
          <a:xfrm>
            <a:off x="304800" y="6492875"/>
            <a:ext cx="1181100" cy="365125"/>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107" name="Shape 107"/>
          <p:cNvSpPr txBox="1"/>
          <p:nvPr>
            <p:ph idx="11" type="ftr"/>
          </p:nvPr>
        </p:nvSpPr>
        <p:spPr>
          <a:xfrm>
            <a:off x="2476500" y="6477000"/>
            <a:ext cx="3848099" cy="365125"/>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108" name="Shape 108"/>
          <p:cNvSpPr txBox="1"/>
          <p:nvPr>
            <p:ph idx="12" type="sldNum"/>
          </p:nvPr>
        </p:nvSpPr>
        <p:spPr>
          <a:xfrm>
            <a:off x="7239000" y="6524625"/>
            <a:ext cx="1714500" cy="333374"/>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109" name="Shape 109"/>
          <p:cNvPicPr preferRelativeResize="0"/>
          <p:nvPr/>
        </p:nvPicPr>
        <p:blipFill rotWithShape="1">
          <a:blip r:embed="rId3">
            <a:alphaModFix/>
          </a:blip>
          <a:srcRect b="0" l="0" r="0" t="0"/>
          <a:stretch/>
        </p:blipFill>
        <p:spPr>
          <a:xfrm>
            <a:off x="3962400" y="1276350"/>
            <a:ext cx="4343400" cy="519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115" name="Shape 115"/>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lvl="0" rtl="0">
              <a:spcBef>
                <a:spcPts val="0"/>
              </a:spcBef>
              <a:buClr>
                <a:schemeClr val="hlink"/>
              </a:buClr>
              <a:buSzPct val="100000"/>
              <a:buFont typeface="Arial"/>
              <a:buChar char="❖"/>
            </a:pPr>
            <a:r>
              <a:rPr b="0" lang="en-US">
                <a:latin typeface="Arial"/>
                <a:ea typeface="Arial"/>
                <a:cs typeface="Arial"/>
                <a:sym typeface="Arial"/>
              </a:rPr>
              <a:t>Có thể tạo enum bên trong và ngoài lớp nhưng không thể tạo enum trong phương thức.</a:t>
            </a:r>
          </a:p>
        </p:txBody>
      </p:sp>
      <p:sp>
        <p:nvSpPr>
          <p:cNvPr id="116" name="Shape 116"/>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117" name="Shape 117"/>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118" name="Shape 118"/>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119" name="Shape 119"/>
          <p:cNvPicPr preferRelativeResize="0"/>
          <p:nvPr/>
        </p:nvPicPr>
        <p:blipFill rotWithShape="1">
          <a:blip r:embed="rId3">
            <a:alphaModFix/>
          </a:blip>
          <a:srcRect b="0" l="0" r="0" t="0"/>
          <a:stretch/>
        </p:blipFill>
        <p:spPr>
          <a:xfrm>
            <a:off x="930262" y="2400225"/>
            <a:ext cx="3618600" cy="3440400"/>
          </a:xfrm>
          <a:prstGeom prst="rect">
            <a:avLst/>
          </a:prstGeom>
          <a:noFill/>
          <a:ln>
            <a:noFill/>
          </a:ln>
        </p:spPr>
      </p:pic>
      <p:pic>
        <p:nvPicPr>
          <p:cNvPr id="120" name="Shape 120"/>
          <p:cNvPicPr preferRelativeResize="0"/>
          <p:nvPr/>
        </p:nvPicPr>
        <p:blipFill rotWithShape="1">
          <a:blip r:embed="rId4">
            <a:alphaModFix/>
          </a:blip>
          <a:srcRect b="0" l="0" r="0" t="0"/>
          <a:stretch/>
        </p:blipFill>
        <p:spPr>
          <a:xfrm>
            <a:off x="4701628" y="2400225"/>
            <a:ext cx="3512100" cy="326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319087"/>
            <a:ext cx="8229600" cy="671511"/>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126" name="Shape 126"/>
          <p:cNvSpPr txBox="1"/>
          <p:nvPr>
            <p:ph idx="1" type="body"/>
          </p:nvPr>
        </p:nvSpPr>
        <p:spPr>
          <a:xfrm>
            <a:off x="457200" y="1330325"/>
            <a:ext cx="8229600" cy="4930774"/>
          </a:xfrm>
          <a:prstGeom prst="rect">
            <a:avLst/>
          </a:prstGeom>
          <a:noFill/>
          <a:ln>
            <a:noFill/>
          </a:ln>
        </p:spPr>
        <p:txBody>
          <a:bodyPr anchorCtr="0" anchor="t" bIns="45700" lIns="91425" rIns="91425" tIns="45700">
            <a:noAutofit/>
          </a:bodyPr>
          <a:lstStyle/>
          <a:p>
            <a:pPr lvl="0" rtl="0">
              <a:spcBef>
                <a:spcPts val="0"/>
              </a:spcBef>
              <a:buClr>
                <a:schemeClr val="hlink"/>
              </a:buClr>
              <a:buSzPct val="100000"/>
              <a:buFont typeface="Arial"/>
              <a:buChar char="❖"/>
            </a:pPr>
            <a:r>
              <a:rPr b="0" lang="en-US">
                <a:latin typeface="Arial"/>
                <a:ea typeface="Arial"/>
                <a:cs typeface="Arial"/>
                <a:sym typeface="Arial"/>
              </a:rPr>
              <a:t>Không thể tạo một instance của enum bằng toán tử </a:t>
            </a:r>
            <a:r>
              <a:rPr lang="en-US">
                <a:latin typeface="Arial"/>
                <a:ea typeface="Arial"/>
                <a:cs typeface="Arial"/>
                <a:sym typeface="Arial"/>
              </a:rPr>
              <a:t>new</a:t>
            </a:r>
            <a:r>
              <a:rPr b="0" lang="en-US">
                <a:latin typeface="Arial"/>
                <a:ea typeface="Arial"/>
                <a:cs typeface="Arial"/>
                <a:sym typeface="Arial"/>
              </a:rPr>
              <a:t> do hàm tạo của enum là private</a:t>
            </a:r>
            <a:r>
              <a:rPr b="0" lang="en-US">
                <a:latin typeface="Arial"/>
                <a:ea typeface="Arial"/>
                <a:cs typeface="Arial"/>
                <a:sym typeface="Arial"/>
              </a:rPr>
              <a:t>.</a:t>
            </a:r>
          </a:p>
        </p:txBody>
      </p:sp>
      <p:sp>
        <p:nvSpPr>
          <p:cNvPr id="127" name="Shape 127"/>
          <p:cNvSpPr txBox="1"/>
          <p:nvPr>
            <p:ph idx="10" type="dt"/>
          </p:nvPr>
        </p:nvSpPr>
        <p:spPr>
          <a:xfrm>
            <a:off x="304800" y="6492875"/>
            <a:ext cx="1181100" cy="365125"/>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128" name="Shape 128"/>
          <p:cNvSpPr txBox="1"/>
          <p:nvPr>
            <p:ph idx="11" type="ftr"/>
          </p:nvPr>
        </p:nvSpPr>
        <p:spPr>
          <a:xfrm>
            <a:off x="2476500" y="6477000"/>
            <a:ext cx="3848099" cy="365125"/>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129" name="Shape 129"/>
          <p:cNvSpPr txBox="1"/>
          <p:nvPr>
            <p:ph idx="12" type="sldNum"/>
          </p:nvPr>
        </p:nvSpPr>
        <p:spPr>
          <a:xfrm>
            <a:off x="7239000" y="6524625"/>
            <a:ext cx="1714500" cy="333374"/>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130" name="Shape 130"/>
          <p:cNvPicPr preferRelativeResize="0"/>
          <p:nvPr/>
        </p:nvPicPr>
        <p:blipFill>
          <a:blip r:embed="rId3">
            <a:alphaModFix/>
          </a:blip>
          <a:stretch>
            <a:fillRect/>
          </a:stretch>
        </p:blipFill>
        <p:spPr>
          <a:xfrm>
            <a:off x="2399837" y="2533200"/>
            <a:ext cx="4001424" cy="3638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136" name="Shape 136"/>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lvl="0" rtl="0">
              <a:spcBef>
                <a:spcPts val="0"/>
              </a:spcBef>
              <a:buClr>
                <a:schemeClr val="hlink"/>
              </a:buClr>
              <a:buSzPct val="100000"/>
              <a:buFont typeface="Arial"/>
              <a:buChar char="❖"/>
            </a:pPr>
            <a:r>
              <a:rPr b="0" lang="en-US">
                <a:solidFill>
                  <a:schemeClr val="hlink"/>
                </a:solidFill>
                <a:latin typeface="Arial"/>
                <a:ea typeface="Arial"/>
                <a:cs typeface="Arial"/>
                <a:sym typeface="Arial"/>
              </a:rPr>
              <a:t>Mặc định, nếu enum không có hàm tạo, các hằng số sẽ gọi hàm tạo mặc định được tạo bởi hệ thống</a:t>
            </a:r>
            <a:r>
              <a:rPr b="0" lang="en-US">
                <a:latin typeface="Arial"/>
                <a:ea typeface="Arial"/>
                <a:cs typeface="Arial"/>
                <a:sym typeface="Arial"/>
              </a:rPr>
              <a:t>.</a:t>
            </a: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p:txBody>
      </p:sp>
      <p:sp>
        <p:nvSpPr>
          <p:cNvPr id="137" name="Shape 137"/>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138" name="Shape 138"/>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139" name="Shape 139"/>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140" name="Shape 140"/>
          <p:cNvPicPr preferRelativeResize="0"/>
          <p:nvPr/>
        </p:nvPicPr>
        <p:blipFill>
          <a:blip r:embed="rId3">
            <a:alphaModFix/>
          </a:blip>
          <a:stretch>
            <a:fillRect/>
          </a:stretch>
        </p:blipFill>
        <p:spPr>
          <a:xfrm>
            <a:off x="3198925" y="2999725"/>
            <a:ext cx="2403249" cy="214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ample">
  <a:themeElements>
    <a:clrScheme name="sample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