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09B9-16E6-60EA-1561-2A5235634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D096C-7A4D-A553-C2B2-12F3A1DC1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8D1F-FDEA-3473-39F0-C8212214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E656-7D82-2BCC-FAF0-193AAD1D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90AA-23DB-0D55-0F6F-2C4E2CE0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0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8DB-3FAC-12B0-6AD1-57316AF1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2F5-A45B-8B15-21CE-AF924890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E687-E63D-DBBD-37A8-FC619271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CCB-5B52-7A4E-7121-2EA75175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1A7E-110C-B547-1AA2-446D942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5033A-6AC5-5AB3-40ED-3F9E3171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7E1A0-451D-7EC0-06B4-26599FCAC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C530-CD29-40C1-C661-CAB51FF4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5341-A5B0-096D-D302-F21E85F5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81CE-CE76-A1B5-13BA-D815C79C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6A70-BA6A-76E2-FADE-F4F5EF8F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74A6-67E7-0C6C-5F2F-463F8126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FB8D-C687-1C49-FE94-8FFCF433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1B97-44DB-B3A4-C446-671DD3B0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D9A-6CA2-AA14-6B09-54A6F33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1910-B210-BB39-6BA4-B7A188AF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21FE-57C4-3AEE-4319-B9152714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CBAC-8107-4C97-2940-4B5BFA9F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FAB7-08FF-3B12-9F57-E0F5D9F5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82548-775F-DEC1-7126-0D1667AB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88A-C6E8-98BC-B8A4-97FEC9EC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7E24-B729-F1F7-C3B5-C578285E6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F27A9-8C08-5B25-5D91-F56C3031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EFAE-EC6C-3805-49D7-EC48B28E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C0AA-9010-08E7-9824-E5F2F8A5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F3817-8636-A22C-6CE3-65A91E39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AEE7-ECC1-5D8D-963D-F5545AEF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38196-AECC-4298-43FB-AC0CC69F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D77D-379B-0697-D6BF-7BBD61124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150D3-0675-B718-B72B-731A1FCFE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53B1D-47DD-17D8-19CE-A19FB9A8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84563-A4D5-4412-8F8E-92510850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86FBC-0AAE-9964-4CA4-439459DA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E656A-9C1F-279B-7A94-607BB93D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8580-5AEA-0966-1C66-3A3C875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B5BFD-D5DB-ABBE-6B62-476AE17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D7394-AEB2-B22D-FBB3-23353F26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5E5C-8F6C-FDE4-2D20-A35F22FD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2973-0A9A-56E4-6348-818604C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5FCB7-C50C-F903-8A36-1495AB6A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C241C-CBE8-757C-2794-3836B51F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BE45-EE72-F58E-E556-B0A02AA5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C865-FE34-679C-3A85-E88CAB5D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869B9-33CE-3709-EDDB-8333EF0B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FF60B-09CC-D3AB-86E7-6104448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AA27-C85E-3EFD-0893-5E6A3A2E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0A86-7B7B-8972-80E5-4C6211CF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3425-E3BF-0ACA-DBE2-E9AE3B94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195B7-8094-95CA-856C-8E49D86ED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0423D-F3B9-5854-6326-95D63E145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53FA-9A7B-FA5C-B263-BDE3118C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D7A14-A074-5980-BA00-073346FA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9DD3-C47C-3B0A-085E-A4BA32E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4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C8731-311B-C4AC-D324-C3AC3E81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ACC5-6F1C-C570-ADE7-207C29F9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491D-2422-2FDC-9F31-2E2CD2BDF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B23C-AB39-4471-AC87-BDCBC06213D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2F23-3067-A7CB-8B83-52470118F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2695-5316-244B-6729-08786C868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08F5-DF52-4618-B236-BA09E6C3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5411-C40A-E59B-8860-AFD263391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CBF51-7F47-CEE2-065E-EAE43FAE4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6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889C-7430-2582-20F7-9E8667D6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6" y="665018"/>
            <a:ext cx="2651811" cy="4932217"/>
          </a:xfrm>
        </p:spPr>
        <p:txBody>
          <a:bodyPr>
            <a:norm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tin: </a:t>
            </a:r>
            <a:r>
              <a:rPr lang="en-US" dirty="0" err="1"/>
              <a:t>Truyền-Kết</a:t>
            </a:r>
            <a:r>
              <a:rPr lang="en-US" dirty="0"/>
              <a:t> </a:t>
            </a:r>
            <a:r>
              <a:rPr lang="en-US" dirty="0" err="1"/>
              <a:t>nối-Nhận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54067-54D3-56F6-F384-41BCDC11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91" y="390525"/>
            <a:ext cx="80391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FF0-A7D4-80E0-F915-86055E4E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14CB-BA15-84B1-F6CE-6CD3D9BB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–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để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tin. 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khi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.</a:t>
            </a:r>
          </a:p>
          <a:p>
            <a:r>
              <a:rPr lang="en-US" dirty="0"/>
              <a:t>Logic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Lùi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2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556B-FD61-0C54-0DC6-A32FD622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FB75-4290-1AD7-7839-78B65664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để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tin.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Entropy.</a:t>
            </a:r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: Entropy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, Entropy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qua </a:t>
            </a:r>
            <a:r>
              <a:rPr lang="en-US" dirty="0" err="1"/>
              <a:t>kênh</a:t>
            </a:r>
            <a:r>
              <a:rPr lang="en-US" dirty="0"/>
              <a:t>: Entropy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, Entropy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–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EB7C-150E-283B-F5BA-CC74780F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C62B-1698-AB13-0104-A88A3126B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7392"/>
          </a:xfrm>
        </p:spPr>
        <p:txBody>
          <a:bodyPr/>
          <a:lstStyle/>
          <a:p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: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.</a:t>
            </a:r>
          </a:p>
          <a:p>
            <a:r>
              <a:rPr lang="en-US" dirty="0" err="1"/>
              <a:t>Nhiễu</a:t>
            </a:r>
            <a:r>
              <a:rPr lang="en-US" dirty="0"/>
              <a:t> khi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quá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.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3D57-FCD9-EFED-61ED-DD754177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C7F03E-9A42-5812-AEC7-83969D87F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5" y="1219200"/>
            <a:ext cx="10165529" cy="504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E7A-E2E8-6F12-E90B-F0163C74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15 </a:t>
            </a:r>
            <a:r>
              <a:rPr lang="en-US" dirty="0" err="1"/>
              <a:t>tuần</a:t>
            </a:r>
            <a:r>
              <a:rPr lang="en-US" dirty="0"/>
              <a:t> (</a:t>
            </a:r>
            <a:r>
              <a:rPr lang="en-US" dirty="0" err="1"/>
              <a:t>buổi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2A4C-1117-F679-1F89-C34349AE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400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(Entropy), 5 </a:t>
            </a:r>
            <a:r>
              <a:rPr lang="en-US" dirty="0" err="1"/>
              <a:t>buổi</a:t>
            </a:r>
            <a:r>
              <a:rPr lang="en-US" dirty="0"/>
              <a:t>.</a:t>
            </a:r>
          </a:p>
          <a:p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(Encoding), 2 </a:t>
            </a:r>
            <a:r>
              <a:rPr lang="en-US" dirty="0" err="1"/>
              <a:t>buổi</a:t>
            </a:r>
            <a:r>
              <a:rPr lang="en-US" dirty="0"/>
              <a:t>.</a:t>
            </a:r>
          </a:p>
          <a:p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(Channel), 3 </a:t>
            </a:r>
            <a:r>
              <a:rPr lang="en-US" dirty="0" err="1"/>
              <a:t>buổi</a:t>
            </a:r>
            <a:r>
              <a:rPr lang="en-US" dirty="0"/>
              <a:t> (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).</a:t>
            </a:r>
          </a:p>
          <a:p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(Error Correction), 4 </a:t>
            </a:r>
            <a:r>
              <a:rPr lang="en-US" dirty="0" err="1"/>
              <a:t>buổi</a:t>
            </a:r>
            <a:r>
              <a:rPr lang="en-US" dirty="0"/>
              <a:t>.</a:t>
            </a:r>
          </a:p>
          <a:p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1 </a:t>
            </a:r>
            <a:r>
              <a:rPr lang="en-US" dirty="0" err="1"/>
              <a:t>buổi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8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Lý thuyết thông tin</vt:lpstr>
      <vt:lpstr>Thông tin: Truyền-Kết nối-Nhận</vt:lpstr>
      <vt:lpstr>Các bài toán</vt:lpstr>
      <vt:lpstr>Độ đo thông tin</vt:lpstr>
      <vt:lpstr>Kênh Truyền tin</vt:lpstr>
      <vt:lpstr>Sơ đồ: Độ đo thông tin giữa Truyền và Nhận </vt:lpstr>
      <vt:lpstr>Kế hoạch học tập: 15 tuần (buổi)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Lý thuyết thông tin</dc:title>
  <dc:creator>Le Quyet Thang</dc:creator>
  <cp:lastModifiedBy>Le Quyet Thang</cp:lastModifiedBy>
  <cp:revision>5</cp:revision>
  <dcterms:created xsi:type="dcterms:W3CDTF">2022-05-19T09:10:28Z</dcterms:created>
  <dcterms:modified xsi:type="dcterms:W3CDTF">2022-08-10T02:54:23Z</dcterms:modified>
</cp:coreProperties>
</file>