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6" r:id="rId3"/>
    <p:sldId id="260" r:id="rId4"/>
    <p:sldId id="301" r:id="rId5"/>
    <p:sldId id="297" r:id="rId6"/>
    <p:sldId id="302" r:id="rId7"/>
    <p:sldId id="303" r:id="rId8"/>
    <p:sldId id="304" r:id="rId9"/>
    <p:sldId id="305" r:id="rId10"/>
    <p:sldId id="306" r:id="rId11"/>
    <p:sldId id="307" r:id="rId12"/>
    <p:sldId id="299" r:id="rId13"/>
    <p:sldId id="278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Miriam Libre" panose="020B0604020202020204" charset="-79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089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8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2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110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91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29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19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24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97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07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9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4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87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343805" y="1292773"/>
            <a:ext cx="4068118" cy="629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BÁO CÁO</a:t>
            </a:r>
            <a:br>
              <a:rPr lang="vi-VN" sz="1600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sz="1600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LẬP TRÌNH THIẾT BỊ DI ĐỘNG NHÓM 02</a:t>
            </a:r>
            <a:endParaRPr sz="1600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7681" y="2090081"/>
            <a:ext cx="644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latin typeface="+mn-lt"/>
              </a:rPr>
              <a:t>ỨNG DỤNG</a:t>
            </a:r>
          </a:p>
          <a:p>
            <a:pPr algn="ctr"/>
            <a:r>
              <a:rPr lang="vi-VN" sz="3600" b="1" dirty="0" smtClean="0">
                <a:latin typeface="+mn-lt"/>
              </a:rPr>
              <a:t>CHECK YOUR GRAMMAR</a:t>
            </a:r>
            <a:endParaRPr lang="en-US" sz="3600" b="1" dirty="0">
              <a:latin typeface="+mn-lt"/>
            </a:endParaRPr>
          </a:p>
        </p:txBody>
      </p:sp>
      <p:sp>
        <p:nvSpPr>
          <p:cNvPr id="4" name="Google Shape;240;p13"/>
          <p:cNvSpPr txBox="1">
            <a:spLocks/>
          </p:cNvSpPr>
          <p:nvPr/>
        </p:nvSpPr>
        <p:spPr>
          <a:xfrm>
            <a:off x="3069020" y="3448738"/>
            <a:ext cx="2617688" cy="62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vi-VN" sz="1200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Bùi Trần Ngọc Ly - B1908338</a:t>
            </a:r>
          </a:p>
          <a:p>
            <a:r>
              <a:rPr lang="vi-VN" sz="1200" dirty="0" smtClean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Diệp Xuân Quang - </a:t>
            </a:r>
            <a:r>
              <a:rPr lang="vi-VN" sz="1200" dirty="0">
                <a:latin typeface="+mn-lt"/>
              </a:rPr>
              <a:t>B1809171</a:t>
            </a:r>
            <a:endParaRPr lang="vi-VN" sz="1200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00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02.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67" y="163037"/>
            <a:ext cx="313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Tổng quan thiết kế</a:t>
            </a:r>
            <a:endParaRPr lang="en-US" sz="2600" b="1" dirty="0"/>
          </a:p>
        </p:txBody>
      </p:sp>
      <p:grpSp>
        <p:nvGrpSpPr>
          <p:cNvPr id="26" name="Google Shape;859;p48"/>
          <p:cNvGrpSpPr/>
          <p:nvPr/>
        </p:nvGrpSpPr>
        <p:grpSpPr>
          <a:xfrm rot="5400000">
            <a:off x="7924555" y="101358"/>
            <a:ext cx="1118090" cy="1320800"/>
            <a:chOff x="6545263" y="855663"/>
            <a:chExt cx="2347900" cy="2270150"/>
          </a:xfrm>
        </p:grpSpPr>
        <p:sp>
          <p:nvSpPr>
            <p:cNvPr id="27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55967" y="1060757"/>
            <a:ext cx="211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+mn-lt"/>
              </a:rPr>
              <a:t>Đăng kí</a:t>
            </a:r>
            <a:endParaRPr lang="en-US" sz="2000" b="1" dirty="0">
              <a:latin typeface="+mn-lt"/>
            </a:endParaRPr>
          </a:p>
        </p:txBody>
      </p:sp>
      <p:grpSp>
        <p:nvGrpSpPr>
          <p:cNvPr id="46" name="Google Shape;456;p32"/>
          <p:cNvGrpSpPr/>
          <p:nvPr/>
        </p:nvGrpSpPr>
        <p:grpSpPr>
          <a:xfrm>
            <a:off x="4994896" y="258662"/>
            <a:ext cx="2640864" cy="4622117"/>
            <a:chOff x="2547150" y="238125"/>
            <a:chExt cx="2525675" cy="5238750"/>
          </a:xfrm>
        </p:grpSpPr>
        <p:sp>
          <p:nvSpPr>
            <p:cNvPr id="4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62;p16"/>
          <p:cNvSpPr txBox="1">
            <a:spLocks/>
          </p:cNvSpPr>
          <p:nvPr/>
        </p:nvSpPr>
        <p:spPr>
          <a:xfrm>
            <a:off x="482806" y="1686324"/>
            <a:ext cx="3994042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dirty="0" smtClean="0"/>
              <a:t>Thu thập các thông tin của người dùng gồm email, họ tên, mật khẩu .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dirty="0" smtClean="0"/>
              <a:t>Trong đó các trường thông tin như họ tên &amp; địa chỉ mail dùng để quản lí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dirty="0" smtClean="0"/>
              <a:t>Admin không biết được mật khẩu của người dùng.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17" y="683508"/>
            <a:ext cx="2508562" cy="37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00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02.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67" y="163037"/>
            <a:ext cx="313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Tổng quan thiết kế</a:t>
            </a:r>
            <a:endParaRPr lang="en-US" sz="2600" b="1" dirty="0"/>
          </a:p>
        </p:txBody>
      </p:sp>
      <p:grpSp>
        <p:nvGrpSpPr>
          <p:cNvPr id="26" name="Google Shape;859;p48"/>
          <p:cNvGrpSpPr/>
          <p:nvPr/>
        </p:nvGrpSpPr>
        <p:grpSpPr>
          <a:xfrm rot="5400000">
            <a:off x="7924555" y="101358"/>
            <a:ext cx="1118090" cy="1320800"/>
            <a:chOff x="6545263" y="855663"/>
            <a:chExt cx="2347900" cy="2270150"/>
          </a:xfrm>
        </p:grpSpPr>
        <p:sp>
          <p:nvSpPr>
            <p:cNvPr id="27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55967" y="1060757"/>
            <a:ext cx="211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+mn-lt"/>
              </a:rPr>
              <a:t>Thêm bài viết</a:t>
            </a:r>
            <a:endParaRPr lang="en-US" sz="2000" b="1" dirty="0">
              <a:latin typeface="+mn-lt"/>
            </a:endParaRPr>
          </a:p>
        </p:txBody>
      </p:sp>
      <p:grpSp>
        <p:nvGrpSpPr>
          <p:cNvPr id="46" name="Google Shape;456;p32"/>
          <p:cNvGrpSpPr/>
          <p:nvPr/>
        </p:nvGrpSpPr>
        <p:grpSpPr>
          <a:xfrm>
            <a:off x="4994896" y="258662"/>
            <a:ext cx="2640864" cy="4622117"/>
            <a:chOff x="2547150" y="238125"/>
            <a:chExt cx="2525675" cy="5238750"/>
          </a:xfrm>
        </p:grpSpPr>
        <p:sp>
          <p:nvSpPr>
            <p:cNvPr id="4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62;p16"/>
          <p:cNvSpPr txBox="1">
            <a:spLocks/>
          </p:cNvSpPr>
          <p:nvPr/>
        </p:nvSpPr>
        <p:spPr>
          <a:xfrm>
            <a:off x="482806" y="1686324"/>
            <a:ext cx="3994042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dirty="0" smtClean="0"/>
              <a:t>Nhập ngữ pháp bạn muốn trao đổi, ấn vào nút “Thêm” -&gt; bài viết được tạo.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smtClean="0"/>
              <a:t>Người dùng chưa nhập bài viết -&gt; chọn “Thêm” -&gt; hiển thị thông báo nhắc  nhở.</a:t>
            </a:r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23" y="683508"/>
            <a:ext cx="2500656" cy="37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37467" y="1891861"/>
            <a:ext cx="4930588" cy="1250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latin typeface="+mn-lt"/>
              </a:rPr>
              <a:t>03.</a:t>
            </a:r>
            <a:r>
              <a:rPr lang="vi-VN" dirty="0" smtClean="0">
                <a:latin typeface="+mn-lt"/>
              </a:rPr>
              <a:t/>
            </a:r>
            <a:br>
              <a:rPr lang="vi-VN" dirty="0" smtClean="0">
                <a:latin typeface="+mn-lt"/>
              </a:rPr>
            </a:br>
            <a:r>
              <a:rPr lang="vi-VN" dirty="0" smtClean="0">
                <a:latin typeface="+mn-lt"/>
              </a:rPr>
              <a:t>Chương trình demo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00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359979" y="1408676"/>
            <a:ext cx="4054366" cy="2326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smtClean="0">
                <a:latin typeface="+mn-lt"/>
              </a:rPr>
              <a:t>THANKS FOR WATCHING</a:t>
            </a:r>
            <a:r>
              <a:rPr lang="en" sz="4800" smtClean="0">
                <a:latin typeface="+mn-lt"/>
              </a:rPr>
              <a:t>!</a:t>
            </a:r>
            <a:endParaRPr sz="4800">
              <a:latin typeface="+mn-lt"/>
            </a:endParaRPr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58159" y="989828"/>
            <a:ext cx="2963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>
                <a:latin typeface="+mn-lt"/>
              </a:rPr>
              <a:t>Mục đích dự án</a:t>
            </a:r>
            <a:endParaRPr lang="en-US" sz="2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8159" y="1877395"/>
            <a:ext cx="3326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>
                <a:latin typeface="+mn-lt"/>
              </a:rPr>
              <a:t>Tổng quan thiết kế</a:t>
            </a:r>
            <a:endParaRPr lang="en-US" sz="26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8159" y="2764962"/>
            <a:ext cx="3389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>
                <a:latin typeface="+mn-lt"/>
              </a:rPr>
              <a:t>Chương trình demo</a:t>
            </a:r>
            <a:endParaRPr lang="en-US" sz="2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1" y="791369"/>
            <a:ext cx="1177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01.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151" y="1706836"/>
            <a:ext cx="1177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02.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151" y="2607884"/>
            <a:ext cx="1177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03.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9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37467" y="1891861"/>
            <a:ext cx="4930588" cy="1250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01.</a:t>
            </a:r>
            <a:br>
              <a:rPr lang="vi-VN" dirty="0" smtClean="0">
                <a:latin typeface="+mn-lt"/>
              </a:rPr>
            </a:br>
            <a:r>
              <a:rPr lang="vi-VN" dirty="0" smtClean="0">
                <a:latin typeface="+mn-lt"/>
              </a:rPr>
              <a:t>Mục đích dự án</a:t>
            </a: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2" descr="Tại Sao Người Việt Luyện Nghe Nói Tiếng Anh Không Hiệu Quả - EIV Edu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845001"/>
            <a:ext cx="2597150" cy="34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62;p16"/>
          <p:cNvSpPr txBox="1">
            <a:spLocks/>
          </p:cNvSpPr>
          <p:nvPr/>
        </p:nvSpPr>
        <p:spPr>
          <a:xfrm>
            <a:off x="-23258" y="1004155"/>
            <a:ext cx="4561414" cy="1731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vi-VN" sz="2000" dirty="0" smtClean="0"/>
              <a:t>Tạo môi trường chuyên biệt để trao đổi ngữ pháp tiếng anh.</a:t>
            </a:r>
          </a:p>
          <a:p>
            <a:pPr marL="457200" indent="-381000">
              <a:spcBef>
                <a:spcPts val="600"/>
              </a:spcBef>
              <a:buClr>
                <a:srgbClr val="A5B0FE"/>
              </a:buClr>
              <a:buSzPts val="2400"/>
              <a:buFont typeface="Arial"/>
              <a:buChar char="▹"/>
            </a:pPr>
            <a:r>
              <a:rPr lang="vi-VN" sz="2000" dirty="0" smtClean="0"/>
              <a:t>Trao dồi thêm kiến thức tiếng anh, và áp dụng vào thực tế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00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01.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67" y="163037"/>
            <a:ext cx="2963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 smtClean="0">
                <a:latin typeface="+mn-lt"/>
              </a:rPr>
              <a:t>Mục đích dự án</a:t>
            </a:r>
            <a:endParaRPr lang="en-US" sz="2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2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37467" y="1891861"/>
            <a:ext cx="4930588" cy="1250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02.</a:t>
            </a:r>
            <a:br>
              <a:rPr lang="vi-VN" dirty="0" smtClean="0">
                <a:latin typeface="+mn-lt"/>
              </a:rPr>
            </a:br>
            <a:r>
              <a:rPr lang="vi-VN" dirty="0" smtClean="0">
                <a:latin typeface="+mn-lt"/>
              </a:rPr>
              <a:t>Tổng quan dự án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5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74" name="Google Shape;474;p33"/>
          <p:cNvGrpSpPr/>
          <p:nvPr/>
        </p:nvGrpSpPr>
        <p:grpSpPr>
          <a:xfrm rot="20935847">
            <a:off x="5873755" y="386448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0"/>
            <a:ext cx="100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02.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67" y="163037"/>
            <a:ext cx="313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Tổng quan thiết kế</a:t>
            </a:r>
            <a:endParaRPr lang="en-US" sz="2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6355">
            <a:off x="5960239" y="769157"/>
            <a:ext cx="2586819" cy="3457014"/>
          </a:xfrm>
          <a:prstGeom prst="rect">
            <a:avLst/>
          </a:prstGeom>
        </p:spPr>
      </p:pic>
      <p:grpSp>
        <p:nvGrpSpPr>
          <p:cNvPr id="20" name="Google Shape;456;p32"/>
          <p:cNvGrpSpPr/>
          <p:nvPr/>
        </p:nvGrpSpPr>
        <p:grpSpPr>
          <a:xfrm>
            <a:off x="3411898" y="632170"/>
            <a:ext cx="2119546" cy="4396359"/>
            <a:chOff x="2547150" y="238125"/>
            <a:chExt cx="2525675" cy="5238750"/>
          </a:xfrm>
        </p:grpSpPr>
        <p:sp>
          <p:nvSpPr>
            <p:cNvPr id="21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027849"/>
            <a:ext cx="2033117" cy="359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4" y="1824708"/>
            <a:ext cx="1991003" cy="2076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354" y="1310637"/>
            <a:ext cx="104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+mn-lt"/>
              </a:rPr>
              <a:t>LOGO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6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00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02.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67" y="163037"/>
            <a:ext cx="313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Tổng quan thiết kế</a:t>
            </a:r>
            <a:endParaRPr lang="en-US" sz="2600" b="1" dirty="0"/>
          </a:p>
        </p:txBody>
      </p:sp>
      <p:grpSp>
        <p:nvGrpSpPr>
          <p:cNvPr id="26" name="Google Shape;859;p48"/>
          <p:cNvGrpSpPr/>
          <p:nvPr/>
        </p:nvGrpSpPr>
        <p:grpSpPr>
          <a:xfrm rot="5400000">
            <a:off x="7680540" y="3680040"/>
            <a:ext cx="1488099" cy="1438821"/>
            <a:chOff x="6545263" y="855663"/>
            <a:chExt cx="2347900" cy="2270150"/>
          </a:xfrm>
        </p:grpSpPr>
        <p:sp>
          <p:nvSpPr>
            <p:cNvPr id="27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02" y="1395927"/>
            <a:ext cx="4733925" cy="3053312"/>
          </a:xfrm>
          <a:prstGeom prst="rect">
            <a:avLst/>
          </a:prstGeom>
        </p:spPr>
      </p:pic>
      <p:grpSp>
        <p:nvGrpSpPr>
          <p:cNvPr id="40" name="Google Shape;486;p34"/>
          <p:cNvGrpSpPr/>
          <p:nvPr/>
        </p:nvGrpSpPr>
        <p:grpSpPr>
          <a:xfrm>
            <a:off x="1451961" y="1177414"/>
            <a:ext cx="6091742" cy="3653797"/>
            <a:chOff x="1177450" y="241631"/>
            <a:chExt cx="6173152" cy="3616776"/>
          </a:xfrm>
        </p:grpSpPr>
        <p:sp>
          <p:nvSpPr>
            <p:cNvPr id="41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5440" y="1177669"/>
            <a:ext cx="166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+mn-lt"/>
              </a:rPr>
              <a:t>BẢNG MÀU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6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00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02.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67" y="163037"/>
            <a:ext cx="313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Tổng quan thiết kế</a:t>
            </a:r>
            <a:endParaRPr lang="en-US" sz="2600" b="1" dirty="0"/>
          </a:p>
        </p:txBody>
      </p:sp>
      <p:grpSp>
        <p:nvGrpSpPr>
          <p:cNvPr id="26" name="Google Shape;859;p48"/>
          <p:cNvGrpSpPr/>
          <p:nvPr/>
        </p:nvGrpSpPr>
        <p:grpSpPr>
          <a:xfrm rot="5400000">
            <a:off x="7924555" y="101358"/>
            <a:ext cx="1118090" cy="1320800"/>
            <a:chOff x="6545263" y="855663"/>
            <a:chExt cx="2347900" cy="2270150"/>
          </a:xfrm>
        </p:grpSpPr>
        <p:sp>
          <p:nvSpPr>
            <p:cNvPr id="27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16874" y="1163940"/>
            <a:ext cx="211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+mn-lt"/>
              </a:rPr>
              <a:t>Giao</a:t>
            </a:r>
            <a:r>
              <a:rPr lang="en-US" sz="2000" b="1" dirty="0" smtClean="0">
                <a:latin typeface="+mn-lt"/>
              </a:rPr>
              <a:t> </a:t>
            </a:r>
            <a:r>
              <a:rPr lang="vi-VN" sz="2000" b="1" dirty="0" smtClean="0">
                <a:latin typeface="+mn-lt"/>
              </a:rPr>
              <a:t>diện chính</a:t>
            </a:r>
            <a:endParaRPr lang="en-US" sz="2000" b="1" dirty="0">
              <a:latin typeface="+mn-lt"/>
            </a:endParaRPr>
          </a:p>
        </p:txBody>
      </p:sp>
      <p:grpSp>
        <p:nvGrpSpPr>
          <p:cNvPr id="46" name="Google Shape;456;p32"/>
          <p:cNvGrpSpPr/>
          <p:nvPr/>
        </p:nvGrpSpPr>
        <p:grpSpPr>
          <a:xfrm>
            <a:off x="4940279" y="378100"/>
            <a:ext cx="2785963" cy="4446148"/>
            <a:chOff x="2547150" y="238125"/>
            <a:chExt cx="2525675" cy="5238750"/>
          </a:xfrm>
        </p:grpSpPr>
        <p:sp>
          <p:nvSpPr>
            <p:cNvPr id="4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401" y="777224"/>
            <a:ext cx="2644641" cy="3639944"/>
          </a:xfrm>
          <a:prstGeom prst="rect">
            <a:avLst/>
          </a:prstGeom>
        </p:spPr>
      </p:pic>
      <p:sp>
        <p:nvSpPr>
          <p:cNvPr id="57" name="Google Shape;262;p16"/>
          <p:cNvSpPr txBox="1">
            <a:spLocks/>
          </p:cNvSpPr>
          <p:nvPr/>
        </p:nvSpPr>
        <p:spPr>
          <a:xfrm>
            <a:off x="502992" y="1723887"/>
            <a:ext cx="3321269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dirty="0" smtClean="0"/>
              <a:t>Khi người dùng nhập vào ứng dụng, sẽ hiện ra giao diện chờ.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dirty="0" smtClean="0"/>
              <a:t>Button “Next” dùng để chuyển sang trang “Đăng nhập”.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00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A5B0FE"/>
                </a:solidFill>
                <a:latin typeface="+mn-lt"/>
              </a:rPr>
              <a:t>02.</a:t>
            </a:r>
            <a:endParaRPr lang="en-US" sz="4400" b="1" dirty="0">
              <a:solidFill>
                <a:srgbClr val="A5B0FE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967" y="163037"/>
            <a:ext cx="313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/>
              <a:t>Tổng quan thiết kế</a:t>
            </a:r>
            <a:endParaRPr lang="en-US" sz="2600" b="1" dirty="0"/>
          </a:p>
        </p:txBody>
      </p:sp>
      <p:grpSp>
        <p:nvGrpSpPr>
          <p:cNvPr id="26" name="Google Shape;859;p48"/>
          <p:cNvGrpSpPr/>
          <p:nvPr/>
        </p:nvGrpSpPr>
        <p:grpSpPr>
          <a:xfrm rot="5400000">
            <a:off x="7924555" y="101358"/>
            <a:ext cx="1118090" cy="1320800"/>
            <a:chOff x="6545263" y="855663"/>
            <a:chExt cx="2347900" cy="2270150"/>
          </a:xfrm>
        </p:grpSpPr>
        <p:sp>
          <p:nvSpPr>
            <p:cNvPr id="27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55967" y="1060757"/>
            <a:ext cx="211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+mn-lt"/>
              </a:rPr>
              <a:t>Đăng nhập</a:t>
            </a:r>
            <a:endParaRPr lang="en-US" sz="2000" b="1" dirty="0">
              <a:latin typeface="+mn-lt"/>
            </a:endParaRPr>
          </a:p>
        </p:txBody>
      </p:sp>
      <p:grpSp>
        <p:nvGrpSpPr>
          <p:cNvPr id="46" name="Google Shape;456;p32"/>
          <p:cNvGrpSpPr/>
          <p:nvPr/>
        </p:nvGrpSpPr>
        <p:grpSpPr>
          <a:xfrm>
            <a:off x="4994896" y="258662"/>
            <a:ext cx="2640864" cy="4622117"/>
            <a:chOff x="2547150" y="238125"/>
            <a:chExt cx="2525675" cy="5238750"/>
          </a:xfrm>
        </p:grpSpPr>
        <p:sp>
          <p:nvSpPr>
            <p:cNvPr id="4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62;p16"/>
          <p:cNvSpPr txBox="1">
            <a:spLocks/>
          </p:cNvSpPr>
          <p:nvPr/>
        </p:nvSpPr>
        <p:spPr>
          <a:xfrm>
            <a:off x="482806" y="1686324"/>
            <a:ext cx="3321269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▹"/>
            </a:pPr>
            <a:r>
              <a:rPr lang="vi-VN" dirty="0" smtClean="0"/>
              <a:t>Thu thập 2 thông tin của người dùng gồm email &amp; password.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58" y="683508"/>
            <a:ext cx="2486621" cy="3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260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 Light</vt:lpstr>
      <vt:lpstr>Miriam Libre</vt:lpstr>
      <vt:lpstr>Calibri</vt:lpstr>
      <vt:lpstr>Barlow</vt:lpstr>
      <vt:lpstr>Barlow Light</vt:lpstr>
      <vt:lpstr>Arial</vt:lpstr>
      <vt:lpstr>Roderigo template</vt:lpstr>
      <vt:lpstr>BÁO CÁO LẬP TRÌNH THIẾT BỊ DI ĐỘNG NHÓM 02</vt:lpstr>
      <vt:lpstr>PowerPoint Presentation</vt:lpstr>
      <vt:lpstr>01. Mục đích dự án</vt:lpstr>
      <vt:lpstr>PowerPoint Presentation</vt:lpstr>
      <vt:lpstr>02. Tổng quan dự 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03. Chương trình demo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 VỚI PYTHON</dc:title>
  <dc:creator>Bùi Trần Ngọc Ly</dc:creator>
  <cp:lastModifiedBy>Bùi Trần Ngọc Ly</cp:lastModifiedBy>
  <cp:revision>22</cp:revision>
  <dcterms:modified xsi:type="dcterms:W3CDTF">2022-12-01T18:27:15Z</dcterms:modified>
</cp:coreProperties>
</file>