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06" y="651435"/>
            <a:ext cx="9726706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0: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Giới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thiệu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học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phần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Khoa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–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dirty="0"/>
              <a:t> (System Analysis and Design)</a:t>
            </a:r>
          </a:p>
          <a:p>
            <a:pPr lvl="1"/>
            <a:r>
              <a:rPr lang="en-US" dirty="0"/>
              <a:t>CT296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r>
              <a:rPr lang="en-US" dirty="0"/>
              <a:t>3 TC 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TC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TC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/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)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/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(&lt;= 4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60%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k</a:t>
            </a:r>
            <a:r>
              <a:rPr lang="vi-VN" dirty="0"/>
              <a:t>iến thức cơ 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vi-VN" dirty="0">
                <a:solidFill>
                  <a:srgbClr val="FF0000"/>
                </a:solidFill>
              </a:rPr>
              <a:t>ôi trường</a:t>
            </a:r>
            <a:r>
              <a:rPr lang="vi-VN" dirty="0"/>
              <a:t> phát triển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vi-VN" dirty="0">
                <a:solidFill>
                  <a:srgbClr val="FF0000"/>
                </a:solidFill>
              </a:rPr>
              <a:t>hân tích yêu cầu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hành phần dữ liệu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hành phần xử lý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vi-VN" dirty="0">
                <a:solidFill>
                  <a:srgbClr val="FF0000"/>
                </a:solidFill>
              </a:rPr>
              <a:t>iao diện người máy</a:t>
            </a:r>
            <a:r>
              <a:rPr lang="en-US" dirty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hat Is Agile Software Development Life Cycle?">
            <a:extLst>
              <a:ext uri="{FF2B5EF4-FFF2-40B4-BE49-F238E27FC236}">
                <a16:creationId xmlns:a16="http://schemas.microsoft.com/office/drawing/2014/main" id="{06C1F2FC-303B-45B7-B089-9772FDDE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69" y="2020603"/>
            <a:ext cx="6163458" cy="356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hiết kế</a:t>
            </a:r>
            <a:r>
              <a:rPr lang="vi-VN" dirty="0"/>
              <a:t> </a:t>
            </a:r>
            <a:r>
              <a:rPr lang="vi-VN" dirty="0">
                <a:solidFill>
                  <a:srgbClr val="0070C0"/>
                </a:solidFill>
              </a:rPr>
              <a:t>giao diện người máy</a:t>
            </a:r>
            <a:r>
              <a:rPr lang="vi-VN" dirty="0"/>
              <a:t> cơ bản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Tax Efficient Employee Incentive Schemes - Palmers-Uk">
            <a:extLst>
              <a:ext uri="{FF2B5EF4-FFF2-40B4-BE49-F238E27FC236}">
                <a16:creationId xmlns:a16="http://schemas.microsoft.com/office/drawing/2014/main" id="{31C7E434-8C55-4DC7-A108-25B69135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36" y="1790935"/>
            <a:ext cx="2437351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re&amp;#39;s a test to see how this works.">
            <a:extLst>
              <a:ext uri="{FF2B5EF4-FFF2-40B4-BE49-F238E27FC236}">
                <a16:creationId xmlns:a16="http://schemas.microsoft.com/office/drawing/2014/main" id="{7EF2A076-27C3-4C5E-9C9C-4EF4C510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64" y="1725378"/>
            <a:ext cx="3088623" cy="18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FD - Model of small traditional production enterprise">
            <a:extLst>
              <a:ext uri="{FF2B5EF4-FFF2-40B4-BE49-F238E27FC236}">
                <a16:creationId xmlns:a16="http://schemas.microsoft.com/office/drawing/2014/main" id="{6507981C-3045-4814-8C61-627E2C77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82" y="4018547"/>
            <a:ext cx="2371805" cy="15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Makes A Good User Interface? 13 UI Design Principles">
            <a:extLst>
              <a:ext uri="{FF2B5EF4-FFF2-40B4-BE49-F238E27FC236}">
                <a16:creationId xmlns:a16="http://schemas.microsoft.com/office/drawing/2014/main" id="{CEB1B4E8-1113-4D94-B0B1-E4704322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63" y="3898713"/>
            <a:ext cx="2963624" cy="17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khả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duy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nhận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vấn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đề</a:t>
            </a:r>
            <a:r>
              <a:rPr lang="en-US" dirty="0"/>
              <a:t> qua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.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Are You Working Hard Enough? | Psychology Today">
            <a:extLst>
              <a:ext uri="{FF2B5EF4-FFF2-40B4-BE49-F238E27FC236}">
                <a16:creationId xmlns:a16="http://schemas.microsoft.com/office/drawing/2014/main" id="{81F726C5-CB85-4CDC-8EFF-63F8726E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93" y="2649999"/>
            <a:ext cx="4390097" cy="22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Slides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(</a:t>
            </a:r>
            <a:r>
              <a:rPr lang="en-US" i="1" dirty="0" err="1"/>
              <a:t>giảng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</a:t>
            </a:r>
            <a:r>
              <a:rPr lang="en-US" i="1" dirty="0" err="1"/>
              <a:t>cung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“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tích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kế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r>
              <a:rPr lang="en-US" dirty="0"/>
              <a:t>”,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Phan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, 2014.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Modern System Analysis and Design</a:t>
            </a:r>
            <a:r>
              <a:rPr lang="en-US" dirty="0"/>
              <a:t>”, Jeffrey A. Hoffer, Joey F. George, Joseph S. </a:t>
            </a:r>
            <a:r>
              <a:rPr lang="en-US" dirty="0" err="1"/>
              <a:t>Valacich</a:t>
            </a:r>
            <a:r>
              <a:rPr lang="en-US" dirty="0"/>
              <a:t>, 2002.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Understanding your users- A practical guide to user requirements- Methods, Tools &amp; Techniques</a:t>
            </a:r>
            <a:r>
              <a:rPr lang="en-US" dirty="0"/>
              <a:t>”, Catherine Courage, Kathy Baxter, 2005.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Business Process Model and Notation</a:t>
            </a:r>
            <a:r>
              <a:rPr lang="en-US" dirty="0"/>
              <a:t>, https://www.bpmn.org/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PHÂN TÍCH THIẾT KẾ HỆ THỐNG  Chương 0: Giới thiệu học phần</vt:lpstr>
      <vt:lpstr>Thông tin chung</vt:lpstr>
      <vt:lpstr>Mục tiêu</vt:lpstr>
      <vt:lpstr>Mục tiêu</vt:lpstr>
      <vt:lpstr>Nhiệm vụ của sinh viên</vt:lpstr>
      <vt:lpstr>Tài liệu học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17</cp:revision>
  <dcterms:created xsi:type="dcterms:W3CDTF">2021-07-03T03:36:42Z</dcterms:created>
  <dcterms:modified xsi:type="dcterms:W3CDTF">2021-07-03T10:53:17Z</dcterms:modified>
</cp:coreProperties>
</file>