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vi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oracle.com/javase/tutorial/essential/io/charstreams.html" TargetMode="External"/><Relationship Id="rId4" Type="http://schemas.openxmlformats.org/officeDocument/2006/relationships/hyperlink" Target="http://www3.ntu.edu.sg/home/ehchua/programming/java/j5b_io.html" TargetMode="External"/><Relationship Id="rId5" Type="http://schemas.openxmlformats.org/officeDocument/2006/relationships/hyperlink" Target="https://docs.oracle.com/javase/tutorial/essential/io/bytestream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Relationship Id="rId4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55CC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Byte Stream</a:t>
            </a:r>
          </a:p>
          <a:p>
            <a:pPr lvl="0">
              <a:spcBef>
                <a:spcPts val="0"/>
              </a:spcBef>
              <a:buNone/>
            </a:pPr>
            <a:r>
              <a:rPr lang="vi"/>
              <a:t>Character Stream</a:t>
            </a:r>
          </a:p>
          <a:p>
            <a:pPr lvl="0">
              <a:spcBef>
                <a:spcPts val="0"/>
              </a:spcBef>
              <a:buNone/>
            </a:pPr>
            <a:r>
              <a:rPr lang="vi"/>
              <a:t>Buffered Stream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358948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Bùi Trương Minh Tuấn</a:t>
            </a:r>
          </a:p>
          <a:p>
            <a:pPr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Trương Thị Thanh Thảo</a:t>
            </a:r>
          </a:p>
          <a:p>
            <a:pPr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Nguyễn Thị Lan Phương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50" y="358830"/>
            <a:ext cx="7296150" cy="26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25" y="2945550"/>
            <a:ext cx="88392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462" y="3858187"/>
            <a:ext cx="860107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3205125" y="1668737"/>
            <a:ext cx="3984300" cy="1114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vi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stream in toàn bộ chuỗi có trong văn bản kể cả kí tự xuống dòng.</a:t>
            </a:r>
          </a:p>
        </p:txBody>
      </p:sp>
      <p:cxnSp>
        <p:nvCxnSpPr>
          <p:cNvPr id="151" name="Shape 151"/>
          <p:cNvCxnSpPr/>
          <p:nvPr/>
        </p:nvCxnSpPr>
        <p:spPr>
          <a:xfrm>
            <a:off x="6944325" y="2707100"/>
            <a:ext cx="834000" cy="18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71900" y="504975"/>
            <a:ext cx="8222100" cy="67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Character Stream và Byte Stream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60950" y="1712550"/>
            <a:ext cx="7818900" cy="175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Character stream thường là "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wrappers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“ cho byte stream.  </a:t>
            </a:r>
          </a:p>
          <a:p>
            <a:pPr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Character stream sử dụng byte stream thực hiện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nhập xuất vật lý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, trong khi character stream xử lý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chuyển đổi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giữa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character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và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byte.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Chẳng hạn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FileReader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dùng như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FileInputStream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, trong khi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FileWriter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dùng như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FileOutputStream.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099" y="3459600"/>
            <a:ext cx="6174900" cy="168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Buffered Stream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Một I/O không có bộ đệm có nghĩa là mỗi yêu cầu đọc hoặc ghi được xử lý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trực tiếp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bởi file?</a:t>
            </a:r>
          </a:p>
          <a:p>
            <a:pPr lvl="0">
              <a:spcBef>
                <a:spcPts val="0"/>
              </a:spcBef>
              <a:buNone/>
            </a:pP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Buffered input stream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đọc d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ữ 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liệu t ừ vùng nhớ như là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bộ đệm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; API input được gọi chỉ khi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bộ đệm rỗng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</a:p>
          <a:p>
            <a:pPr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Tương tự,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buffered output stream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ghi dữ liệu từ bộ đệm xuống file, và API output chỉ được gọi khi buffer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khác rỗng.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Buffered Stream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vi"/>
              <a:t>So sánh tốc độ</a:t>
            </a:r>
            <a:r>
              <a:rPr lang="vi"/>
              <a:t> khi đọc file theo </a:t>
            </a:r>
            <a:r>
              <a:rPr b="1" lang="vi"/>
              <a:t>cách thông thường</a:t>
            </a:r>
            <a:r>
              <a:rPr lang="vi"/>
              <a:t> (chỉ dùng FileInputStream và FileOutputStream) với khi đọc file có </a:t>
            </a:r>
            <a:r>
              <a:rPr b="1" lang="vi"/>
              <a:t>sử dụng BufferStream</a:t>
            </a:r>
            <a:r>
              <a:rPr lang="vi"/>
              <a:t>:  BufferStream </a:t>
            </a:r>
            <a:r>
              <a:rPr b="1" lang="vi"/>
              <a:t>nhanh hơn</a:t>
            </a:r>
            <a:r>
              <a:rPr lang="vi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60950" y="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Buffered Stream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Cách thông thường: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600" y="738725"/>
            <a:ext cx="6115050" cy="43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987" y="4008337"/>
            <a:ext cx="2619375" cy="39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Shape 179"/>
          <p:cNvCxnSpPr/>
          <p:nvPr/>
        </p:nvCxnSpPr>
        <p:spPr>
          <a:xfrm flipH="1">
            <a:off x="1835775" y="2976700"/>
            <a:ext cx="1265700" cy="9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71000" y="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Buffered Stream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0" y="184785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Cách sử dụng BufferStream: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799" y="1019975"/>
            <a:ext cx="6099200" cy="34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987" y="4205612"/>
            <a:ext cx="2486025" cy="35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Shape 188"/>
          <p:cNvCxnSpPr>
            <a:endCxn id="187" idx="0"/>
          </p:cNvCxnSpPr>
          <p:nvPr/>
        </p:nvCxnSpPr>
        <p:spPr>
          <a:xfrm flipH="1">
            <a:off x="1614000" y="3155012"/>
            <a:ext cx="1505400" cy="10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Buffered Stream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0785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Cách đọc file dùng mảng Byte: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550" y="1568525"/>
            <a:ext cx="5641500" cy="34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337" y="4629262"/>
            <a:ext cx="2257425" cy="40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Shape 197"/>
          <p:cNvCxnSpPr>
            <a:endCxn id="196" idx="0"/>
          </p:cNvCxnSpPr>
          <p:nvPr/>
        </p:nvCxnSpPr>
        <p:spPr>
          <a:xfrm flipH="1">
            <a:off x="1712050" y="3279862"/>
            <a:ext cx="1585500" cy="13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Buffered Stream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Kết luận : Tốc độ đọc file giảm dần theo thứ tự : Mảng Byte &gt; BufferStream &gt;Thông thường.</a:t>
            </a:r>
          </a:p>
          <a:p>
            <a:pPr indent="-228600" lvl="0" marL="457200" rtl="0">
              <a:spcBef>
                <a:spcPts val="0"/>
              </a:spcBef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Sử dụng BufferStream khi muốn tăng tốc độ đọc file.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Tài liệu tham khảo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https://docs.oracle.com/javase/tutorial/essential/io/charstreams.html</a:t>
            </a:r>
          </a:p>
          <a:p>
            <a:pPr lvl="0"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hlinkClick r:id="rId4"/>
              </a:rPr>
              <a:t>http://www3.ntu.edu.sg/home/ehchua/programming/java/j5b_io.html</a:t>
            </a:r>
          </a:p>
          <a:p>
            <a:pPr lvl="0"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hlinkClick r:id="rId5"/>
              </a:rPr>
              <a:t>https://docs.oracle.com/javase/tutorial/essential/io/bytestreams.html</a:t>
            </a:r>
            <a:r>
              <a:rPr lang="vi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542525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Byte Stream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45925" y="175122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Chương trình sử dụng luồng byte để thực hiện nhập xuất những byte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8-bit.</a:t>
            </a:r>
          </a:p>
          <a:p>
            <a:pPr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Tất cả cá lớp luồng byte được kế thừa từ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InputStream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và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OutputStream.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25" y="3271000"/>
            <a:ext cx="26479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3975" y="2728200"/>
            <a:ext cx="5429800" cy="241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Không sử dụng byte stream khi nào?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⇒ 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Byte Stream thể hiện một loại dữ liệu nhập xuất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mức thấp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do đó chúng ta nên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tránh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indent="-228600" lvl="0" marL="457200">
              <a:spcBef>
                <a:spcPts val="0"/>
              </a:spcBef>
              <a:buFont typeface="Times New Roman"/>
              <a:buChar char="●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Nếu dữ liệu chứa những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ký tự đặc biệt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, phương pháp tốt nhất là sử dụng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character streams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indent="-228600" lvl="0" marL="457200">
              <a:spcBef>
                <a:spcPts val="0"/>
              </a:spcBef>
              <a:buFont typeface="Times New Roman"/>
              <a:buChar char="●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Có những stream cho những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kiểu dữ liệu phức tạp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⇒ Byte Stream chỉ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nên sử dụng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cho hầu hết những nhập xuất nguyên thủy. Tất cả các stream khác đều được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dựa trên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byte stream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306025" y="376650"/>
            <a:ext cx="8358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Ví Dụ: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50" y="849412"/>
            <a:ext cx="520065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6135700" y="327462"/>
            <a:ext cx="30000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file txt ban đầu có nội dung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 được ghi từ byte stream</a:t>
            </a:r>
          </a:p>
        </p:txBody>
      </p:sp>
      <p:cxnSp>
        <p:nvCxnSpPr>
          <p:cNvPr id="90" name="Shape 90"/>
          <p:cNvCxnSpPr/>
          <p:nvPr/>
        </p:nvCxnSpPr>
        <p:spPr>
          <a:xfrm flipH="1">
            <a:off x="5280350" y="996700"/>
            <a:ext cx="2419200" cy="432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50" y="1764862"/>
            <a:ext cx="8648700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5050050" y="3546675"/>
            <a:ext cx="3721500" cy="14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thêm tham số append : true ⇒ ghi tiếp vào sau dữ liệu của file</a:t>
            </a:r>
          </a:p>
        </p:txBody>
      </p:sp>
      <p:cxnSp>
        <p:nvCxnSpPr>
          <p:cNvPr id="93" name="Shape 93"/>
          <p:cNvCxnSpPr/>
          <p:nvPr/>
        </p:nvCxnSpPr>
        <p:spPr>
          <a:xfrm flipH="1" rot="10800000">
            <a:off x="6902950" y="3032575"/>
            <a:ext cx="1465500" cy="796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475475"/>
            <a:ext cx="8386850" cy="345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1170325" y="4488000"/>
            <a:ext cx="53688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byte stream không đọc được các kí tự đặc biệt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cxnSp>
        <p:nvCxnSpPr>
          <p:cNvPr id="101" name="Shape 101"/>
          <p:cNvCxnSpPr/>
          <p:nvPr/>
        </p:nvCxnSpPr>
        <p:spPr>
          <a:xfrm flipH="1">
            <a:off x="5742425" y="1095050"/>
            <a:ext cx="2802900" cy="240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" name="Shape 102"/>
          <p:cNvCxnSpPr/>
          <p:nvPr/>
        </p:nvCxnSpPr>
        <p:spPr>
          <a:xfrm rot="10800000">
            <a:off x="2310100" y="3799500"/>
            <a:ext cx="9900" cy="7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3" name="Shape 103"/>
          <p:cNvCxnSpPr/>
          <p:nvPr/>
        </p:nvCxnSpPr>
        <p:spPr>
          <a:xfrm flipH="1" rot="10800000">
            <a:off x="2624875" y="3789800"/>
            <a:ext cx="1239300" cy="7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4" name="Shape 104"/>
          <p:cNvCxnSpPr>
            <a:stCxn id="100" idx="0"/>
          </p:cNvCxnSpPr>
          <p:nvPr/>
        </p:nvCxnSpPr>
        <p:spPr>
          <a:xfrm flipH="1" rot="10800000">
            <a:off x="3854725" y="3799500"/>
            <a:ext cx="1907400" cy="6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50" y="118325"/>
            <a:ext cx="8124825" cy="23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550" y="2442400"/>
            <a:ext cx="9143999" cy="26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5064825" y="898375"/>
            <a:ext cx="3000000" cy="12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nội dung file ban đầu bị ghi đè bằng nội dung mới</a:t>
            </a:r>
          </a:p>
        </p:txBody>
      </p:sp>
      <p:cxnSp>
        <p:nvCxnSpPr>
          <p:cNvPr id="113" name="Shape 113"/>
          <p:cNvCxnSpPr/>
          <p:nvPr/>
        </p:nvCxnSpPr>
        <p:spPr>
          <a:xfrm flipH="1">
            <a:off x="5299975" y="1793325"/>
            <a:ext cx="1386600" cy="304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874" y="2019500"/>
            <a:ext cx="4874150" cy="28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108050" y="2392200"/>
            <a:ext cx="9924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Đọc dữ liệu từ file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08050" y="3635525"/>
            <a:ext cx="12288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Ghi dữ liệu </a:t>
            </a:r>
          </a:p>
        </p:txBody>
      </p:sp>
      <p:cxnSp>
        <p:nvCxnSpPr>
          <p:cNvPr id="121" name="Shape 121"/>
          <p:cNvCxnSpPr>
            <a:stCxn id="119" idx="3"/>
          </p:cNvCxnSpPr>
          <p:nvPr/>
        </p:nvCxnSpPr>
        <p:spPr>
          <a:xfrm>
            <a:off x="1100450" y="2720700"/>
            <a:ext cx="2262000" cy="321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" name="Shape 122"/>
          <p:cNvCxnSpPr/>
          <p:nvPr/>
        </p:nvCxnSpPr>
        <p:spPr>
          <a:xfrm flipH="1" rot="10800000">
            <a:off x="817250" y="3907775"/>
            <a:ext cx="2643600" cy="11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4825" y="150301"/>
            <a:ext cx="6200775" cy="18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Character stream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71900" y="3296025"/>
            <a:ext cx="8222100" cy="172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Java platform lưu trữ những giá trị ký tự theo dạng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Unicode . Mỗi lần đọc ghi dữ liệu thực hiện là 2 byte (16 bit)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Tất cả các lớp character stream được kế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thừa từ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Reader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và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Writer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Có các lớp character stream : FileReader và FileWriter.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325" y="154100"/>
            <a:ext cx="5189199" cy="265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237" y="1724950"/>
            <a:ext cx="275272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4248975" y="553200"/>
            <a:ext cx="1129800" cy="635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Character stream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60950" y="4052300"/>
            <a:ext cx="8222100" cy="8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Có thể sử dụng character stream đọc ra hết 1 lần bằng cách sử dụng 2 lớp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BufferReader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và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PrintWriter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-5119" r="0" t="-5119"/>
          <a:stretch/>
        </p:blipFill>
        <p:spPr>
          <a:xfrm>
            <a:off x="3685149" y="98175"/>
            <a:ext cx="5383024" cy="395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4331350" y="623800"/>
            <a:ext cx="1129800" cy="635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