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embeddedFontLst>
    <p:embeddedFont>
      <p:font typeface="Questrial"/>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font" Target="fonts/Questrial-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3" name="Shape 10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4" name="Shape 10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84" name="Shape 18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2" name="Shape 19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2" name="Shape 11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20" name="Shape 12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31" name="Shape 13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40" name="Shape 14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49" name="Shape 14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400550"/>
            <a:ext cx="5486400" cy="3600600"/>
          </a:xfrm>
          <a:prstGeom prst="rect">
            <a:avLst/>
          </a:prstGeom>
        </p:spPr>
        <p:txBody>
          <a:bodyPr anchorCtr="0" anchor="t" bIns="91425" lIns="91425" rIns="91425" tIns="91425">
            <a:noAutofit/>
          </a:bodyPr>
          <a:lstStyle/>
          <a:p>
            <a:pPr indent="-304800" lvl="0" marL="457200">
              <a:spcBef>
                <a:spcPts val="480"/>
              </a:spcBef>
              <a:buClr>
                <a:schemeClr val="accent3"/>
              </a:buClr>
              <a:buSzPct val="100000"/>
              <a:buFont typeface="Noto Sans Symbols"/>
              <a:buChar char="-"/>
            </a:pPr>
            <a:r>
              <a:rPr lang="en-US">
                <a:latin typeface="Arial"/>
                <a:ea typeface="Arial"/>
                <a:cs typeface="Arial"/>
                <a:sym typeface="Arial"/>
              </a:rPr>
              <a:t>Xữ lý song song ngày càng được quan tâm do sự gia tăng số lượng các lõi của CPU và chi phí phần cứng thấp hơn cho phép xử lý cluster-systems( hệ thống cụm) rẻ hơn.</a:t>
            </a:r>
          </a:p>
          <a:p>
            <a:pPr indent="-304800" lvl="0" marL="457200">
              <a:spcBef>
                <a:spcPts val="480"/>
              </a:spcBef>
              <a:buClr>
                <a:schemeClr val="accent3"/>
              </a:buClr>
              <a:buSzPct val="100000"/>
              <a:buFont typeface="Noto Sans Symbols"/>
              <a:buChar char="-"/>
            </a:pPr>
            <a:r>
              <a:rPr lang="en-US">
                <a:latin typeface="Arial"/>
                <a:ea typeface="Arial"/>
                <a:cs typeface="Arial"/>
                <a:sym typeface="Arial"/>
              </a:rPr>
              <a:t>Java 8 cũng đã tích hợp ParallelStream vào Stream API</a:t>
            </a:r>
          </a:p>
          <a:p>
            <a:pPr lvl="0">
              <a:spcBef>
                <a:spcPts val="480"/>
              </a:spcBef>
              <a:buClr>
                <a:schemeClr val="dk1"/>
              </a:buClr>
              <a:buSzPct val="91666"/>
              <a:buFont typeface="Arial"/>
              <a:buNone/>
            </a:pPr>
            <a:r>
              <a:t/>
            </a:r>
            <a:endParaRPr>
              <a:latin typeface="Arial"/>
              <a:ea typeface="Arial"/>
              <a:cs typeface="Arial"/>
              <a:sym typeface="Arial"/>
            </a:endParaRPr>
          </a:p>
          <a:p>
            <a:pPr lvl="0">
              <a:spcBef>
                <a:spcPts val="0"/>
              </a:spcBef>
              <a:buNone/>
            </a:pPr>
            <a:r>
              <a:t/>
            </a:r>
            <a:endParaRPr/>
          </a:p>
        </p:txBody>
      </p:sp>
      <p:sp>
        <p:nvSpPr>
          <p:cNvPr id="158" name="Shape 15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400550"/>
            <a:ext cx="5486400" cy="3600600"/>
          </a:xfrm>
          <a:prstGeom prst="rect">
            <a:avLst/>
          </a:prstGeom>
        </p:spPr>
        <p:txBody>
          <a:bodyPr anchorCtr="0" anchor="t" bIns="91425" lIns="91425" rIns="91425" tIns="91425">
            <a:noAutofit/>
          </a:bodyPr>
          <a:lstStyle/>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Như hình trên ta thấy thì nó sẽ dễ dàng truyền tải các phép tính tới các luồng xử lý và tới các nhân CPU có sẵn</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Việc xử lý đa luồng và song song thì sẽ rất tốn kém. vì thế khi nào quan tâm tới hiệu suất thì dùng parallelStream còn không thì nên dùng Stream </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parallelStream dùng Fork/Join framework để xử lý</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Không phải tất cả các Stream-Source đều có thể sử dụng tốt xử lý song song như nhau</a:t>
            </a:r>
          </a:p>
          <a:p>
            <a:pPr lvl="0" rtl="0">
              <a:spcBef>
                <a:spcPts val="0"/>
              </a:spcBef>
              <a:buNone/>
            </a:pPr>
            <a:r>
              <a:t/>
            </a:r>
            <a:endParaRPr/>
          </a:p>
          <a:p>
            <a:pPr lvl="0" rtl="0">
              <a:spcBef>
                <a:spcPts val="0"/>
              </a:spcBef>
              <a:buNone/>
            </a:pPr>
            <a:r>
              <a:t/>
            </a:r>
            <a:endParaRPr/>
          </a:p>
        </p:txBody>
      </p:sp>
      <p:sp>
        <p:nvSpPr>
          <p:cNvPr id="167" name="Shape 16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400550"/>
            <a:ext cx="5486400" cy="3600600"/>
          </a:xfrm>
          <a:prstGeom prst="rect">
            <a:avLst/>
          </a:prstGeom>
        </p:spPr>
        <p:txBody>
          <a:bodyPr anchorCtr="0" anchor="t" bIns="91425" lIns="91425" rIns="91425" tIns="91425">
            <a:noAutofit/>
          </a:bodyPr>
          <a:lstStyle/>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Như hình trên ta thấy thì nó sẽ dễ dàng truyền tải các phép tính tới các luồng xử lý và tới các nhân CPU có sẵn</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Việc xử lý đa luồng và song song thì sẽ rất tốn kém. vì thế khi nào quan tâm tới hiệu suất thì dùng parallelStream còn không thì nên dùng Stream </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parallelStream dùng Fork/Join framework để xử lý</a:t>
            </a:r>
          </a:p>
          <a:p>
            <a:pPr indent="-304800" lvl="0" marL="457200" rtl="0">
              <a:spcBef>
                <a:spcPts val="480"/>
              </a:spcBef>
              <a:buClr>
                <a:schemeClr val="accent3"/>
              </a:buClr>
              <a:buSzPct val="100000"/>
              <a:buFont typeface="Noto Sans Symbols"/>
              <a:buChar char="-"/>
            </a:pPr>
            <a:r>
              <a:rPr lang="en-US">
                <a:latin typeface="Arial"/>
                <a:ea typeface="Arial"/>
                <a:cs typeface="Arial"/>
                <a:sym typeface="Arial"/>
              </a:rPr>
              <a:t>Không phải tất cả các Stream-Source đều có thể sử dụng tốt xử lý song song như nhau</a:t>
            </a:r>
          </a:p>
          <a:p>
            <a:pPr lvl="0" rtl="0">
              <a:spcBef>
                <a:spcPts val="0"/>
              </a:spcBef>
              <a:buNone/>
            </a:pPr>
            <a:r>
              <a:t/>
            </a:r>
            <a:endParaRPr/>
          </a:p>
          <a:p>
            <a:pPr lvl="0" rtl="0">
              <a:spcBef>
                <a:spcPts val="0"/>
              </a:spcBef>
              <a:buNone/>
            </a:pPr>
            <a:r>
              <a:t/>
            </a:r>
            <a:endParaRPr/>
          </a:p>
        </p:txBody>
      </p:sp>
      <p:sp>
        <p:nvSpPr>
          <p:cNvPr id="176" name="Shape 17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lt1"/>
        </a:solidFill>
      </p:bgPr>
    </p:bg>
    <p:spTree>
      <p:nvGrpSpPr>
        <p:cNvPr id="23" name="Shape 23"/>
        <p:cNvGrpSpPr/>
        <p:nvPr/>
      </p:nvGrpSpPr>
      <p:grpSpPr>
        <a:xfrm>
          <a:off x="0" y="0"/>
          <a:ext cx="0" cy="0"/>
          <a:chOff x="0" y="0"/>
          <a:chExt cx="0" cy="0"/>
        </a:xfrm>
      </p:grpSpPr>
      <p:sp>
        <p:nvSpPr>
          <p:cNvPr id="24" name="Shape 24"/>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25" name="Shape 25"/>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26" name="Shape 26"/>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27" name="Shape 27"/>
          <p:cNvSpPr txBox="1"/>
          <p:nvPr>
            <p:ph idx="1" type="subTitle"/>
          </p:nvPr>
        </p:nvSpPr>
        <p:spPr>
          <a:xfrm>
            <a:off x="533400" y="3228535"/>
            <a:ext cx="7854696" cy="1752600"/>
          </a:xfrm>
          <a:prstGeom prst="rect">
            <a:avLst/>
          </a:prstGeom>
          <a:noFill/>
          <a:ln>
            <a:noFill/>
          </a:ln>
        </p:spPr>
        <p:txBody>
          <a:bodyPr anchorCtr="0" anchor="t" bIns="91425" lIns="91425" rIns="91425" tIns="91425"/>
          <a:lstStyle>
            <a:lvl1pPr indent="0" lvl="0" marL="0" marR="45720" rtl="0" algn="r">
              <a:spcBef>
                <a:spcPts val="520"/>
              </a:spcBef>
              <a:buClr>
                <a:schemeClr val="accent3"/>
              </a:buClr>
              <a:buFont typeface="Noto Sans Symbols"/>
              <a:buNone/>
              <a:defRPr b="0" i="0" sz="2600" u="none" cap="none" strike="noStrike">
                <a:solidFill>
                  <a:schemeClr val="dk1"/>
                </a:solidFill>
                <a:latin typeface="Arial"/>
                <a:ea typeface="Arial"/>
                <a:cs typeface="Arial"/>
                <a:sym typeface="Arial"/>
              </a:defRPr>
            </a:lvl1pPr>
            <a:lvl2pPr indent="0" lvl="1" marL="457200" marR="0" rtl="0" algn="ctr">
              <a:spcBef>
                <a:spcPts val="480"/>
              </a:spcBef>
              <a:buClr>
                <a:schemeClr val="accent1"/>
              </a:buClr>
              <a:buFont typeface="Noto Sans Symbols"/>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ctr">
              <a:spcBef>
                <a:spcPts val="420"/>
              </a:spcBef>
              <a:buClr>
                <a:schemeClr val="accent2"/>
              </a:buClr>
              <a:buFont typeface="Noto Sans Symbols"/>
              <a:buNone/>
              <a:defRPr b="0" i="0" sz="2100" u="none" cap="none" strike="noStrike">
                <a:solidFill>
                  <a:schemeClr val="dk1"/>
                </a:solidFill>
                <a:latin typeface="Times New Roman"/>
                <a:ea typeface="Times New Roman"/>
                <a:cs typeface="Times New Roman"/>
                <a:sym typeface="Times New Roman"/>
              </a:defRPr>
            </a:lvl3pPr>
            <a:lvl4pPr indent="0" lvl="3" marL="1371600" marR="0" rtl="0" algn="ctr">
              <a:spcBef>
                <a:spcPts val="400"/>
              </a:spcBef>
              <a:buClr>
                <a:schemeClr val="accent3"/>
              </a:buClr>
              <a:buFont typeface="Noto Sans Symbols"/>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ctr">
              <a:spcBef>
                <a:spcPts val="400"/>
              </a:spcBef>
              <a:buClr>
                <a:schemeClr val="accent4"/>
              </a:buClr>
              <a:buFont typeface="Noto Sans Symbols"/>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ctr">
              <a:spcBef>
                <a:spcPts val="360"/>
              </a:spcBef>
              <a:buClr>
                <a:schemeClr val="accent5"/>
              </a:buClr>
              <a:buFont typeface="Noto Sans Symbols"/>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ctr">
              <a:spcBef>
                <a:spcPts val="320"/>
              </a:spcBef>
              <a:buClr>
                <a:schemeClr val="accent6"/>
              </a:buClr>
              <a:buFont typeface="Noto Sans Symbols"/>
              <a:buNone/>
              <a:defRPr b="0" i="0" sz="1600" u="none" cap="none" strike="noStrike">
                <a:solidFill>
                  <a:schemeClr val="dk1"/>
                </a:solidFill>
                <a:latin typeface="Times New Roman"/>
                <a:ea typeface="Times New Roman"/>
                <a:cs typeface="Times New Roman"/>
                <a:sym typeface="Times New Roman"/>
              </a:defRPr>
            </a:lvl7pPr>
            <a:lvl8pPr indent="0" lvl="7" marL="3200400" marR="0" rtl="0" algn="ctr">
              <a:spcBef>
                <a:spcPts val="320"/>
              </a:spcBef>
              <a:buClr>
                <a:schemeClr val="dk2"/>
              </a:buClr>
              <a:buFont typeface="Times New Roman"/>
              <a:buNone/>
              <a:defRPr b="0" i="0" sz="1600" u="none" cap="none" strike="noStrike">
                <a:solidFill>
                  <a:schemeClr val="dk1"/>
                </a:solidFill>
                <a:latin typeface="Times New Roman"/>
                <a:ea typeface="Times New Roman"/>
                <a:cs typeface="Times New Roman"/>
                <a:sym typeface="Times New Roman"/>
              </a:defRPr>
            </a:lvl8pPr>
            <a:lvl9pPr indent="0" lvl="8" marL="3657600" marR="0" rtl="0" algn="ctr">
              <a:spcBef>
                <a:spcPts val="280"/>
              </a:spcBef>
              <a:buClr>
                <a:schemeClr val="dk2"/>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28" name="Shape 28"/>
          <p:cNvSpPr txBox="1"/>
          <p:nvPr>
            <p:ph type="ctrTitle"/>
          </p:nvPr>
        </p:nvSpPr>
        <p:spPr>
          <a:xfrm>
            <a:off x="533400" y="1371600"/>
            <a:ext cx="7851648" cy="1828800"/>
          </a:xfrm>
          <a:prstGeom prst="rect">
            <a:avLst/>
          </a:prstGeom>
          <a:noFill/>
          <a:ln>
            <a:noFill/>
          </a:ln>
        </p:spPr>
        <p:txBody>
          <a:bodyPr anchorCtr="0" anchor="b" bIns="91425" lIns="91425" rIns="91425" tIns="91425"/>
          <a:lstStyle>
            <a:lvl1pPr indent="0" lvl="0" marL="0" marR="0" rtl="0" algn="r">
              <a:spcBef>
                <a:spcPts val="0"/>
              </a:spcBef>
              <a:buClr>
                <a:schemeClr val="dk2"/>
              </a:buClr>
              <a:buFont typeface="Arial"/>
              <a:buNone/>
              <a:defRPr b="1" i="0" sz="5600" u="none" cap="none" strike="noStrike">
                <a:solidFill>
                  <a:schemeClr val="dk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cxnSp>
        <p:nvCxnSpPr>
          <p:cNvPr id="29" name="Shape 29"/>
          <p:cNvCxnSpPr/>
          <p:nvPr/>
        </p:nvCxnSpPr>
        <p:spPr>
          <a:xfrm flipH="1" rot="10800000">
            <a:off x="2286" y="5937956"/>
            <a:ext cx="6180" cy="5643"/>
          </a:xfrm>
          <a:prstGeom prst="straightConnector1">
            <a:avLst/>
          </a:prstGeom>
          <a:noFill/>
          <a:ln cap="flat" cmpd="sng" w="9525">
            <a:solidFill>
              <a:schemeClr val="accent1"/>
            </a:solidFill>
            <a:prstDash val="solid"/>
            <a:miter/>
            <a:headEnd len="med" w="med" type="none"/>
            <a:tailEnd len="med" w="med" type="none"/>
          </a:ln>
        </p:spPr>
      </p:cxnSp>
      <p:grpSp>
        <p:nvGrpSpPr>
          <p:cNvPr id="30" name="Shape 30"/>
          <p:cNvGrpSpPr/>
          <p:nvPr/>
        </p:nvGrpSpPr>
        <p:grpSpPr>
          <a:xfrm>
            <a:off x="0" y="6208894"/>
            <a:ext cx="9144000" cy="649106"/>
            <a:chOff x="0" y="6208894"/>
            <a:chExt cx="12192000" cy="649106"/>
          </a:xfrm>
        </p:grpSpPr>
        <p:sp>
          <p:nvSpPr>
            <p:cNvPr id="31" name="Shape 31"/>
            <p:cNvSpPr/>
            <p:nvPr/>
          </p:nvSpPr>
          <p:spPr>
            <a:xfrm>
              <a:off x="3047" y="6220178"/>
              <a:ext cx="12188951" cy="637822"/>
            </a:xfrm>
            <a:prstGeom prst="rect">
              <a:avLst/>
            </a:prstGeom>
            <a:gradFill>
              <a:gsLst>
                <a:gs pos="0">
                  <a:srgbClr val="9AF1F7"/>
                </a:gs>
                <a:gs pos="50000">
                  <a:srgbClr val="8DE6ED"/>
                </a:gs>
                <a:gs pos="100000">
                  <a:srgbClr val="78E8F0"/>
                </a:gs>
              </a:gsLst>
              <a:lin ang="5400000" scaled="0"/>
            </a:gradFill>
            <a:ln>
              <a:noFill/>
            </a:ln>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Times New Roman"/>
                <a:ea typeface="Times New Roman"/>
                <a:cs typeface="Times New Roman"/>
                <a:sym typeface="Times New Roman"/>
              </a:endParaRPr>
            </a:p>
          </p:txBody>
        </p:sp>
        <p:cxnSp>
          <p:nvCxnSpPr>
            <p:cNvPr id="32" name="Shape 32"/>
            <p:cNvCxnSpPr/>
            <p:nvPr/>
          </p:nvCxnSpPr>
          <p:spPr>
            <a:xfrm>
              <a:off x="0" y="6208894"/>
              <a:ext cx="12192000" cy="0"/>
            </a:xfrm>
            <a:prstGeom prst="straightConnector1">
              <a:avLst/>
            </a:prstGeom>
            <a:noFill/>
            <a:ln cap="flat" cmpd="sng" w="12700">
              <a:solidFill>
                <a:schemeClr val="dk2"/>
              </a:solidFill>
              <a:prstDash val="solid"/>
              <a:miter/>
              <a:headEnd len="med" w="med" type="none"/>
              <a:tailEnd len="med" w="med" type="none"/>
            </a:ln>
          </p:spPr>
        </p:cxnSp>
      </p:grpSp>
      <p:cxnSp>
        <p:nvCxnSpPr>
          <p:cNvPr id="33" name="Shape 33"/>
          <p:cNvCxnSpPr/>
          <p:nvPr/>
        </p:nvCxnSpPr>
        <p:spPr>
          <a:xfrm flipH="1" rot="10800000">
            <a:off x="2286" y="5937956"/>
            <a:ext cx="6180" cy="5643"/>
          </a:xfrm>
          <a:prstGeom prst="straightConnector1">
            <a:avLst/>
          </a:prstGeom>
          <a:noFill/>
          <a:ln cap="flat" cmpd="sng" w="9525">
            <a:solidFill>
              <a:schemeClr val="accent1"/>
            </a:solidFill>
            <a:prstDash val="solid"/>
            <a:miter/>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9" name="Shape 89"/>
        <p:cNvGrpSpPr/>
        <p:nvPr/>
      </p:nvGrpSpPr>
      <p:grpSpPr>
        <a:xfrm>
          <a:off x="0" y="0"/>
          <a:ext cx="0" cy="0"/>
          <a:chOff x="0" y="0"/>
          <a:chExt cx="0" cy="0"/>
        </a:xfrm>
      </p:grpSpPr>
      <p:sp>
        <p:nvSpPr>
          <p:cNvPr id="90" name="Shape 90"/>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1" name="Shape 91"/>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2" name="Shape 92"/>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93" name="Shape 93"/>
          <p:cNvSpPr txBox="1"/>
          <p:nvPr>
            <p:ph idx="1" type="body"/>
          </p:nvPr>
        </p:nvSpPr>
        <p:spPr>
          <a:xfrm rot="5400000">
            <a:off x="2377439" y="15239"/>
            <a:ext cx="4389119" cy="8229600"/>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Times New Roman"/>
                <a:ea typeface="Times New Roman"/>
                <a:cs typeface="Times New Roman"/>
                <a:sym typeface="Times New Roman"/>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94" name="Shape 94"/>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5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5" name="Shape 95"/>
        <p:cNvGrpSpPr/>
        <p:nvPr/>
      </p:nvGrpSpPr>
      <p:grpSpPr>
        <a:xfrm>
          <a:off x="0" y="0"/>
          <a:ext cx="0" cy="0"/>
          <a:chOff x="0" y="0"/>
          <a:chExt cx="0" cy="0"/>
        </a:xfrm>
      </p:grpSpPr>
      <p:sp>
        <p:nvSpPr>
          <p:cNvPr id="96" name="Shape 96"/>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7" name="Shape 97"/>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8" name="Shape 98"/>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99" name="Shape 99"/>
          <p:cNvSpPr txBox="1"/>
          <p:nvPr>
            <p:ph idx="1" type="body"/>
          </p:nvPr>
        </p:nvSpPr>
        <p:spPr>
          <a:xfrm rot="5400000">
            <a:off x="861218" y="510383"/>
            <a:ext cx="5211763" cy="601979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Times New Roman"/>
                <a:ea typeface="Times New Roman"/>
                <a:cs typeface="Times New Roman"/>
                <a:sym typeface="Times New Roman"/>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100" name="Shape 100"/>
          <p:cNvSpPr txBox="1"/>
          <p:nvPr>
            <p:ph type="title"/>
          </p:nvPr>
        </p:nvSpPr>
        <p:spPr>
          <a:xfrm rot="5400000">
            <a:off x="5052218" y="2491583"/>
            <a:ext cx="5211763" cy="20574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5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4" name="Shape 34"/>
        <p:cNvGrpSpPr/>
        <p:nvPr/>
      </p:nvGrpSpPr>
      <p:grpSpPr>
        <a:xfrm>
          <a:off x="0" y="0"/>
          <a:ext cx="0" cy="0"/>
          <a:chOff x="0" y="0"/>
          <a:chExt cx="0" cy="0"/>
        </a:xfrm>
      </p:grpSpPr>
      <p:sp>
        <p:nvSpPr>
          <p:cNvPr id="35" name="Shape 35"/>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36" name="Shape 36"/>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6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37" name="Shape 37"/>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sp>
        <p:nvSpPr>
          <p:cNvPr id="38" name="Shape 38"/>
          <p:cNvSpPr txBox="1"/>
          <p:nvPr>
            <p:ph idx="1" type="body"/>
          </p:nvPr>
        </p:nvSpPr>
        <p:spPr>
          <a:xfrm>
            <a:off x="457200" y="1935480"/>
            <a:ext cx="8229600" cy="4389119"/>
          </a:xfrm>
          <a:prstGeom prst="rect">
            <a:avLst/>
          </a:prstGeom>
          <a:noFill/>
          <a:ln>
            <a:noFill/>
          </a:ln>
        </p:spPr>
        <p:txBody>
          <a:bodyPr anchorCtr="0" anchor="t" bIns="91425" lIns="91425" rIns="91425" tIns="91425"/>
          <a:lstStyle>
            <a:lvl1pPr indent="-129540" lvl="0" marL="274320" marR="0" rtl="0" algn="l">
              <a:spcBef>
                <a:spcPts val="480"/>
              </a:spcBef>
              <a:buClr>
                <a:schemeClr val="accent3"/>
              </a:buClr>
              <a:buChar char="●"/>
              <a:defRPr b="0" i="0" u="none" cap="none" strike="noStrike">
                <a:solidFill>
                  <a:schemeClr val="dk1"/>
                </a:solidFill>
              </a:defRPr>
            </a:lvl1pPr>
            <a:lvl2pPr indent="-129540" lvl="1" marL="640080" marR="0" rtl="0" algn="l">
              <a:spcBef>
                <a:spcPts val="480"/>
              </a:spcBef>
              <a:buClr>
                <a:schemeClr val="accent1"/>
              </a:buClr>
              <a:buChar char="●"/>
              <a:defRPr b="0" i="0" u="none" cap="none" strike="noStrike">
                <a:solidFill>
                  <a:schemeClr val="dk1"/>
                </a:solidFill>
              </a:defRPr>
            </a:lvl2pPr>
            <a:lvl3pPr indent="-147319" lvl="2" marL="914400" marR="0" rtl="0" algn="l">
              <a:spcBef>
                <a:spcPts val="480"/>
              </a:spcBef>
              <a:buClr>
                <a:schemeClr val="accent2"/>
              </a:buClr>
              <a:buChar char="●"/>
              <a:defRPr b="0" i="0" u="none" cap="none" strike="noStrike">
                <a:solidFill>
                  <a:schemeClr val="dk1"/>
                </a:solidFill>
              </a:defRPr>
            </a:lvl3pPr>
            <a:lvl4pPr indent="-111759" lvl="3" marL="1188720" marR="0" rtl="0" algn="l">
              <a:spcBef>
                <a:spcPts val="480"/>
              </a:spcBef>
              <a:buClr>
                <a:schemeClr val="accent3"/>
              </a:buClr>
              <a:buChar char="●"/>
              <a:defRPr b="0" i="0" u="none" cap="none" strike="noStrike">
                <a:solidFill>
                  <a:schemeClr val="dk1"/>
                </a:solidFill>
              </a:defRPr>
            </a:lvl4pPr>
            <a:lvl5pPr indent="-119379" lvl="4" marL="1463040" marR="0" rtl="0" algn="l">
              <a:spcBef>
                <a:spcPts val="480"/>
              </a:spcBef>
              <a:buClr>
                <a:schemeClr val="accent4"/>
              </a:buClr>
              <a:buChar char="●"/>
              <a:defRPr b="0" i="0" u="none" cap="none" strike="noStrike">
                <a:solidFill>
                  <a:schemeClr val="dk1"/>
                </a:solidFill>
              </a:defRPr>
            </a:lvl5pPr>
            <a:lvl6pPr indent="-121920" lvl="5" marL="1737360" marR="0" rtl="0" algn="l">
              <a:spcBef>
                <a:spcPts val="360"/>
              </a:spcBef>
              <a:buClr>
                <a:schemeClr val="accent5"/>
              </a:buClr>
              <a:buChar char="●"/>
              <a:defRPr b="0" i="0" u="none" cap="none" strike="noStrike">
                <a:solidFill>
                  <a:schemeClr val="dk1"/>
                </a:solidFill>
              </a:defRPr>
            </a:lvl6pPr>
            <a:lvl7pPr indent="-111760" lvl="6" marL="1920240" marR="0" rtl="0" algn="l">
              <a:spcBef>
                <a:spcPts val="320"/>
              </a:spcBef>
              <a:buClr>
                <a:schemeClr val="accent6"/>
              </a:buClr>
              <a:buChar char="●"/>
              <a:defRPr b="0" i="0" u="none" cap="none" strike="noStrike">
                <a:solidFill>
                  <a:schemeClr val="dk1"/>
                </a:solidFill>
              </a:defRPr>
            </a:lvl7pPr>
            <a:lvl8pPr indent="-86360" lvl="7" marL="2194560" marR="0" rtl="0" algn="l">
              <a:spcBef>
                <a:spcPts val="320"/>
              </a:spcBef>
              <a:buClr>
                <a:schemeClr val="dk2"/>
              </a:buClr>
              <a:buChar char="•"/>
              <a:defRPr b="0" i="0" u="none" cap="none" strike="noStrike">
                <a:solidFill>
                  <a:schemeClr val="dk1"/>
                </a:solidFill>
              </a:defRPr>
            </a:lvl8pPr>
            <a:lvl9pPr indent="-93979" lvl="8" marL="2468880" marR="0" rtl="0" algn="l">
              <a:spcBef>
                <a:spcPts val="280"/>
              </a:spcBef>
              <a:buClr>
                <a:schemeClr val="dk2"/>
              </a:buClr>
              <a:buChar char="•"/>
              <a:defRPr b="0" i="0" u="none" cap="none" strike="noStrike">
                <a:solidFill>
                  <a:schemeClr val="dk1"/>
                </a:solidFill>
              </a:defRPr>
            </a:lvl9pPr>
          </a:lstStyle>
          <a:p/>
        </p:txBody>
      </p:sp>
      <p:sp>
        <p:nvSpPr>
          <p:cNvPr id="39" name="Shape 39"/>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a:buNone/>
              <a:defRPr b="0" i="0" u="none" cap="none" strike="noStrike">
                <a:solidFill>
                  <a:schemeClr val="dk2"/>
                </a:solidFill>
                <a:latin typeface="Arial"/>
                <a:ea typeface="Arial"/>
                <a:cs typeface="Arial"/>
                <a:sym typeface="Arial"/>
              </a:defRPr>
            </a:lvl1pPr>
            <a:lvl2pPr indent="0" lvl="1">
              <a:spcBef>
                <a:spcPts val="0"/>
              </a:spcBef>
              <a:buSzPct val="100000"/>
              <a:buNone/>
              <a:defRPr sz="3600"/>
            </a:lvl2pPr>
            <a:lvl3pPr indent="0" lvl="2">
              <a:spcBef>
                <a:spcPts val="0"/>
              </a:spcBef>
              <a:buSzPct val="100000"/>
              <a:buNone/>
              <a:defRPr sz="3600"/>
            </a:lvl3pPr>
            <a:lvl4pPr indent="0" lvl="3">
              <a:spcBef>
                <a:spcPts val="0"/>
              </a:spcBef>
              <a:buSzPct val="100000"/>
              <a:buNone/>
              <a:defRPr sz="3600"/>
            </a:lvl4pPr>
            <a:lvl5pPr indent="0" lvl="4">
              <a:spcBef>
                <a:spcPts val="0"/>
              </a:spcBef>
              <a:buSzPct val="100000"/>
              <a:buNone/>
              <a:defRPr sz="3600"/>
            </a:lvl5pPr>
            <a:lvl6pPr indent="0" lvl="5">
              <a:spcBef>
                <a:spcPts val="0"/>
              </a:spcBef>
              <a:buSzPct val="100000"/>
              <a:buNone/>
              <a:defRPr sz="3600"/>
            </a:lvl6pPr>
            <a:lvl7pPr indent="0" lvl="6">
              <a:spcBef>
                <a:spcPts val="0"/>
              </a:spcBef>
              <a:buSzPct val="100000"/>
              <a:buNone/>
              <a:defRPr sz="3600"/>
            </a:lvl7pPr>
            <a:lvl8pPr indent="0" lvl="7">
              <a:spcBef>
                <a:spcPts val="0"/>
              </a:spcBef>
              <a:buSzPct val="100000"/>
              <a:buNone/>
              <a:defRPr sz="3600"/>
            </a:lvl8pPr>
            <a:lvl9pPr indent="0" lvl="8">
              <a:spcBef>
                <a:spcPts val="0"/>
              </a:spcBef>
              <a:buSzPct val="1000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0" name="Shape 40"/>
        <p:cNvGrpSpPr/>
        <p:nvPr/>
      </p:nvGrpSpPr>
      <p:grpSpPr>
        <a:xfrm>
          <a:off x="0" y="0"/>
          <a:ext cx="0" cy="0"/>
          <a:chOff x="0" y="0"/>
          <a:chExt cx="0" cy="0"/>
        </a:xfrm>
      </p:grpSpPr>
      <p:sp>
        <p:nvSpPr>
          <p:cNvPr id="41" name="Shape 41"/>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42" name="Shape 42"/>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43" name="Shape 43"/>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44" name="Shape 44"/>
          <p:cNvSpPr txBox="1"/>
          <p:nvPr>
            <p:ph idx="1" type="body"/>
          </p:nvPr>
        </p:nvSpPr>
        <p:spPr>
          <a:xfrm>
            <a:off x="530352" y="2704664"/>
            <a:ext cx="7772400" cy="1509711"/>
          </a:xfrm>
          <a:prstGeom prst="rect">
            <a:avLst/>
          </a:prstGeom>
          <a:noFill/>
          <a:ln>
            <a:noFill/>
          </a:ln>
        </p:spPr>
        <p:txBody>
          <a:bodyPr anchorCtr="0" anchor="t" bIns="91425" lIns="91425" rIns="91425" tIns="91425"/>
          <a:lstStyle>
            <a:lvl1pPr indent="0" lvl="0" marL="0" marR="0" rtl="0" algn="l">
              <a:spcBef>
                <a:spcPts val="440"/>
              </a:spcBef>
              <a:buClr>
                <a:schemeClr val="accent3"/>
              </a:buClr>
              <a:buFont typeface="Noto Sans Symbols"/>
              <a:buNone/>
              <a:defRPr b="0" i="0" sz="2200" u="none" cap="none" strike="noStrike">
                <a:solidFill>
                  <a:schemeClr val="dk1"/>
                </a:solidFill>
                <a:latin typeface="Times New Roman"/>
                <a:ea typeface="Times New Roman"/>
                <a:cs typeface="Times New Roman"/>
                <a:sym typeface="Times New Roman"/>
              </a:defRPr>
            </a:lvl1pPr>
            <a:lvl2pPr indent="-259080" lvl="1" marL="640080" marR="0" rtl="0" algn="l">
              <a:spcBef>
                <a:spcPts val="360"/>
              </a:spcBef>
              <a:buClr>
                <a:schemeClr val="accent1"/>
              </a:buClr>
              <a:buFont typeface="Noto Sans Symbols"/>
              <a:buNone/>
              <a:defRPr b="0" i="0" sz="1800" u="none" cap="none" strike="noStrike">
                <a:solidFill>
                  <a:srgbClr val="888888"/>
                </a:solidFill>
                <a:latin typeface="Times New Roman"/>
                <a:ea typeface="Times New Roman"/>
                <a:cs typeface="Times New Roman"/>
                <a:sym typeface="Times New Roman"/>
              </a:defRPr>
            </a:lvl2pPr>
            <a:lvl3pPr indent="-254000" lvl="2" marL="914400" marR="0" rtl="0" algn="l">
              <a:spcBef>
                <a:spcPts val="320"/>
              </a:spcBef>
              <a:buClr>
                <a:schemeClr val="accent2"/>
              </a:buClr>
              <a:buFont typeface="Noto Sans Symbols"/>
              <a:buNone/>
              <a:defRPr b="0" i="0" sz="1600" u="none" cap="none" strike="noStrike">
                <a:solidFill>
                  <a:srgbClr val="888888"/>
                </a:solidFill>
                <a:latin typeface="Times New Roman"/>
                <a:ea typeface="Times New Roman"/>
                <a:cs typeface="Times New Roman"/>
                <a:sym typeface="Times New Roman"/>
              </a:defRPr>
            </a:lvl3pPr>
            <a:lvl4pPr indent="-210819" lvl="3" marL="1188720" marR="0" rtl="0" algn="l">
              <a:spcBef>
                <a:spcPts val="280"/>
              </a:spcBef>
              <a:buClr>
                <a:schemeClr val="accent3"/>
              </a:buClr>
              <a:buFont typeface="Noto Sans Symbols"/>
              <a:buNone/>
              <a:defRPr b="0" i="0" sz="1400" u="none" cap="none" strike="noStrike">
                <a:solidFill>
                  <a:srgbClr val="888888"/>
                </a:solidFill>
                <a:latin typeface="Times New Roman"/>
                <a:ea typeface="Times New Roman"/>
                <a:cs typeface="Times New Roman"/>
                <a:sym typeface="Times New Roman"/>
              </a:defRPr>
            </a:lvl4pPr>
            <a:lvl5pPr indent="-218439" lvl="4" marL="1463040" marR="0" rtl="0" algn="l">
              <a:spcBef>
                <a:spcPts val="280"/>
              </a:spcBef>
              <a:buClr>
                <a:schemeClr val="accent4"/>
              </a:buClr>
              <a:buFont typeface="Noto Sans Symbols"/>
              <a:buNone/>
              <a:defRPr b="0" i="0" sz="1400" u="none" cap="none" strike="noStrike">
                <a:solidFill>
                  <a:srgbClr val="888888"/>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45" name="Shape 45"/>
          <p:cNvSpPr txBox="1"/>
          <p:nvPr>
            <p:ph type="title"/>
          </p:nvPr>
        </p:nvSpPr>
        <p:spPr>
          <a:xfrm>
            <a:off x="530352" y="1316736"/>
            <a:ext cx="7772400" cy="1362455"/>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1" i="0" sz="56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6" name="Shape 46"/>
        <p:cNvGrpSpPr/>
        <p:nvPr/>
      </p:nvGrpSpPr>
      <p:grpSpPr>
        <a:xfrm>
          <a:off x="0" y="0"/>
          <a:ext cx="0" cy="0"/>
          <a:chOff x="0" y="0"/>
          <a:chExt cx="0" cy="0"/>
        </a:xfrm>
      </p:grpSpPr>
      <p:sp>
        <p:nvSpPr>
          <p:cNvPr id="47" name="Shape 47"/>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48" name="Shape 48"/>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49" name="Shape 49"/>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50" name="Shape 50"/>
          <p:cNvSpPr txBox="1"/>
          <p:nvPr>
            <p:ph idx="1" type="body"/>
          </p:nvPr>
        </p:nvSpPr>
        <p:spPr>
          <a:xfrm>
            <a:off x="4648200" y="1920084"/>
            <a:ext cx="4038599" cy="443483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165100" lvl="2" marL="914400" marR="0" rtl="0" algn="l">
              <a:spcBef>
                <a:spcPts val="400"/>
              </a:spcBef>
              <a:buClr>
                <a:schemeClr val="accent2"/>
              </a:buClr>
              <a:buSzPct val="700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136525" lvl="3" marL="1188720" marR="0" rtl="0" algn="l">
              <a:spcBef>
                <a:spcPts val="360"/>
              </a:spcBef>
              <a:buClr>
                <a:schemeClr val="accent3"/>
              </a:buClr>
              <a:buSzPct val="64999"/>
              <a:buFont typeface="Noto Sans Symbols"/>
              <a:buChar char="●"/>
              <a:defRPr b="0" i="0" sz="1800" u="none" cap="none" strike="noStrike">
                <a:solidFill>
                  <a:schemeClr val="dk1"/>
                </a:solidFill>
                <a:latin typeface="Times New Roman"/>
                <a:ea typeface="Times New Roman"/>
                <a:cs typeface="Times New Roman"/>
                <a:sym typeface="Times New Roman"/>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51" name="Shape 51"/>
          <p:cNvSpPr txBox="1"/>
          <p:nvPr>
            <p:ph idx="2" type="body"/>
          </p:nvPr>
        </p:nvSpPr>
        <p:spPr>
          <a:xfrm>
            <a:off x="457200" y="1920084"/>
            <a:ext cx="4038599" cy="443483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95000"/>
              <a:buFont typeface="Noto Sans Symbols"/>
              <a:buChar char="●"/>
              <a:defRPr b="0" i="0" sz="2600" u="none" cap="none" strike="noStrike">
                <a:solidFill>
                  <a:schemeClr val="dk1"/>
                </a:solidFill>
                <a:latin typeface="Times New Roman"/>
                <a:ea typeface="Times New Roman"/>
                <a:cs typeface="Times New Roman"/>
                <a:sym typeface="Times New Roman"/>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165100" lvl="2" marL="914400" marR="0" rtl="0" algn="l">
              <a:spcBef>
                <a:spcPts val="400"/>
              </a:spcBef>
              <a:buClr>
                <a:schemeClr val="accent2"/>
              </a:buClr>
              <a:buSzPct val="700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136525" lvl="3" marL="1188720" marR="0" rtl="0" algn="l">
              <a:spcBef>
                <a:spcPts val="360"/>
              </a:spcBef>
              <a:buClr>
                <a:schemeClr val="accent3"/>
              </a:buClr>
              <a:buSzPct val="64999"/>
              <a:buFont typeface="Noto Sans Symbols"/>
              <a:buChar char="●"/>
              <a:defRPr b="0" i="0" sz="1800" u="none" cap="none" strike="noStrike">
                <a:solidFill>
                  <a:schemeClr val="dk1"/>
                </a:solidFill>
                <a:latin typeface="Times New Roman"/>
                <a:ea typeface="Times New Roman"/>
                <a:cs typeface="Times New Roman"/>
                <a:sym typeface="Times New Roman"/>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52" name="Shape 52"/>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5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3" name="Shape 53"/>
        <p:cNvGrpSpPr/>
        <p:nvPr/>
      </p:nvGrpSpPr>
      <p:grpSpPr>
        <a:xfrm>
          <a:off x="0" y="0"/>
          <a:ext cx="0" cy="0"/>
          <a:chOff x="0" y="0"/>
          <a:chExt cx="0" cy="0"/>
        </a:xfrm>
      </p:grpSpPr>
      <p:sp>
        <p:nvSpPr>
          <p:cNvPr id="54" name="Shape 54"/>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55" name="Shape 55"/>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56" name="Shape 56"/>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57" name="Shape 57"/>
          <p:cNvSpPr txBox="1"/>
          <p:nvPr>
            <p:ph idx="1" type="body"/>
          </p:nvPr>
        </p:nvSpPr>
        <p:spPr>
          <a:xfrm>
            <a:off x="4645026" y="2514600"/>
            <a:ext cx="4041774" cy="3845720"/>
          </a:xfrm>
          <a:prstGeom prst="rect">
            <a:avLst/>
          </a:prstGeom>
          <a:noFill/>
          <a:ln>
            <a:noFill/>
          </a:ln>
        </p:spPr>
        <p:txBody>
          <a:bodyPr anchorCtr="0" anchor="t" bIns="91425" lIns="91425" rIns="91425" tIns="91425"/>
          <a:lstStyle>
            <a:lvl1pPr indent="-141605" lvl="0" marL="274320" marR="0" rtl="0" algn="l">
              <a:spcBef>
                <a:spcPts val="440"/>
              </a:spcBef>
              <a:buClr>
                <a:schemeClr val="accent3"/>
              </a:buClr>
              <a:buSzPct val="95000"/>
              <a:buFont typeface="Noto Sans Symbols"/>
              <a:buChar char="●"/>
              <a:defRPr b="0" i="0" sz="2200" u="none" cap="none" strike="noStrike">
                <a:solidFill>
                  <a:schemeClr val="dk1"/>
                </a:solidFill>
                <a:latin typeface="Times New Roman"/>
                <a:ea typeface="Times New Roman"/>
                <a:cs typeface="Times New Roman"/>
                <a:sym typeface="Times New Roman"/>
              </a:defRPr>
            </a:lvl1pPr>
            <a:lvl2pPr indent="-151130" lvl="1" marL="640080" marR="0" rtl="0" algn="l">
              <a:spcBef>
                <a:spcPts val="400"/>
              </a:spcBef>
              <a:buClr>
                <a:schemeClr val="accent1"/>
              </a:buClr>
              <a:buSzPct val="85000"/>
              <a:buFont typeface="Noto Sans Symbols"/>
              <a:buChar char="●"/>
              <a:defRPr b="0" i="0" sz="2000" u="none" cap="none" strike="noStrike">
                <a:solidFill>
                  <a:schemeClr val="dk1"/>
                </a:solidFill>
                <a:latin typeface="Times New Roman"/>
                <a:ea typeface="Times New Roman"/>
                <a:cs typeface="Times New Roman"/>
                <a:sym typeface="Times New Roman"/>
              </a:defRPr>
            </a:lvl2pPr>
            <a:lvl3pPr indent="-173990" lvl="2" marL="914400" marR="0" rtl="0" algn="l">
              <a:spcBef>
                <a:spcPts val="360"/>
              </a:spcBef>
              <a:buClr>
                <a:schemeClr val="accent2"/>
              </a:buClr>
              <a:buSzPct val="70000"/>
              <a:buFont typeface="Noto Sans Symbols"/>
              <a:buChar char="●"/>
              <a:defRPr b="0" i="0" sz="1800" u="none" cap="none" strike="noStrike">
                <a:solidFill>
                  <a:schemeClr val="dk1"/>
                </a:solidFill>
                <a:latin typeface="Times New Roman"/>
                <a:ea typeface="Times New Roman"/>
                <a:cs typeface="Times New Roman"/>
                <a:sym typeface="Times New Roman"/>
              </a:defRPr>
            </a:lvl3pPr>
            <a:lvl4pPr indent="-144780" lvl="3" marL="1188720" marR="0" rtl="0" algn="l">
              <a:spcBef>
                <a:spcPts val="320"/>
              </a:spcBef>
              <a:buClr>
                <a:schemeClr val="accent3"/>
              </a:buClr>
              <a:buSzPct val="64999"/>
              <a:buFont typeface="Noto Sans Symbols"/>
              <a:buChar char="●"/>
              <a:defRPr b="0" i="0" sz="1600" u="none" cap="none" strike="noStrike">
                <a:solidFill>
                  <a:schemeClr val="dk1"/>
                </a:solidFill>
                <a:latin typeface="Times New Roman"/>
                <a:ea typeface="Times New Roman"/>
                <a:cs typeface="Times New Roman"/>
                <a:sym typeface="Times New Roman"/>
              </a:defRPr>
            </a:lvl4pPr>
            <a:lvl5pPr indent="-152400" lvl="4" marL="1463040" marR="0" rtl="0" algn="l">
              <a:spcBef>
                <a:spcPts val="320"/>
              </a:spcBef>
              <a:buClr>
                <a:schemeClr val="accent4"/>
              </a:buClr>
              <a:buSzPct val="64999"/>
              <a:buFont typeface="Noto Sans Symbols"/>
              <a:buChar char="●"/>
              <a:defRPr b="0" i="0" sz="16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58" name="Shape 58"/>
          <p:cNvSpPr txBox="1"/>
          <p:nvPr>
            <p:ph idx="2" type="body"/>
          </p:nvPr>
        </p:nvSpPr>
        <p:spPr>
          <a:xfrm>
            <a:off x="4645026" y="1859758"/>
            <a:ext cx="4041774" cy="654843"/>
          </a:xfrm>
          <a:prstGeom prst="rect">
            <a:avLst/>
          </a:prstGeom>
          <a:noFill/>
          <a:ln>
            <a:noFill/>
          </a:ln>
        </p:spPr>
        <p:txBody>
          <a:bodyPr anchorCtr="0" anchor="ctr" bIns="91425" lIns="91425" rIns="91425" tIns="91425"/>
          <a:lstStyle>
            <a:lvl1pPr indent="0" lvl="0" marL="0" marR="0" rtl="0" algn="l">
              <a:spcBef>
                <a:spcPts val="480"/>
              </a:spcBef>
              <a:buClr>
                <a:schemeClr val="accent3"/>
              </a:buClr>
              <a:buFont typeface="Noto Sans Symbols"/>
              <a:buNone/>
              <a:defRPr b="1" i="0" sz="2400" u="none" cap="none" strike="noStrike">
                <a:solidFill>
                  <a:schemeClr val="dk1"/>
                </a:solidFill>
                <a:latin typeface="Times New Roman"/>
                <a:ea typeface="Times New Roman"/>
                <a:cs typeface="Times New Roman"/>
                <a:sym typeface="Times New Roman"/>
              </a:defRPr>
            </a:lvl1pPr>
            <a:lvl2pPr indent="-259080" lvl="1" marL="640080" marR="0" rtl="0" algn="l">
              <a:spcBef>
                <a:spcPts val="400"/>
              </a:spcBef>
              <a:buClr>
                <a:schemeClr val="accent1"/>
              </a:buClr>
              <a:buFont typeface="Noto Sans Symbols"/>
              <a:buNone/>
              <a:defRPr b="1" i="0" sz="2000" u="none" cap="none" strike="noStrike">
                <a:solidFill>
                  <a:schemeClr val="dk1"/>
                </a:solidFill>
                <a:latin typeface="Times New Roman"/>
                <a:ea typeface="Times New Roman"/>
                <a:cs typeface="Times New Roman"/>
                <a:sym typeface="Times New Roman"/>
              </a:defRPr>
            </a:lvl2pPr>
            <a:lvl3pPr indent="-254000" lvl="2" marL="914400" marR="0" rtl="0" algn="l">
              <a:spcBef>
                <a:spcPts val="360"/>
              </a:spcBef>
              <a:buClr>
                <a:schemeClr val="accent2"/>
              </a:buClr>
              <a:buFont typeface="Noto Sans Symbols"/>
              <a:buNone/>
              <a:defRPr b="1" i="0" sz="1800" u="none" cap="none" strike="noStrike">
                <a:solidFill>
                  <a:schemeClr val="dk1"/>
                </a:solidFill>
                <a:latin typeface="Times New Roman"/>
                <a:ea typeface="Times New Roman"/>
                <a:cs typeface="Times New Roman"/>
                <a:sym typeface="Times New Roman"/>
              </a:defRPr>
            </a:lvl3pPr>
            <a:lvl4pPr indent="-210819" lvl="3" marL="1188720" marR="0" rtl="0" algn="l">
              <a:spcBef>
                <a:spcPts val="320"/>
              </a:spcBef>
              <a:buClr>
                <a:schemeClr val="accent3"/>
              </a:buClr>
              <a:buFont typeface="Noto Sans Symbols"/>
              <a:buNone/>
              <a:defRPr b="1" i="0" sz="1600" u="none" cap="none" strike="noStrike">
                <a:solidFill>
                  <a:schemeClr val="dk1"/>
                </a:solidFill>
                <a:latin typeface="Times New Roman"/>
                <a:ea typeface="Times New Roman"/>
                <a:cs typeface="Times New Roman"/>
                <a:sym typeface="Times New Roman"/>
              </a:defRPr>
            </a:lvl4pPr>
            <a:lvl5pPr indent="-218439" lvl="4" marL="1463040" marR="0" rtl="0" algn="l">
              <a:spcBef>
                <a:spcPts val="320"/>
              </a:spcBef>
              <a:buClr>
                <a:schemeClr val="accent4"/>
              </a:buClr>
              <a:buFont typeface="Noto Sans Symbols"/>
              <a:buNone/>
              <a:defRPr b="1" i="0" sz="16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59" name="Shape 59"/>
          <p:cNvSpPr txBox="1"/>
          <p:nvPr>
            <p:ph idx="3" type="body"/>
          </p:nvPr>
        </p:nvSpPr>
        <p:spPr>
          <a:xfrm>
            <a:off x="457200" y="2514600"/>
            <a:ext cx="4040187" cy="3845720"/>
          </a:xfrm>
          <a:prstGeom prst="rect">
            <a:avLst/>
          </a:prstGeom>
          <a:noFill/>
          <a:ln>
            <a:noFill/>
          </a:ln>
        </p:spPr>
        <p:txBody>
          <a:bodyPr anchorCtr="0" anchor="t" bIns="91425" lIns="91425" rIns="91425" tIns="91425"/>
          <a:lstStyle>
            <a:lvl1pPr indent="-141605" lvl="0" marL="274320" marR="0" rtl="0" algn="l">
              <a:spcBef>
                <a:spcPts val="440"/>
              </a:spcBef>
              <a:buClr>
                <a:schemeClr val="accent3"/>
              </a:buClr>
              <a:buSzPct val="95000"/>
              <a:buFont typeface="Noto Sans Symbols"/>
              <a:buChar char="●"/>
              <a:defRPr b="0" i="0" sz="2200" u="none" cap="none" strike="noStrike">
                <a:solidFill>
                  <a:schemeClr val="dk1"/>
                </a:solidFill>
                <a:latin typeface="Times New Roman"/>
                <a:ea typeface="Times New Roman"/>
                <a:cs typeface="Times New Roman"/>
                <a:sym typeface="Times New Roman"/>
              </a:defRPr>
            </a:lvl1pPr>
            <a:lvl2pPr indent="-151130" lvl="1" marL="640080" marR="0" rtl="0" algn="l">
              <a:spcBef>
                <a:spcPts val="400"/>
              </a:spcBef>
              <a:buClr>
                <a:schemeClr val="accent1"/>
              </a:buClr>
              <a:buSzPct val="85000"/>
              <a:buFont typeface="Noto Sans Symbols"/>
              <a:buChar char="●"/>
              <a:defRPr b="0" i="0" sz="2000" u="none" cap="none" strike="noStrike">
                <a:solidFill>
                  <a:schemeClr val="dk1"/>
                </a:solidFill>
                <a:latin typeface="Times New Roman"/>
                <a:ea typeface="Times New Roman"/>
                <a:cs typeface="Times New Roman"/>
                <a:sym typeface="Times New Roman"/>
              </a:defRPr>
            </a:lvl2pPr>
            <a:lvl3pPr indent="-173990" lvl="2" marL="914400" marR="0" rtl="0" algn="l">
              <a:spcBef>
                <a:spcPts val="360"/>
              </a:spcBef>
              <a:buClr>
                <a:schemeClr val="accent2"/>
              </a:buClr>
              <a:buSzPct val="70000"/>
              <a:buFont typeface="Noto Sans Symbols"/>
              <a:buChar char="●"/>
              <a:defRPr b="0" i="0" sz="1800" u="none" cap="none" strike="noStrike">
                <a:solidFill>
                  <a:schemeClr val="dk1"/>
                </a:solidFill>
                <a:latin typeface="Times New Roman"/>
                <a:ea typeface="Times New Roman"/>
                <a:cs typeface="Times New Roman"/>
                <a:sym typeface="Times New Roman"/>
              </a:defRPr>
            </a:lvl3pPr>
            <a:lvl4pPr indent="-144780" lvl="3" marL="1188720" marR="0" rtl="0" algn="l">
              <a:spcBef>
                <a:spcPts val="320"/>
              </a:spcBef>
              <a:buClr>
                <a:schemeClr val="accent3"/>
              </a:buClr>
              <a:buSzPct val="64999"/>
              <a:buFont typeface="Noto Sans Symbols"/>
              <a:buChar char="●"/>
              <a:defRPr b="0" i="0" sz="1600" u="none" cap="none" strike="noStrike">
                <a:solidFill>
                  <a:schemeClr val="dk1"/>
                </a:solidFill>
                <a:latin typeface="Times New Roman"/>
                <a:ea typeface="Times New Roman"/>
                <a:cs typeface="Times New Roman"/>
                <a:sym typeface="Times New Roman"/>
              </a:defRPr>
            </a:lvl4pPr>
            <a:lvl5pPr indent="-152400" lvl="4" marL="1463040" marR="0" rtl="0" algn="l">
              <a:spcBef>
                <a:spcPts val="320"/>
              </a:spcBef>
              <a:buClr>
                <a:schemeClr val="accent4"/>
              </a:buClr>
              <a:buSzPct val="64999"/>
              <a:buFont typeface="Noto Sans Symbols"/>
              <a:buChar char="●"/>
              <a:defRPr b="0" i="0" sz="16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60" name="Shape 60"/>
          <p:cNvSpPr txBox="1"/>
          <p:nvPr>
            <p:ph idx="4" type="body"/>
          </p:nvPr>
        </p:nvSpPr>
        <p:spPr>
          <a:xfrm>
            <a:off x="457200" y="1855248"/>
            <a:ext cx="4040187" cy="659352"/>
          </a:xfrm>
          <a:prstGeom prst="rect">
            <a:avLst/>
          </a:prstGeom>
          <a:noFill/>
          <a:ln>
            <a:noFill/>
          </a:ln>
        </p:spPr>
        <p:txBody>
          <a:bodyPr anchorCtr="0" anchor="ctr" bIns="91425" lIns="91425" rIns="91425" tIns="91425"/>
          <a:lstStyle>
            <a:lvl1pPr indent="0" lvl="0" marL="0" marR="0" rtl="0" algn="l">
              <a:spcBef>
                <a:spcPts val="480"/>
              </a:spcBef>
              <a:buClr>
                <a:schemeClr val="accent3"/>
              </a:buClr>
              <a:buFont typeface="Noto Sans Symbols"/>
              <a:buNone/>
              <a:defRPr b="1" i="0" sz="2400" u="none" cap="none" strike="noStrike">
                <a:solidFill>
                  <a:schemeClr val="dk1"/>
                </a:solidFill>
                <a:latin typeface="Times New Roman"/>
                <a:ea typeface="Times New Roman"/>
                <a:cs typeface="Times New Roman"/>
                <a:sym typeface="Times New Roman"/>
              </a:defRPr>
            </a:lvl1pPr>
            <a:lvl2pPr indent="-259080" lvl="1" marL="640080" marR="0" rtl="0" algn="l">
              <a:spcBef>
                <a:spcPts val="400"/>
              </a:spcBef>
              <a:buClr>
                <a:schemeClr val="accent1"/>
              </a:buClr>
              <a:buFont typeface="Noto Sans Symbols"/>
              <a:buNone/>
              <a:defRPr b="1" i="0" sz="2000" u="none" cap="none" strike="noStrike">
                <a:solidFill>
                  <a:schemeClr val="dk1"/>
                </a:solidFill>
                <a:latin typeface="Times New Roman"/>
                <a:ea typeface="Times New Roman"/>
                <a:cs typeface="Times New Roman"/>
                <a:sym typeface="Times New Roman"/>
              </a:defRPr>
            </a:lvl2pPr>
            <a:lvl3pPr indent="-254000" lvl="2" marL="914400" marR="0" rtl="0" algn="l">
              <a:spcBef>
                <a:spcPts val="360"/>
              </a:spcBef>
              <a:buClr>
                <a:schemeClr val="accent2"/>
              </a:buClr>
              <a:buFont typeface="Noto Sans Symbols"/>
              <a:buNone/>
              <a:defRPr b="1" i="0" sz="1800" u="none" cap="none" strike="noStrike">
                <a:solidFill>
                  <a:schemeClr val="dk1"/>
                </a:solidFill>
                <a:latin typeface="Times New Roman"/>
                <a:ea typeface="Times New Roman"/>
                <a:cs typeface="Times New Roman"/>
                <a:sym typeface="Times New Roman"/>
              </a:defRPr>
            </a:lvl3pPr>
            <a:lvl4pPr indent="-210819" lvl="3" marL="1188720" marR="0" rtl="0" algn="l">
              <a:spcBef>
                <a:spcPts val="320"/>
              </a:spcBef>
              <a:buClr>
                <a:schemeClr val="accent3"/>
              </a:buClr>
              <a:buFont typeface="Noto Sans Symbols"/>
              <a:buNone/>
              <a:defRPr b="1" i="0" sz="1600" u="none" cap="none" strike="noStrike">
                <a:solidFill>
                  <a:schemeClr val="dk1"/>
                </a:solidFill>
                <a:latin typeface="Times New Roman"/>
                <a:ea typeface="Times New Roman"/>
                <a:cs typeface="Times New Roman"/>
                <a:sym typeface="Times New Roman"/>
              </a:defRPr>
            </a:lvl4pPr>
            <a:lvl5pPr indent="-218439" lvl="4" marL="1463040" marR="0" rtl="0" algn="l">
              <a:spcBef>
                <a:spcPts val="320"/>
              </a:spcBef>
              <a:buClr>
                <a:schemeClr val="accent4"/>
              </a:buClr>
              <a:buFont typeface="Noto Sans Symbols"/>
              <a:buNone/>
              <a:defRPr b="1" i="0" sz="16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61" name="Shape 61"/>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5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4" name="Shape 64"/>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5" name="Shape 65"/>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66" name="Shape 66"/>
          <p:cNvSpPr txBox="1"/>
          <p:nvPr>
            <p:ph type="title"/>
          </p:nvPr>
        </p:nvSpPr>
        <p:spPr>
          <a:xfrm>
            <a:off x="457200" y="704087"/>
            <a:ext cx="8305799"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5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x="0" y="0"/>
          <a:ext cx="0" cy="0"/>
          <a:chOff x="0" y="0"/>
          <a:chExt cx="0" cy="0"/>
        </a:xfrm>
      </p:grpSpPr>
      <p:sp>
        <p:nvSpPr>
          <p:cNvPr id="68" name="Shape 68"/>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9" name="Shape 69"/>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0" name="Shape 70"/>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1" name="Shape 71"/>
        <p:cNvGrpSpPr/>
        <p:nvPr/>
      </p:nvGrpSpPr>
      <p:grpSpPr>
        <a:xfrm>
          <a:off x="0" y="0"/>
          <a:ext cx="0" cy="0"/>
          <a:chOff x="0" y="0"/>
          <a:chExt cx="0" cy="0"/>
        </a:xfrm>
      </p:grpSpPr>
      <p:sp>
        <p:nvSpPr>
          <p:cNvPr id="72" name="Shape 72"/>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3" name="Shape 73"/>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4" name="Shape 74"/>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75" name="Shape 75"/>
          <p:cNvSpPr txBox="1"/>
          <p:nvPr>
            <p:ph idx="1" type="body"/>
          </p:nvPr>
        </p:nvSpPr>
        <p:spPr>
          <a:xfrm>
            <a:off x="3575050" y="1676400"/>
            <a:ext cx="5111750" cy="4572000"/>
          </a:xfrm>
          <a:prstGeom prst="rect">
            <a:avLst/>
          </a:prstGeom>
          <a:noFill/>
          <a:ln>
            <a:noFill/>
          </a:ln>
        </p:spPr>
        <p:txBody>
          <a:bodyPr anchorCtr="0" anchor="t" bIns="91425" lIns="91425" rIns="91425" tIns="91425"/>
          <a:lstStyle>
            <a:lvl1pPr indent="-105410" lvl="0" marL="274320" marR="0" rtl="0" algn="l">
              <a:spcBef>
                <a:spcPts val="560"/>
              </a:spcBef>
              <a:buClr>
                <a:schemeClr val="accent3"/>
              </a:buClr>
              <a:buSzPct val="95000"/>
              <a:buFont typeface="Noto Sans Symbols"/>
              <a:buChar char="●"/>
              <a:defRPr b="0" i="0" sz="2800" u="none" cap="none" strike="noStrike">
                <a:solidFill>
                  <a:schemeClr val="dk1"/>
                </a:solidFill>
                <a:latin typeface="Times New Roman"/>
                <a:ea typeface="Times New Roman"/>
                <a:cs typeface="Times New Roman"/>
                <a:sym typeface="Times New Roman"/>
              </a:defRPr>
            </a:lvl1pPr>
            <a:lvl2pPr indent="-118745" lvl="1" marL="640080" marR="0" rtl="0" algn="l">
              <a:spcBef>
                <a:spcPts val="520"/>
              </a:spcBef>
              <a:buClr>
                <a:schemeClr val="accent1"/>
              </a:buClr>
              <a:buSzPct val="85000"/>
              <a:buFont typeface="Noto Sans Symbols"/>
              <a:buChar char="●"/>
              <a:defRPr b="0" i="0" sz="2600" u="none" cap="none" strike="noStrike">
                <a:solidFill>
                  <a:schemeClr val="dk1"/>
                </a:solidFill>
                <a:latin typeface="Times New Roman"/>
                <a:ea typeface="Times New Roman"/>
                <a:cs typeface="Times New Roman"/>
                <a:sym typeface="Times New Roman"/>
              </a:defRPr>
            </a:lvl2pPr>
            <a:lvl3pPr indent="-147319" lvl="2" marL="914400" marR="0" rtl="0" algn="l">
              <a:spcBef>
                <a:spcPts val="480"/>
              </a:spcBef>
              <a:buClr>
                <a:schemeClr val="accent2"/>
              </a:buClr>
              <a:buSzPct val="7000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144144" lvl="4" marL="1463040" marR="0" rtl="0" algn="l">
              <a:spcBef>
                <a:spcPts val="360"/>
              </a:spcBef>
              <a:buClr>
                <a:schemeClr val="accent4"/>
              </a:buClr>
              <a:buSzPct val="64999"/>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76" name="Shape 76"/>
          <p:cNvSpPr txBox="1"/>
          <p:nvPr>
            <p:ph idx="2" type="body"/>
          </p:nvPr>
        </p:nvSpPr>
        <p:spPr>
          <a:xfrm>
            <a:off x="685800" y="1676400"/>
            <a:ext cx="2743199" cy="4572000"/>
          </a:xfrm>
          <a:prstGeom prst="rect">
            <a:avLst/>
          </a:prstGeom>
          <a:noFill/>
          <a:ln>
            <a:noFill/>
          </a:ln>
        </p:spPr>
        <p:txBody>
          <a:bodyPr anchorCtr="0" anchor="t" bIns="91425" lIns="91425" rIns="91425" tIns="91425"/>
          <a:lstStyle>
            <a:lvl1pPr indent="0" lvl="0" marL="0" marR="0" rtl="0" algn="l">
              <a:spcBef>
                <a:spcPts val="280"/>
              </a:spcBef>
              <a:buClr>
                <a:schemeClr val="accent3"/>
              </a:buClr>
              <a:buFont typeface="Noto Sans Symbols"/>
              <a:buNone/>
              <a:defRPr b="0" i="0" sz="1400" u="none" cap="none" strike="noStrike">
                <a:solidFill>
                  <a:schemeClr val="dk1"/>
                </a:solidFill>
                <a:latin typeface="Times New Roman"/>
                <a:ea typeface="Times New Roman"/>
                <a:cs typeface="Times New Roman"/>
                <a:sym typeface="Times New Roman"/>
              </a:defRPr>
            </a:lvl1pPr>
            <a:lvl2pPr indent="-5080" lvl="1" marL="640080" marR="0" rtl="0" algn="l">
              <a:spcBef>
                <a:spcPts val="240"/>
              </a:spcBef>
              <a:buClr>
                <a:schemeClr val="accent1"/>
              </a:buClr>
              <a:buFont typeface="Noto Sans Symbols"/>
              <a:buNone/>
              <a:defRPr b="0" i="0" sz="1200" u="none" cap="none" strike="noStrike">
                <a:solidFill>
                  <a:schemeClr val="dk1"/>
                </a:solidFill>
                <a:latin typeface="Times New Roman"/>
                <a:ea typeface="Times New Roman"/>
                <a:cs typeface="Times New Roman"/>
                <a:sym typeface="Times New Roman"/>
              </a:defRPr>
            </a:lvl2pPr>
            <a:lvl3pPr indent="0" lvl="2" marL="914400" marR="0" rtl="0" algn="l">
              <a:spcBef>
                <a:spcPts val="200"/>
              </a:spcBef>
              <a:buClr>
                <a:schemeClr val="accent2"/>
              </a:buClr>
              <a:buFont typeface="Noto Sans Symbols"/>
              <a:buNone/>
              <a:defRPr b="0" i="0" sz="1000" u="none" cap="none" strike="noStrike">
                <a:solidFill>
                  <a:schemeClr val="dk1"/>
                </a:solidFill>
                <a:latin typeface="Times New Roman"/>
                <a:ea typeface="Times New Roman"/>
                <a:cs typeface="Times New Roman"/>
                <a:sym typeface="Times New Roman"/>
              </a:defRPr>
            </a:lvl3pPr>
            <a:lvl4pPr indent="-7619" lvl="3" marL="1188720" marR="0" rtl="0" algn="l">
              <a:spcBef>
                <a:spcPts val="180"/>
              </a:spcBef>
              <a:buClr>
                <a:schemeClr val="accent3"/>
              </a:buClr>
              <a:buFont typeface="Noto Sans Symbols"/>
              <a:buNone/>
              <a:defRPr b="0" i="0" sz="900" u="none" cap="none" strike="noStrike">
                <a:solidFill>
                  <a:schemeClr val="dk1"/>
                </a:solidFill>
                <a:latin typeface="Times New Roman"/>
                <a:ea typeface="Times New Roman"/>
                <a:cs typeface="Times New Roman"/>
                <a:sym typeface="Times New Roman"/>
              </a:defRPr>
            </a:lvl4pPr>
            <a:lvl5pPr indent="-2539" lvl="4" marL="1463040" marR="0" rtl="0" algn="l">
              <a:spcBef>
                <a:spcPts val="180"/>
              </a:spcBef>
              <a:buClr>
                <a:schemeClr val="accent4"/>
              </a:buClr>
              <a:buFont typeface="Noto Sans Symbols"/>
              <a:buNone/>
              <a:defRPr b="0" i="0" sz="9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77" name="Shape 77"/>
          <p:cNvSpPr txBox="1"/>
          <p:nvPr>
            <p:ph type="title"/>
          </p:nvPr>
        </p:nvSpPr>
        <p:spPr>
          <a:xfrm>
            <a:off x="685800" y="514352"/>
            <a:ext cx="2743199" cy="116204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0" i="0" sz="26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8" name="Shape 78"/>
        <p:cNvGrpSpPr/>
        <p:nvPr/>
      </p:nvGrpSpPr>
      <p:grpSpPr>
        <a:xfrm>
          <a:off x="0" y="0"/>
          <a:ext cx="0" cy="0"/>
          <a:chOff x="0" y="0"/>
          <a:chExt cx="0" cy="0"/>
        </a:xfrm>
      </p:grpSpPr>
      <p:sp>
        <p:nvSpPr>
          <p:cNvPr id="79" name="Shape 79"/>
          <p:cNvSpPr/>
          <p:nvPr/>
        </p:nvSpPr>
        <p:spPr>
          <a:xfrm flipH="1" rot="-10380000">
            <a:off x="3165753" y="1108076"/>
            <a:ext cx="5257800" cy="4114799"/>
          </a:xfrm>
          <a:prstGeom prst="snipRoundRect">
            <a:avLst>
              <a:gd fmla="val 0" name="adj1"/>
              <a:gd fmla="val 3646" name="adj2"/>
            </a:avLst>
          </a:prstGeom>
          <a:solidFill>
            <a:srgbClr val="FFFFFF"/>
          </a:solidFill>
          <a:ln cap="rnd" cmpd="sng" w="9525">
            <a:solidFill>
              <a:srgbClr val="C0C0C0"/>
            </a:solidFill>
            <a:prstDash val="solid"/>
            <a:miter/>
            <a:headEnd len="med" w="med" type="none"/>
            <a:tailEnd len="med" w="med" type="none"/>
          </a:ln>
          <a:effectLst>
            <a:outerShdw blurRad="63500" sx="98500" kx="100000" rotWithShape="0" algn="tl" dir="7500000" dist="38500" sy="100080" ky="100000">
              <a:srgbClr val="000000">
                <a:alpha val="24705"/>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
        <p:nvSpPr>
          <p:cNvPr id="80" name="Shape 80"/>
          <p:cNvSpPr/>
          <p:nvPr/>
        </p:nvSpPr>
        <p:spPr>
          <a:xfrm flipH="1" rot="-10380000">
            <a:off x="8004134" y="5359769"/>
            <a:ext cx="155447" cy="155447"/>
          </a:xfrm>
          <a:prstGeom prst="rtTriangle">
            <a:avLst/>
          </a:prstGeom>
          <a:solidFill>
            <a:srgbClr val="FFFFFF"/>
          </a:solidFill>
          <a:ln cap="flat" cmpd="sng" w="12700">
            <a:solidFill>
              <a:srgbClr val="FFFFFF"/>
            </a:solidFill>
            <a:prstDash val="solid"/>
            <a:bevel/>
            <a:headEnd len="med" w="med" type="none"/>
            <a:tailEnd len="med" w="med" type="none"/>
          </a:ln>
          <a:effectLst>
            <a:outerShdw blurRad="19685" rotWithShape="0" algn="tl" dir="12900000" dist="6350">
              <a:srgbClr val="000000">
                <a:alpha val="46666"/>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
        <p:nvSpPr>
          <p:cNvPr id="81" name="Shape 81"/>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2" name="Shape 82"/>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3" name="Shape 83"/>
          <p:cNvSpPr txBox="1"/>
          <p:nvPr>
            <p:ph idx="12" type="sldNum"/>
          </p:nvPr>
        </p:nvSpPr>
        <p:spPr>
          <a:xfrm>
            <a:off x="8077200" y="6356351"/>
            <a:ext cx="609599"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
        <p:nvSpPr>
          <p:cNvPr id="84" name="Shape 84"/>
          <p:cNvSpPr/>
          <p:nvPr/>
        </p:nvSpPr>
        <p:spPr>
          <a:xfrm flipH="1" rot="10800000">
            <a:off x="-9525" y="5816599"/>
            <a:ext cx="9163049" cy="1041400"/>
          </a:xfrm>
          <a:custGeom>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Times New Roman"/>
              <a:ea typeface="Times New Roman"/>
              <a:cs typeface="Times New Roman"/>
              <a:sym typeface="Times New Roman"/>
            </a:endParaRPr>
          </a:p>
        </p:txBody>
      </p:sp>
      <p:sp>
        <p:nvSpPr>
          <p:cNvPr id="85" name="Shape 85"/>
          <p:cNvSpPr/>
          <p:nvPr/>
        </p:nvSpPr>
        <p:spPr>
          <a:xfrm flipH="1" rot="10800000">
            <a:off x="4381500" y="6219827"/>
            <a:ext cx="4762499" cy="638174"/>
          </a:xfrm>
          <a:custGeom>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Times New Roman"/>
              <a:ea typeface="Times New Roman"/>
              <a:cs typeface="Times New Roman"/>
              <a:sym typeface="Times New Roman"/>
            </a:endParaRPr>
          </a:p>
        </p:txBody>
      </p:sp>
      <p:sp>
        <p:nvSpPr>
          <p:cNvPr id="86" name="Shape 86"/>
          <p:cNvSpPr/>
          <p:nvPr>
            <p:ph idx="2" type="pic"/>
          </p:nvPr>
        </p:nvSpPr>
        <p:spPr>
          <a:xfrm rot="420000">
            <a:off x="3485792" y="1199516"/>
            <a:ext cx="4617719" cy="3931919"/>
          </a:xfrm>
          <a:prstGeom prst="rect">
            <a:avLst/>
          </a:prstGeom>
          <a:solidFill>
            <a:schemeClr val="lt2"/>
          </a:solidFill>
          <a:ln cap="rnd" cmpd="sng" w="9525">
            <a:solidFill>
              <a:srgbClr val="C0C0C0"/>
            </a:solidFill>
            <a:prstDash val="solid"/>
            <a:round/>
            <a:headEnd len="med" w="med" type="none"/>
            <a:tailEnd len="med" w="med" type="none"/>
          </a:ln>
        </p:spPr>
        <p:txBody>
          <a:bodyPr anchorCtr="0" anchor="t" bIns="91425" lIns="91425" rIns="91425" tIns="91425"/>
          <a:lstStyle>
            <a:lvl1pPr indent="0" lvl="0" marL="0" marR="0" rtl="0" algn="l">
              <a:spcBef>
                <a:spcPts val="640"/>
              </a:spcBef>
              <a:buClr>
                <a:schemeClr val="accent3"/>
              </a:buClr>
              <a:buFont typeface="Noto Sans Symbols"/>
              <a:buNone/>
              <a:defRPr b="0" i="0" sz="3200" u="none" cap="none" strike="noStrike">
                <a:solidFill>
                  <a:schemeClr val="dk1"/>
                </a:solidFill>
                <a:latin typeface="Times New Roman"/>
                <a:ea typeface="Times New Roman"/>
                <a:cs typeface="Times New Roman"/>
                <a:sym typeface="Times New Roman"/>
              </a:defRPr>
            </a:lvl1pPr>
            <a:lvl2pPr indent="-129540" lvl="1" marL="640080" marR="0" rtl="0" algn="l">
              <a:spcBef>
                <a:spcPts val="480"/>
              </a:spcBef>
              <a:buClr>
                <a:schemeClr val="accent1"/>
              </a:buClr>
              <a:buSzPct val="85000"/>
              <a:buFont typeface="Noto Sans Symbols"/>
              <a:buChar char="●"/>
              <a:defRPr b="0" i="0" sz="2400" u="none" cap="none" strike="noStrike">
                <a:solidFill>
                  <a:schemeClr val="dk1"/>
                </a:solidFill>
                <a:latin typeface="Times New Roman"/>
                <a:ea typeface="Times New Roman"/>
                <a:cs typeface="Times New Roman"/>
                <a:sym typeface="Times New Roman"/>
              </a:defRPr>
            </a:lvl2pPr>
            <a:lvl3pPr indent="-160655" lvl="2" marL="914400" marR="0" rtl="0" algn="l">
              <a:spcBef>
                <a:spcPts val="420"/>
              </a:spcBef>
              <a:buClr>
                <a:schemeClr val="accent2"/>
              </a:buClr>
              <a:buSzPct val="70000"/>
              <a:buFont typeface="Noto Sans Symbols"/>
              <a:buChar char="●"/>
              <a:defRPr b="0" i="0" sz="2100" u="none" cap="none" strike="noStrike">
                <a:solidFill>
                  <a:schemeClr val="dk1"/>
                </a:solidFill>
                <a:latin typeface="Times New Roman"/>
                <a:ea typeface="Times New Roman"/>
                <a:cs typeface="Times New Roman"/>
                <a:sym typeface="Times New Roman"/>
              </a:defRPr>
            </a:lvl3pPr>
            <a:lvl4pPr indent="-128269" lvl="3" marL="1188720" marR="0" rtl="0" algn="l">
              <a:spcBef>
                <a:spcPts val="400"/>
              </a:spcBef>
              <a:buClr>
                <a:schemeClr val="accent3"/>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135889" lvl="4" marL="1463040" marR="0" rtl="0" algn="l">
              <a:spcBef>
                <a:spcPts val="400"/>
              </a:spcBef>
              <a:buClr>
                <a:schemeClr val="accent4"/>
              </a:buClr>
              <a:buSzPct val="64999"/>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87" name="Shape 87"/>
          <p:cNvSpPr txBox="1"/>
          <p:nvPr>
            <p:ph idx="1" type="body"/>
          </p:nvPr>
        </p:nvSpPr>
        <p:spPr>
          <a:xfrm>
            <a:off x="609600" y="2828784"/>
            <a:ext cx="2209799" cy="2179320"/>
          </a:xfrm>
          <a:prstGeom prst="rect">
            <a:avLst/>
          </a:prstGeom>
          <a:noFill/>
          <a:ln>
            <a:noFill/>
          </a:ln>
        </p:spPr>
        <p:txBody>
          <a:bodyPr anchorCtr="0" anchor="t" bIns="91425" lIns="91425" rIns="91425" tIns="91425"/>
          <a:lstStyle>
            <a:lvl1pPr indent="0" lvl="0" marL="0" marR="0" rtl="0" algn="l">
              <a:spcBef>
                <a:spcPts val="250"/>
              </a:spcBef>
              <a:buClr>
                <a:schemeClr val="accent3"/>
              </a:buClr>
              <a:buFont typeface="Noto Sans Symbols"/>
              <a:buNone/>
              <a:defRPr b="0" i="0" sz="1300" u="none" cap="none" strike="noStrike">
                <a:solidFill>
                  <a:schemeClr val="dk1"/>
                </a:solidFill>
                <a:latin typeface="Times New Roman"/>
                <a:ea typeface="Times New Roman"/>
                <a:cs typeface="Times New Roman"/>
                <a:sym typeface="Times New Roman"/>
              </a:defRPr>
            </a:lvl1pPr>
            <a:lvl2pPr indent="-194310" lvl="1" marL="640080" marR="0" rtl="0" algn="l">
              <a:spcBef>
                <a:spcPts val="240"/>
              </a:spcBef>
              <a:buClr>
                <a:schemeClr val="accent1"/>
              </a:buClr>
              <a:buSzPct val="85000"/>
              <a:buFont typeface="Noto Sans Symbols"/>
              <a:buChar char="●"/>
              <a:defRPr b="0" i="0" sz="1200" u="none" cap="none" strike="noStrike">
                <a:solidFill>
                  <a:schemeClr val="dk1"/>
                </a:solidFill>
                <a:latin typeface="Times New Roman"/>
                <a:ea typeface="Times New Roman"/>
                <a:cs typeface="Times New Roman"/>
                <a:sym typeface="Times New Roman"/>
              </a:defRPr>
            </a:lvl2pPr>
            <a:lvl3pPr indent="-209550" lvl="2" marL="914400" marR="0" rtl="0" algn="l">
              <a:spcBef>
                <a:spcPts val="200"/>
              </a:spcBef>
              <a:buClr>
                <a:schemeClr val="accent2"/>
              </a:buClr>
              <a:buSzPct val="70000"/>
              <a:buFont typeface="Noto Sans Symbols"/>
              <a:buChar char="●"/>
              <a:defRPr b="0" i="0" sz="1000" u="none" cap="none" strike="noStrike">
                <a:solidFill>
                  <a:schemeClr val="dk1"/>
                </a:solidFill>
                <a:latin typeface="Times New Roman"/>
                <a:ea typeface="Times New Roman"/>
                <a:cs typeface="Times New Roman"/>
                <a:sym typeface="Times New Roman"/>
              </a:defRPr>
            </a:lvl3pPr>
            <a:lvl4pPr indent="-173672" lvl="3" marL="1188720" marR="0" rtl="0" algn="l">
              <a:spcBef>
                <a:spcPts val="180"/>
              </a:spcBef>
              <a:buClr>
                <a:schemeClr val="accent3"/>
              </a:buClr>
              <a:buSzPct val="64999"/>
              <a:buFont typeface="Noto Sans Symbols"/>
              <a:buChar char="●"/>
              <a:defRPr b="0" i="0" sz="900" u="none" cap="none" strike="noStrike">
                <a:solidFill>
                  <a:schemeClr val="dk1"/>
                </a:solidFill>
                <a:latin typeface="Times New Roman"/>
                <a:ea typeface="Times New Roman"/>
                <a:cs typeface="Times New Roman"/>
                <a:sym typeface="Times New Roman"/>
              </a:defRPr>
            </a:lvl4pPr>
            <a:lvl5pPr indent="-181292" lvl="4" marL="1463040" marR="0" rtl="0" algn="l">
              <a:spcBef>
                <a:spcPts val="180"/>
              </a:spcBef>
              <a:buClr>
                <a:schemeClr val="accent4"/>
              </a:buClr>
              <a:buSzPct val="64999"/>
              <a:buFont typeface="Noto Sans Symbols"/>
              <a:buChar char="●"/>
              <a:defRPr b="0" i="0" sz="900" u="none" cap="none" strike="noStrike">
                <a:solidFill>
                  <a:schemeClr val="dk1"/>
                </a:solidFill>
                <a:latin typeface="Times New Roman"/>
                <a:ea typeface="Times New Roman"/>
                <a:cs typeface="Times New Roman"/>
                <a:sym typeface="Times New Roman"/>
              </a:defRPr>
            </a:lvl5pPr>
            <a:lvl6pPr indent="-121920" lvl="5" marL="1737360" marR="0" rtl="0" algn="l">
              <a:spcBef>
                <a:spcPts val="360"/>
              </a:spcBef>
              <a:buClr>
                <a:schemeClr val="accent5"/>
              </a:buClr>
              <a:buSzPct val="79999"/>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111760" lvl="6" marL="1920240" marR="0" rtl="0" algn="l">
              <a:spcBef>
                <a:spcPts val="320"/>
              </a:spcBef>
              <a:buClr>
                <a:schemeClr val="accent6"/>
              </a:buClr>
              <a:buSzPct val="800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86360" lvl="7" marL="2194560" marR="0" rtl="0" algn="l">
              <a:spcBef>
                <a:spcPts val="320"/>
              </a:spcBef>
              <a:buClr>
                <a:schemeClr val="dk2"/>
              </a:buClr>
              <a:buSzPct val="1000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93979" lvl="8" marL="2468880" marR="0" rtl="0" algn="l">
              <a:spcBef>
                <a:spcPts val="280"/>
              </a:spcBef>
              <a:buClr>
                <a:schemeClr val="dk2"/>
              </a:buClr>
              <a:buSzPct val="10000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88" name="Shape 88"/>
          <p:cNvSpPr txBox="1"/>
          <p:nvPr>
            <p:ph type="title"/>
          </p:nvPr>
        </p:nvSpPr>
        <p:spPr>
          <a:xfrm>
            <a:off x="609600" y="1176998"/>
            <a:ext cx="2212848" cy="158262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Questrial"/>
              <a:buNone/>
              <a:defRPr b="1" i="0" sz="2000" u="none" cap="none" strike="noStrike">
                <a:solidFill>
                  <a:schemeClr val="dk2"/>
                </a:solidFill>
                <a:latin typeface="Questrial"/>
                <a:ea typeface="Questrial"/>
                <a:cs typeface="Questrial"/>
                <a:sym typeface="Quest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grpSp>
        <p:nvGrpSpPr>
          <p:cNvPr id="10" name="Shape 10"/>
          <p:cNvGrpSpPr/>
          <p:nvPr/>
        </p:nvGrpSpPr>
        <p:grpSpPr>
          <a:xfrm>
            <a:off x="-32048" y="-16113"/>
            <a:ext cx="9198255" cy="6888627"/>
            <a:chOff x="-13702" y="-30627"/>
            <a:chExt cx="12264340" cy="6888627"/>
          </a:xfrm>
        </p:grpSpPr>
        <p:sp>
          <p:nvSpPr>
            <p:cNvPr id="11" name="Shape 11"/>
            <p:cNvSpPr/>
            <p:nvPr/>
          </p:nvSpPr>
          <p:spPr>
            <a:xfrm>
              <a:off x="31632" y="0"/>
              <a:ext cx="12188951" cy="6858000"/>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grpSp>
          <p:nvGrpSpPr>
            <p:cNvPr id="12" name="Shape 12"/>
            <p:cNvGrpSpPr/>
            <p:nvPr/>
          </p:nvGrpSpPr>
          <p:grpSpPr>
            <a:xfrm>
              <a:off x="-13702" y="-30627"/>
              <a:ext cx="12264340" cy="1086266"/>
              <a:chOff x="-39058" y="-16113"/>
              <a:chExt cx="12264340" cy="1086266"/>
            </a:xfrm>
          </p:grpSpPr>
          <p:sp>
            <p:nvSpPr>
              <p:cNvPr id="13" name="Shape 13"/>
              <p:cNvSpPr/>
              <p:nvPr/>
            </p:nvSpPr>
            <p:spPr>
              <a:xfrm>
                <a:off x="-12700" y="-7144"/>
                <a:ext cx="12217400" cy="1041400"/>
              </a:xfrm>
              <a:custGeom>
                <a:pathLst>
                  <a:path extrusionOk="0" h="120000" w="120000">
                    <a:moveTo>
                      <a:pt x="124" y="365"/>
                    </a:moveTo>
                    <a:lnTo>
                      <a:pt x="52848" y="0"/>
                    </a:lnTo>
                    <a:cubicBezTo>
                      <a:pt x="57089" y="18475"/>
                      <a:pt x="79584" y="67134"/>
                      <a:pt x="90935" y="67134"/>
                    </a:cubicBezTo>
                    <a:cubicBezTo>
                      <a:pt x="102286" y="67134"/>
                      <a:pt x="114885" y="27804"/>
                      <a:pt x="119875" y="10060"/>
                    </a:cubicBezTo>
                    <a:lnTo>
                      <a:pt x="120000" y="38963"/>
                    </a:lnTo>
                    <a:cubicBezTo>
                      <a:pt x="117879" y="47012"/>
                      <a:pt x="104282" y="80670"/>
                      <a:pt x="89438" y="80304"/>
                    </a:cubicBezTo>
                    <a:cubicBezTo>
                      <a:pt x="74594" y="79939"/>
                      <a:pt x="45841" y="30182"/>
                      <a:pt x="30935" y="36768"/>
                    </a:cubicBezTo>
                    <a:cubicBezTo>
                      <a:pt x="15592" y="38231"/>
                      <a:pt x="5613" y="88170"/>
                      <a:pt x="0" y="120000"/>
                    </a:cubicBezTo>
                    <a:lnTo>
                      <a:pt x="124" y="365"/>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4" name="Shape 14"/>
              <p:cNvSpPr/>
              <p:nvPr/>
            </p:nvSpPr>
            <p:spPr>
              <a:xfrm>
                <a:off x="5842000" y="-7144"/>
                <a:ext cx="6349999" cy="638174"/>
              </a:xfrm>
              <a:custGeom>
                <a:pathLst>
                  <a:path extrusionOk="0" h="120000" w="120000">
                    <a:moveTo>
                      <a:pt x="0" y="0"/>
                    </a:moveTo>
                    <a:cubicBezTo>
                      <a:pt x="6960" y="20571"/>
                      <a:pt x="46720" y="107495"/>
                      <a:pt x="66720" y="113747"/>
                    </a:cubicBezTo>
                    <a:cubicBezTo>
                      <a:pt x="86720" y="120000"/>
                      <a:pt x="111120" y="56268"/>
                      <a:pt x="120000" y="37512"/>
                    </a:cubicBezTo>
                    <a:lnTo>
                      <a:pt x="120000" y="1210"/>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15" name="Shape 15"/>
              <p:cNvGrpSpPr/>
              <p:nvPr/>
            </p:nvGrpSpPr>
            <p:grpSpPr>
              <a:xfrm>
                <a:off x="-39058" y="-16113"/>
                <a:ext cx="12264340" cy="1086266"/>
                <a:chOff x="-29322" y="-1971"/>
                <a:chExt cx="9198255" cy="1086266"/>
              </a:xfrm>
            </p:grpSpPr>
            <p:sp>
              <p:nvSpPr>
                <p:cNvPr id="16" name="Shape 16"/>
                <p:cNvSpPr/>
                <p:nvPr/>
              </p:nvSpPr>
              <p:spPr>
                <a:xfrm rot="-164308">
                  <a:off x="-19044" y="216549"/>
                  <a:ext cx="9163050" cy="649223"/>
                </a:xfrm>
                <a:custGeom>
                  <a:pathLst>
                    <a:path extrusionOk="0" h="120000" w="120000">
                      <a:moveTo>
                        <a:pt x="0" y="109876"/>
                      </a:moveTo>
                      <a:cubicBezTo>
                        <a:pt x="5862" y="83943"/>
                        <a:pt x="19189" y="31279"/>
                        <a:pt x="33430" y="32075"/>
                      </a:cubicBezTo>
                      <a:cubicBezTo>
                        <a:pt x="47671" y="32872"/>
                        <a:pt x="71018" y="120000"/>
                        <a:pt x="85446" y="114654"/>
                      </a:cubicBezTo>
                      <a:cubicBezTo>
                        <a:pt x="99875" y="109308"/>
                        <a:pt x="112806" y="23886"/>
                        <a:pt x="120000" y="0"/>
                      </a:cubicBezTo>
                    </a:path>
                  </a:pathLst>
                </a:custGeom>
                <a:noFill/>
                <a:ln cap="flat" cmpd="sng" w="10775">
                  <a:solidFill>
                    <a:srgbClr val="09B6BE"/>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Times New Roman"/>
                    <a:ea typeface="Times New Roman"/>
                    <a:cs typeface="Times New Roman"/>
                    <a:sym typeface="Times New Roman"/>
                  </a:endParaRPr>
                </a:p>
              </p:txBody>
            </p:sp>
            <p:sp>
              <p:nvSpPr>
                <p:cNvPr id="17" name="Shape 17"/>
                <p:cNvSpPr/>
                <p:nvPr/>
              </p:nvSpPr>
              <p:spPr>
                <a:xfrm rot="-164308">
                  <a:off x="-14309" y="290002"/>
                  <a:ext cx="9175812" cy="530351"/>
                </a:xfrm>
                <a:custGeom>
                  <a:pathLst>
                    <a:path extrusionOk="0" h="120000" w="120000">
                      <a:moveTo>
                        <a:pt x="0" y="102857"/>
                      </a:moveTo>
                      <a:cubicBezTo>
                        <a:pt x="5681" y="90913"/>
                        <a:pt x="19791" y="30070"/>
                        <a:pt x="34089" y="32037"/>
                      </a:cubicBezTo>
                      <a:cubicBezTo>
                        <a:pt x="48387" y="34004"/>
                        <a:pt x="71467" y="120000"/>
                        <a:pt x="85785" y="114660"/>
                      </a:cubicBezTo>
                      <a:cubicBezTo>
                        <a:pt x="100104" y="109320"/>
                        <a:pt x="112882" y="23887"/>
                        <a:pt x="120000" y="0"/>
                      </a:cubicBezTo>
                    </a:path>
                  </a:pathLst>
                </a:custGeom>
                <a:noFill/>
                <a:ln cap="flat" cmpd="sng" w="9525">
                  <a:solidFill>
                    <a:schemeClr val="accent4"/>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Times New Roman"/>
                    <a:ea typeface="Times New Roman"/>
                    <a:cs typeface="Times New Roman"/>
                    <a:sym typeface="Times New Roman"/>
                  </a:endParaRPr>
                </a:p>
              </p:txBody>
            </p:sp>
          </p:grpSp>
        </p:grpSp>
      </p:grpSp>
      <p:sp>
        <p:nvSpPr>
          <p:cNvPr id="18" name="Shape 18"/>
          <p:cNvSpPr txBox="1"/>
          <p:nvPr>
            <p:ph idx="10" type="dt"/>
          </p:nvPr>
        </p:nvSpPr>
        <p:spPr>
          <a:xfrm>
            <a:off x="457200" y="6356351"/>
            <a:ext cx="21335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9" name="Shape 19"/>
          <p:cNvSpPr txBox="1"/>
          <p:nvPr>
            <p:ph idx="11" type="ftr"/>
          </p:nvPr>
        </p:nvSpPr>
        <p:spPr>
          <a:xfrm>
            <a:off x="2667000" y="6356351"/>
            <a:ext cx="3352799" cy="365125"/>
          </a:xfrm>
          <a:prstGeom prst="rect">
            <a:avLst/>
          </a:prstGeom>
          <a:noFill/>
          <a:ln>
            <a:noFill/>
          </a:ln>
        </p:spPr>
        <p:txBody>
          <a:bodyPr anchorCtr="0" anchor="b" bIns="91425" lIns="91425" rIns="91425" tIns="91425"/>
          <a:lstStyle>
            <a:lvl1pPr indent="0" lvl="0" marL="0" marR="0" rtl="0" algn="l">
              <a:spcBef>
                <a:spcPts val="0"/>
              </a:spcBef>
              <a:buNone/>
              <a:defRPr sz="1200">
                <a:solidFill>
                  <a:schemeClr val="dk1"/>
                </a:solidFill>
                <a:latin typeface="Times New Roman"/>
                <a:ea typeface="Times New Roman"/>
                <a:cs typeface="Times New Roman"/>
                <a:sym typeface="Times New Roman"/>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20" name="Shape 20"/>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b="0" lang="en-US" sz="1200" u="none">
                <a:solidFill>
                  <a:schemeClr val="dk1"/>
                </a:solidFill>
                <a:latin typeface="Times New Roman"/>
                <a:ea typeface="Times New Roman"/>
                <a:cs typeface="Times New Roman"/>
                <a:sym typeface="Times New Roman"/>
              </a:rPr>
              <a:t>‹#›</a:t>
            </a:fld>
          </a:p>
        </p:txBody>
      </p:sp>
      <p:sp>
        <p:nvSpPr>
          <p:cNvPr id="21" name="Shape 21"/>
          <p:cNvSpPr txBox="1"/>
          <p:nvPr>
            <p:ph idx="1" type="body"/>
          </p:nvPr>
        </p:nvSpPr>
        <p:spPr>
          <a:xfrm>
            <a:off x="457200" y="1935480"/>
            <a:ext cx="8229600" cy="4389119"/>
          </a:xfrm>
          <a:prstGeom prst="rect">
            <a:avLst/>
          </a:prstGeom>
          <a:noFill/>
          <a:ln>
            <a:noFill/>
          </a:ln>
        </p:spPr>
        <p:txBody>
          <a:bodyPr anchorCtr="0" anchor="t" bIns="91425" lIns="91425" rIns="91425" tIns="91425"/>
          <a:lstStyle>
            <a:lvl1pPr indent="-117475" lvl="0" marL="274320" marR="0" rtl="0" algn="l">
              <a:spcBef>
                <a:spcPts val="520"/>
              </a:spcBef>
              <a:buClr>
                <a:schemeClr val="accent3"/>
              </a:buClr>
              <a:buSzPct val="100000"/>
              <a:buChar char="●"/>
              <a:defRPr b="0" i="0" sz="2400" u="none" cap="none" strike="noStrike">
                <a:solidFill>
                  <a:schemeClr val="dk1"/>
                </a:solidFill>
              </a:defRPr>
            </a:lvl1pPr>
            <a:lvl2pPr indent="-129540" lvl="1" marL="640080" marR="0" rtl="0" algn="l">
              <a:spcBef>
                <a:spcPts val="480"/>
              </a:spcBef>
              <a:buClr>
                <a:schemeClr val="accent1"/>
              </a:buClr>
              <a:buSzPct val="100000"/>
              <a:buChar char="●"/>
              <a:defRPr b="0" i="0" sz="2400" u="none" cap="none" strike="noStrike">
                <a:solidFill>
                  <a:schemeClr val="dk1"/>
                </a:solidFill>
              </a:defRPr>
            </a:lvl2pPr>
            <a:lvl3pPr indent="-160655" lvl="2" marL="914400" marR="0" rtl="0" algn="l">
              <a:spcBef>
                <a:spcPts val="420"/>
              </a:spcBef>
              <a:buClr>
                <a:schemeClr val="accent2"/>
              </a:buClr>
              <a:buSzPct val="100000"/>
              <a:buChar char="●"/>
              <a:defRPr b="0" i="0" sz="2400" u="none" cap="none" strike="noStrike">
                <a:solidFill>
                  <a:schemeClr val="dk1"/>
                </a:solidFill>
              </a:defRPr>
            </a:lvl3pPr>
            <a:lvl4pPr indent="-128269" lvl="3" marL="1188720" marR="0" rtl="0" algn="l">
              <a:spcBef>
                <a:spcPts val="400"/>
              </a:spcBef>
              <a:buClr>
                <a:schemeClr val="accent3"/>
              </a:buClr>
              <a:buSzPct val="100000"/>
              <a:buChar char="●"/>
              <a:defRPr b="0" i="0" sz="2400" u="none" cap="none" strike="noStrike">
                <a:solidFill>
                  <a:schemeClr val="dk1"/>
                </a:solidFill>
              </a:defRPr>
            </a:lvl4pPr>
            <a:lvl5pPr indent="-135889" lvl="4" marL="1463040" marR="0" rtl="0" algn="l">
              <a:spcBef>
                <a:spcPts val="400"/>
              </a:spcBef>
              <a:buClr>
                <a:schemeClr val="accent4"/>
              </a:buClr>
              <a:buSzPct val="100000"/>
              <a:buChar char="●"/>
              <a:defRPr b="0" i="0" sz="2400" u="none" cap="none" strike="noStrike">
                <a:solidFill>
                  <a:schemeClr val="dk1"/>
                </a:solidFill>
              </a:defRPr>
            </a:lvl5pPr>
            <a:lvl6pPr indent="-121920" lvl="5" marL="1737360" marR="0" rtl="0" algn="l">
              <a:spcBef>
                <a:spcPts val="360"/>
              </a:spcBef>
              <a:buClr>
                <a:schemeClr val="accent5"/>
              </a:buClr>
              <a:buSzPct val="100000"/>
              <a:buChar char="●"/>
              <a:defRPr b="0" i="0" sz="2400" u="none" cap="none" strike="noStrike">
                <a:solidFill>
                  <a:schemeClr val="dk1"/>
                </a:solidFill>
              </a:defRPr>
            </a:lvl6pPr>
            <a:lvl7pPr indent="-111760" lvl="6" marL="1920240" marR="0" rtl="0" algn="l">
              <a:spcBef>
                <a:spcPts val="320"/>
              </a:spcBef>
              <a:buClr>
                <a:schemeClr val="accent6"/>
              </a:buClr>
              <a:buSzPct val="100000"/>
              <a:buChar char="●"/>
              <a:defRPr b="0" i="0" sz="2400" u="none" cap="none" strike="noStrike">
                <a:solidFill>
                  <a:schemeClr val="dk1"/>
                </a:solidFill>
              </a:defRPr>
            </a:lvl7pPr>
            <a:lvl8pPr indent="-86360" lvl="7" marL="2194560" marR="0" rtl="0" algn="l">
              <a:spcBef>
                <a:spcPts val="320"/>
              </a:spcBef>
              <a:buClr>
                <a:schemeClr val="dk2"/>
              </a:buClr>
              <a:buSzPct val="100000"/>
              <a:buChar char="•"/>
              <a:defRPr b="0" i="0" sz="2400" u="none" cap="none" strike="noStrike">
                <a:solidFill>
                  <a:schemeClr val="dk1"/>
                </a:solidFill>
              </a:defRPr>
            </a:lvl8pPr>
            <a:lvl9pPr indent="-93979" lvl="8" marL="2468880" marR="0" rtl="0" algn="l">
              <a:spcBef>
                <a:spcPts val="280"/>
              </a:spcBef>
              <a:buClr>
                <a:schemeClr val="dk2"/>
              </a:buClr>
              <a:buSzPct val="100000"/>
              <a:buChar char="•"/>
              <a:defRPr b="0" i="0" sz="2400" u="none" cap="none" strike="noStrike">
                <a:solidFill>
                  <a:schemeClr val="dk1"/>
                </a:solidFill>
              </a:defRPr>
            </a:lvl9pPr>
          </a:lstStyle>
          <a:p/>
        </p:txBody>
      </p:sp>
      <p:sp>
        <p:nvSpPr>
          <p:cNvPr id="22" name="Shape 22"/>
          <p:cNvSpPr txBox="1"/>
          <p:nvPr>
            <p:ph type="title"/>
          </p:nvPr>
        </p:nvSpPr>
        <p:spPr>
          <a:xfrm>
            <a:off x="457200" y="704087"/>
            <a:ext cx="8229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SzPct val="100000"/>
              <a:buNone/>
              <a:defRPr b="0" i="0" sz="3600" u="none" cap="none" strike="noStrike">
                <a:solidFill>
                  <a:schemeClr val="dk2"/>
                </a:solidFil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oracle.com/javase/tutorial/collections/streams/parallelism.html" TargetMode="External"/><Relationship Id="rId4" Type="http://schemas.openxmlformats.org/officeDocument/2006/relationships/hyperlink" Target="http://www.oracle.com/technetwork/articles/java/ma14-java-se-8-streams-2177646.html" TargetMode="External"/><Relationship Id="rId5" Type="http://schemas.openxmlformats.org/officeDocument/2006/relationships/hyperlink" Target="https://docs.oracle.com/javase/8/docs/api/java/util/stream/Stream.html" TargetMode="External"/><Relationship Id="rId6" Type="http://schemas.openxmlformats.org/officeDocument/2006/relationships/hyperlink" Target="http://www.java2s.com/Tutorials/Java_Streams/Tutorial/Streams/Stream_iterate_.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oracle.com/javase/8/docs/api/java/util/function/Supplier.html" TargetMode="External"/><Relationship Id="rId4" Type="http://schemas.openxmlformats.org/officeDocument/2006/relationships/image" Target="../media/image08.png"/><Relationship Id="rId5" Type="http://schemas.openxmlformats.org/officeDocument/2006/relationships/image" Target="../media/image01.png"/><Relationship Id="rId6"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ocs.oracle.com/javase/8/docs/api/java/util/function/UnaryOperator.html"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idx="1" type="subTitle"/>
          </p:nvPr>
        </p:nvSpPr>
        <p:spPr>
          <a:xfrm>
            <a:off x="533400" y="3228535"/>
            <a:ext cx="7854696" cy="1752600"/>
          </a:xfrm>
          <a:prstGeom prst="rect">
            <a:avLst/>
          </a:prstGeom>
          <a:noFill/>
          <a:ln>
            <a:noFill/>
          </a:ln>
        </p:spPr>
        <p:txBody>
          <a:bodyPr anchorCtr="0" anchor="t" bIns="45700" lIns="0" rIns="18275" tIns="45700">
            <a:noAutofit/>
          </a:bodyPr>
          <a:lstStyle/>
          <a:p>
            <a:pPr indent="0" lvl="0" marL="0" marR="45720" rtl="0" algn="r">
              <a:spcBef>
                <a:spcPts val="0"/>
              </a:spcBef>
              <a:spcAft>
                <a:spcPts val="0"/>
              </a:spcAft>
              <a:buClr>
                <a:schemeClr val="accent3"/>
              </a:buClr>
              <a:buSzPct val="25000"/>
              <a:buFont typeface="Noto Sans Symbols"/>
              <a:buNone/>
            </a:pPr>
            <a:r>
              <a:rPr b="0" i="0" lang="en-US" sz="2600" u="none" cap="none" strike="noStrike">
                <a:solidFill>
                  <a:schemeClr val="dk1"/>
                </a:solidFill>
                <a:latin typeface="Arial"/>
                <a:ea typeface="Arial"/>
                <a:cs typeface="Arial"/>
                <a:sym typeface="Arial"/>
              </a:rPr>
              <a:t>Bùi Thị Thúy Quỳnh</a:t>
            </a:r>
          </a:p>
          <a:p>
            <a:pPr indent="0" lvl="0" marL="0" marR="45720" rtl="0" algn="r">
              <a:spcBef>
                <a:spcPts val="520"/>
              </a:spcBef>
              <a:spcAft>
                <a:spcPts val="0"/>
              </a:spcAft>
              <a:buClr>
                <a:schemeClr val="accent3"/>
              </a:buClr>
              <a:buSzPct val="25000"/>
              <a:buFont typeface="Noto Sans Symbols"/>
              <a:buNone/>
            </a:pPr>
            <a:r>
              <a:rPr b="0" i="0" lang="en-US" sz="2600" u="none" cap="none" strike="noStrike">
                <a:solidFill>
                  <a:schemeClr val="dk1"/>
                </a:solidFill>
                <a:latin typeface="Arial"/>
                <a:ea typeface="Arial"/>
                <a:cs typeface="Arial"/>
                <a:sym typeface="Arial"/>
              </a:rPr>
              <a:t>Bùi Trương Minh Tuấn</a:t>
            </a:r>
          </a:p>
          <a:p>
            <a:pPr indent="0" lvl="0" marL="0" marR="45720" rtl="0" algn="r">
              <a:spcBef>
                <a:spcPts val="520"/>
              </a:spcBef>
              <a:spcAft>
                <a:spcPts val="0"/>
              </a:spcAft>
              <a:buClr>
                <a:schemeClr val="accent3"/>
              </a:buClr>
              <a:buSzPct val="25000"/>
              <a:buFont typeface="Noto Sans Symbols"/>
              <a:buNone/>
            </a:pPr>
            <a:r>
              <a:rPr b="0" i="0" lang="en-US" sz="2600" u="none" cap="none" strike="noStrike">
                <a:solidFill>
                  <a:schemeClr val="dk1"/>
                </a:solidFill>
                <a:latin typeface="Arial"/>
                <a:ea typeface="Arial"/>
                <a:cs typeface="Arial"/>
                <a:sym typeface="Arial"/>
              </a:rPr>
              <a:t>Đào Đức Nhã</a:t>
            </a:r>
          </a:p>
          <a:p>
            <a:pPr indent="0" lvl="0" marL="0" marR="45720" rtl="0" algn="r">
              <a:spcBef>
                <a:spcPts val="520"/>
              </a:spcBef>
              <a:buClr>
                <a:schemeClr val="accent3"/>
              </a:buClr>
              <a:buSzPct val="25000"/>
              <a:buFont typeface="Noto Sans Symbols"/>
              <a:buNone/>
            </a:pPr>
            <a:r>
              <a:t/>
            </a:r>
            <a:endParaRPr b="0" i="0" sz="2600" u="none" cap="none" strike="noStrike">
              <a:solidFill>
                <a:schemeClr val="dk1"/>
              </a:solidFill>
              <a:latin typeface="Arial"/>
              <a:ea typeface="Arial"/>
              <a:cs typeface="Arial"/>
              <a:sym typeface="Arial"/>
            </a:endParaRPr>
          </a:p>
        </p:txBody>
      </p:sp>
      <p:sp>
        <p:nvSpPr>
          <p:cNvPr id="107" name="Shape 107"/>
          <p:cNvSpPr txBox="1"/>
          <p:nvPr>
            <p:ph type="ctrTitle"/>
          </p:nvPr>
        </p:nvSpPr>
        <p:spPr>
          <a:xfrm>
            <a:off x="533400" y="1371600"/>
            <a:ext cx="7851648" cy="1828800"/>
          </a:xfrm>
          <a:prstGeom prst="rect">
            <a:avLst/>
          </a:prstGeom>
          <a:noFill/>
          <a:ln>
            <a:noFill/>
          </a:ln>
        </p:spPr>
        <p:txBody>
          <a:bodyPr anchorCtr="0" anchor="b" bIns="0" lIns="0" rIns="18275" tIns="0">
            <a:noAutofit/>
          </a:bodyPr>
          <a:lstStyle/>
          <a:p>
            <a:pPr indent="0" lvl="0" marL="0" marR="0" rtl="0" algn="r">
              <a:spcBef>
                <a:spcPts val="0"/>
              </a:spcBef>
              <a:buClr>
                <a:schemeClr val="dk2"/>
              </a:buClr>
              <a:buSzPct val="25000"/>
              <a:buFont typeface="Arial"/>
              <a:buNone/>
            </a:pPr>
            <a:r>
              <a:rPr b="1" i="0" lang="en-US" sz="5600" u="none" cap="none" strike="noStrike">
                <a:solidFill>
                  <a:schemeClr val="dk2"/>
                </a:solidFill>
                <a:latin typeface="Arial"/>
                <a:ea typeface="Arial"/>
                <a:cs typeface="Arial"/>
                <a:sym typeface="Arial"/>
              </a:rPr>
              <a:t>Stream</a:t>
            </a:r>
          </a:p>
        </p:txBody>
      </p:sp>
      <p:sp>
        <p:nvSpPr>
          <p:cNvPr id="108" name="Shape 108"/>
          <p:cNvSpPr txBox="1"/>
          <p:nvPr>
            <p:ph idx="11" type="ftr"/>
          </p:nvPr>
        </p:nvSpPr>
        <p:spPr>
          <a:xfrm>
            <a:off x="2667000" y="6356351"/>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200">
                <a:solidFill>
                  <a:schemeClr val="dk1"/>
                </a:solidFill>
                <a:latin typeface="Times New Roman"/>
                <a:ea typeface="Times New Roman"/>
                <a:cs typeface="Times New Roman"/>
                <a:sym typeface="Times New Roman"/>
              </a:rPr>
              <a:t>Advanced Java</a:t>
            </a:r>
          </a:p>
        </p:txBody>
      </p:sp>
      <p:sp>
        <p:nvSpPr>
          <p:cNvPr id="109" name="Shape 109"/>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1200">
                <a:solidFill>
                  <a:schemeClr val="dk1"/>
                </a:solidFill>
                <a:latin typeface="Times New Roman"/>
                <a:ea typeface="Times New Roman"/>
                <a:cs typeface="Times New Roman"/>
                <a:sym typeface="Times New Roman"/>
              </a:rPr>
              <a:t>‹#›</a:t>
            </a:fld>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lnSpc>
                <a:spcPct val="100000"/>
              </a:lnSpc>
              <a:spcBef>
                <a:spcPts val="0"/>
              </a:spcBef>
              <a:spcAft>
                <a:spcPts val="0"/>
              </a:spcAft>
              <a:buClr>
                <a:schemeClr val="accent3"/>
              </a:buClr>
              <a:buSzPct val="95000"/>
              <a:buFont typeface="Noto Sans Symbols"/>
              <a:buAutoNum type="arabicPeriod"/>
            </a:pPr>
            <a:r>
              <a:rPr lang="en-US" u="sng">
                <a:solidFill>
                  <a:schemeClr val="hlink"/>
                </a:solidFill>
                <a:hlinkClick r:id="rId3"/>
              </a:rPr>
              <a:t>https://docs.oracle.com/javase/tutorial/collections/streams/parallelism.html</a:t>
            </a:r>
          </a:p>
          <a:p>
            <a:pPr indent="-274320" lvl="0" marL="274320" marR="0" rtl="0" algn="l">
              <a:lnSpc>
                <a:spcPct val="100000"/>
              </a:lnSpc>
              <a:spcBef>
                <a:spcPts val="0"/>
              </a:spcBef>
              <a:spcAft>
                <a:spcPts val="0"/>
              </a:spcAft>
              <a:buClr>
                <a:schemeClr val="accent3"/>
              </a:buClr>
              <a:buSzPct val="95000"/>
              <a:buFont typeface="Noto Sans Symbols"/>
              <a:buAutoNum type="arabicPeriod"/>
            </a:pPr>
            <a:r>
              <a:rPr lang="en-US" u="sng">
                <a:solidFill>
                  <a:schemeClr val="hlink"/>
                </a:solidFill>
                <a:hlinkClick r:id="rId4"/>
              </a:rPr>
              <a:t>http://www.oracle.com/technetwork/articles/java/ma14-java-se-8-streams-2177646.html</a:t>
            </a:r>
          </a:p>
          <a:p>
            <a:pPr indent="-274320" lvl="0" marL="274320" marR="0" rtl="0" algn="l">
              <a:lnSpc>
                <a:spcPct val="100000"/>
              </a:lnSpc>
              <a:spcBef>
                <a:spcPts val="0"/>
              </a:spcBef>
              <a:spcAft>
                <a:spcPts val="0"/>
              </a:spcAft>
              <a:buClr>
                <a:schemeClr val="accent3"/>
              </a:buClr>
              <a:buSzPct val="95000"/>
              <a:buFont typeface="Noto Sans Symbols"/>
              <a:buAutoNum type="arabicPeriod"/>
            </a:pPr>
            <a:r>
              <a:rPr lang="en-US" u="sng">
                <a:solidFill>
                  <a:schemeClr val="hlink"/>
                </a:solidFill>
                <a:hlinkClick r:id="rId5"/>
              </a:rPr>
              <a:t>https://docs.oracle.com/javase/8/docs/api/java/util/stream/Stream.html</a:t>
            </a:r>
          </a:p>
          <a:p>
            <a:pPr indent="-274320" lvl="0" marL="274320" marR="0" rtl="0" algn="l">
              <a:lnSpc>
                <a:spcPct val="100000"/>
              </a:lnSpc>
              <a:spcBef>
                <a:spcPts val="0"/>
              </a:spcBef>
              <a:spcAft>
                <a:spcPts val="0"/>
              </a:spcAft>
              <a:buClr>
                <a:schemeClr val="accent3"/>
              </a:buClr>
              <a:buSzPct val="95000"/>
              <a:buFont typeface="Noto Sans Symbols"/>
              <a:buAutoNum type="arabicPeriod"/>
            </a:pPr>
            <a:r>
              <a:rPr lang="en-US" u="sng">
                <a:solidFill>
                  <a:schemeClr val="hlink"/>
                </a:solidFill>
                <a:hlinkClick r:id="rId6"/>
              </a:rPr>
              <a:t>http://www.java2s.com/Tutorials/Java_Streams/Tutorial/Streams/Stream_iterate_.htm</a:t>
            </a:r>
            <a:r>
              <a:rPr lang="en-US"/>
              <a:t> </a:t>
            </a:r>
          </a:p>
        </p:txBody>
      </p:sp>
      <p:sp>
        <p:nvSpPr>
          <p:cNvPr id="187" name="Shape 187"/>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Arial"/>
              <a:buNone/>
            </a:pPr>
            <a:r>
              <a:rPr lang="en-US"/>
              <a:t>Tài liệu tham khảo</a:t>
            </a:r>
          </a:p>
        </p:txBody>
      </p:sp>
      <p:sp>
        <p:nvSpPr>
          <p:cNvPr id="188" name="Shape 188"/>
          <p:cNvSpPr txBox="1"/>
          <p:nvPr>
            <p:ph idx="11" type="ftr"/>
          </p:nvPr>
        </p:nvSpPr>
        <p:spPr>
          <a:xfrm>
            <a:off x="2667000" y="6356351"/>
            <a:ext cx="3352800" cy="365100"/>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89" name="Shape 189"/>
          <p:cNvSpPr txBox="1"/>
          <p:nvPr>
            <p:ph idx="12" type="sldNum"/>
          </p:nvPr>
        </p:nvSpPr>
        <p:spPr>
          <a:xfrm>
            <a:off x="7924800" y="6356351"/>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idx="11" type="ftr"/>
          </p:nvPr>
        </p:nvSpPr>
        <p:spPr>
          <a:xfrm>
            <a:off x="2667000" y="6356351"/>
            <a:ext cx="3352800" cy="365100"/>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95" name="Shape 195"/>
          <p:cNvSpPr txBox="1"/>
          <p:nvPr>
            <p:ph idx="12" type="sldNum"/>
          </p:nvPr>
        </p:nvSpPr>
        <p:spPr>
          <a:xfrm>
            <a:off x="7924800" y="6356351"/>
            <a:ext cx="762000" cy="365100"/>
          </a:xfrm>
          <a:prstGeom prst="rect">
            <a:avLst/>
          </a:prstGeom>
          <a:noFill/>
          <a:ln>
            <a:noFill/>
          </a:ln>
        </p:spPr>
        <p:txBody>
          <a:bodyPr anchorCtr="0" anchor="b" bIns="0" lIns="0" rIns="0" tIns="0">
            <a:noAutofit/>
          </a:bodyPr>
          <a:lstStyle/>
          <a:p>
            <a:pPr lvl="0" rtl="0">
              <a:spcBef>
                <a:spcPts val="0"/>
              </a:spcBef>
              <a:buClr>
                <a:srgbClr val="000000"/>
              </a:buClr>
              <a:buSzPct val="25000"/>
              <a:buFont typeface="Arial"/>
              <a:buNone/>
            </a:pPr>
            <a:fld id="{00000000-1234-1234-1234-123412341234}" type="slidenum">
              <a:rPr lang="en-US"/>
              <a:t>‹#›</a:t>
            </a:fld>
          </a:p>
        </p:txBody>
      </p:sp>
      <p:pic>
        <p:nvPicPr>
          <p:cNvPr id="196" name="Shape 196"/>
          <p:cNvPicPr preferRelativeResize="0"/>
          <p:nvPr/>
        </p:nvPicPr>
        <p:blipFill>
          <a:blip r:embed="rId3">
            <a:alphaModFix/>
          </a:blip>
          <a:stretch>
            <a:fillRect/>
          </a:stretch>
        </p:blipFill>
        <p:spPr>
          <a:xfrm>
            <a:off x="388862" y="2986175"/>
            <a:ext cx="8366274" cy="1597724"/>
          </a:xfrm>
          <a:prstGeom prst="rect">
            <a:avLst/>
          </a:prstGeom>
          <a:noFill/>
          <a:ln>
            <a:noFill/>
          </a:ln>
        </p:spPr>
      </p:pic>
      <p:sp>
        <p:nvSpPr>
          <p:cNvPr id="197" name="Shape 197"/>
          <p:cNvSpPr txBox="1"/>
          <p:nvPr>
            <p:ph idx="1" type="body"/>
          </p:nvPr>
        </p:nvSpPr>
        <p:spPr>
          <a:xfrm>
            <a:off x="457200" y="1935480"/>
            <a:ext cx="8229600" cy="4389000"/>
          </a:xfrm>
          <a:prstGeom prst="rect">
            <a:avLst/>
          </a:prstGeom>
        </p:spPr>
        <p:txBody>
          <a:bodyPr anchorCtr="0" anchor="t" bIns="91425" lIns="91425" rIns="91425" tIns="91425">
            <a:noAutofit/>
          </a:bodyPr>
          <a:lstStyle/>
          <a:p>
            <a:pPr lvl="0">
              <a:spcBef>
                <a:spcPts val="0"/>
              </a:spcBef>
              <a:buNone/>
            </a:pPr>
            <a:r>
              <a:t/>
            </a:r>
            <a:endParaRPr/>
          </a:p>
        </p:txBody>
      </p:sp>
      <p:sp>
        <p:nvSpPr>
          <p:cNvPr id="198" name="Shape 198"/>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None/>
            </a:pPr>
            <a:r>
              <a:t/>
            </a:r>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81940" lvl="0" marL="274320" marR="0" rtl="0" algn="l">
              <a:spcBef>
                <a:spcPts val="0"/>
              </a:spcBef>
              <a:spcAft>
                <a:spcPts val="0"/>
              </a:spcAft>
              <a:buClr>
                <a:schemeClr val="accent3"/>
              </a:buClr>
              <a:buSzPct val="100000"/>
              <a:buFont typeface="Arial"/>
              <a:buAutoNum type="arabicPeriod"/>
            </a:pPr>
            <a:r>
              <a:rPr lang="en-US"/>
              <a:t>generate()</a:t>
            </a:r>
          </a:p>
          <a:p>
            <a:pPr indent="-281940" lvl="0" marL="274320" marR="0" rtl="0" algn="l">
              <a:spcBef>
                <a:spcPts val="0"/>
              </a:spcBef>
              <a:spcAft>
                <a:spcPts val="0"/>
              </a:spcAft>
              <a:buClr>
                <a:schemeClr val="accent3"/>
              </a:buClr>
              <a:buSzPct val="100000"/>
              <a:buFont typeface="Arial"/>
              <a:buAutoNum type="arabicPeriod"/>
            </a:pPr>
            <a:r>
              <a:rPr lang="en-US"/>
              <a:t>iterate()</a:t>
            </a:r>
          </a:p>
          <a:p>
            <a:pPr indent="-281940" lvl="0" marL="274320" marR="0" rtl="0" algn="l">
              <a:spcBef>
                <a:spcPts val="0"/>
              </a:spcBef>
              <a:spcAft>
                <a:spcPts val="0"/>
              </a:spcAft>
              <a:buClr>
                <a:schemeClr val="accent3"/>
              </a:buClr>
              <a:buSzPct val="100000"/>
              <a:buFont typeface="Arial"/>
              <a:buAutoNum type="arabicPeriod"/>
            </a:pPr>
            <a:r>
              <a:rPr lang="en-US"/>
              <a:t>stream()</a:t>
            </a:r>
          </a:p>
          <a:p>
            <a:pPr indent="-281940" lvl="0" marL="274320" marR="0" rtl="0" algn="l">
              <a:spcBef>
                <a:spcPts val="0"/>
              </a:spcBef>
              <a:spcAft>
                <a:spcPts val="0"/>
              </a:spcAft>
              <a:buClr>
                <a:schemeClr val="accent3"/>
              </a:buClr>
              <a:buSzPct val="100000"/>
              <a:buFont typeface="Arial"/>
              <a:buAutoNum type="arabicPeriod"/>
            </a:pPr>
            <a:r>
              <a:rPr lang="en-US"/>
              <a:t>parallelStream()</a:t>
            </a:r>
          </a:p>
          <a:p>
            <a:pPr indent="-274320" lvl="0" marL="274320" marR="0" rtl="0" algn="l">
              <a:spcBef>
                <a:spcPts val="480"/>
              </a:spcBef>
              <a:buClr>
                <a:schemeClr val="accent3"/>
              </a:buClr>
              <a:buSzPct val="95000"/>
              <a:buFont typeface="Noto Sans Symbols"/>
              <a:buNone/>
            </a:pPr>
            <a:r>
              <a:t/>
            </a:r>
            <a:endParaRPr b="0" i="0" u="none" cap="none" strike="noStrike">
              <a:solidFill>
                <a:schemeClr val="dk1"/>
              </a:solidFill>
            </a:endParaRPr>
          </a:p>
        </p:txBody>
      </p:sp>
      <p:sp>
        <p:nvSpPr>
          <p:cNvPr id="115" name="Shape 115"/>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0" lvl="0" marL="0" marR="0" rtl="0" algn="l">
              <a:spcBef>
                <a:spcPts val="0"/>
              </a:spcBef>
              <a:buClr>
                <a:schemeClr val="dk2"/>
              </a:buClr>
              <a:buSzPct val="25000"/>
              <a:buFont typeface="Arial"/>
              <a:buNone/>
            </a:pPr>
            <a:r>
              <a:rPr lang="en-US"/>
              <a:t>Nội dung</a:t>
            </a:r>
          </a:p>
        </p:txBody>
      </p:sp>
      <p:sp>
        <p:nvSpPr>
          <p:cNvPr id="116" name="Shape 116"/>
          <p:cNvSpPr txBox="1"/>
          <p:nvPr>
            <p:ph idx="11" type="ftr"/>
          </p:nvPr>
        </p:nvSpPr>
        <p:spPr>
          <a:xfrm>
            <a:off x="2667000" y="6356351"/>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17" name="Shape 117"/>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idx="1" type="body"/>
          </p:nvPr>
        </p:nvSpPr>
        <p:spPr>
          <a:xfrm>
            <a:off x="457200" y="1935480"/>
            <a:ext cx="8229600" cy="4389119"/>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Arial"/>
              <a:buChar char="●"/>
            </a:pPr>
            <a:r>
              <a:rPr lang="en-US"/>
              <a:t>Trả về một dãy vô hạn mà các phần tử không được sắp xếp. Các phần tử này được tạo tự động bởi lớp Supplier. Giá trị của phần tử phụ thuộc biểu thức </a:t>
            </a:r>
            <a:r>
              <a:rPr b="1" i="1" lang="en-US"/>
              <a:t>s</a:t>
            </a:r>
            <a:r>
              <a:rPr lang="en-US"/>
              <a:t> của hàm.</a:t>
            </a: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Kết quả:</a:t>
            </a:r>
          </a:p>
        </p:txBody>
      </p:sp>
      <p:sp>
        <p:nvSpPr>
          <p:cNvPr id="123" name="Shape 123"/>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indent="-457200" lvl="0" marL="457200" marR="0" rtl="0" algn="l">
              <a:spcBef>
                <a:spcPts val="0"/>
              </a:spcBef>
              <a:buSzPct val="100000"/>
              <a:buAutoNum type="arabicPeriod"/>
            </a:pPr>
            <a:r>
              <a:rPr lang="en-US" sz="3600"/>
              <a:t>generate(</a:t>
            </a:r>
            <a:r>
              <a:rPr lang="en-US" sz="3600">
                <a:hlinkClick r:id="rId3"/>
              </a:rPr>
              <a:t>Supplier</a:t>
            </a:r>
            <a:r>
              <a:rPr lang="en-US" sz="3600"/>
              <a:t>&lt;T&gt; s)</a:t>
            </a:r>
          </a:p>
        </p:txBody>
      </p:sp>
      <p:sp>
        <p:nvSpPr>
          <p:cNvPr id="124" name="Shape 124"/>
          <p:cNvSpPr txBox="1"/>
          <p:nvPr>
            <p:ph idx="11" type="ftr"/>
          </p:nvPr>
        </p:nvSpPr>
        <p:spPr>
          <a:xfrm>
            <a:off x="2667000" y="6356351"/>
            <a:ext cx="3352799" cy="365125"/>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25" name="Shape 125"/>
          <p:cNvSpPr txBox="1"/>
          <p:nvPr>
            <p:ph idx="12" type="sldNum"/>
          </p:nvPr>
        </p:nvSpPr>
        <p:spPr>
          <a:xfrm>
            <a:off x="7924800" y="6356351"/>
            <a:ext cx="762000" cy="365125"/>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pic>
        <p:nvPicPr>
          <p:cNvPr id="126" name="Shape 126"/>
          <p:cNvPicPr preferRelativeResize="0"/>
          <p:nvPr/>
        </p:nvPicPr>
        <p:blipFill>
          <a:blip r:embed="rId4">
            <a:alphaModFix/>
          </a:blip>
          <a:stretch>
            <a:fillRect/>
          </a:stretch>
        </p:blipFill>
        <p:spPr>
          <a:xfrm>
            <a:off x="1166812" y="3348230"/>
            <a:ext cx="6353174" cy="1392291"/>
          </a:xfrm>
          <a:prstGeom prst="rect">
            <a:avLst/>
          </a:prstGeom>
          <a:noFill/>
          <a:ln>
            <a:noFill/>
          </a:ln>
        </p:spPr>
      </p:pic>
      <p:pic>
        <p:nvPicPr>
          <p:cNvPr id="127" name="Shape 127"/>
          <p:cNvPicPr preferRelativeResize="0"/>
          <p:nvPr/>
        </p:nvPicPr>
        <p:blipFill>
          <a:blip r:embed="rId5">
            <a:alphaModFix/>
          </a:blip>
          <a:stretch>
            <a:fillRect/>
          </a:stretch>
        </p:blipFill>
        <p:spPr>
          <a:xfrm>
            <a:off x="2666999" y="4998836"/>
            <a:ext cx="865025" cy="1242499"/>
          </a:xfrm>
          <a:prstGeom prst="rect">
            <a:avLst/>
          </a:prstGeom>
          <a:noFill/>
          <a:ln>
            <a:noFill/>
          </a:ln>
        </p:spPr>
      </p:pic>
      <p:pic>
        <p:nvPicPr>
          <p:cNvPr id="128" name="Shape 128"/>
          <p:cNvPicPr preferRelativeResize="0"/>
          <p:nvPr/>
        </p:nvPicPr>
        <p:blipFill>
          <a:blip r:embed="rId6">
            <a:alphaModFix/>
          </a:blip>
          <a:stretch>
            <a:fillRect/>
          </a:stretch>
        </p:blipFill>
        <p:spPr>
          <a:xfrm>
            <a:off x="4111300" y="4998825"/>
            <a:ext cx="680416" cy="1242500"/>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spcBef>
                <a:spcPts val="0"/>
              </a:spcBef>
              <a:spcAft>
                <a:spcPts val="0"/>
              </a:spcAft>
              <a:buClr>
                <a:schemeClr val="accent3"/>
              </a:buClr>
              <a:buSzPct val="95000"/>
              <a:buFont typeface="Noto Sans Symbols"/>
              <a:buChar char="●"/>
            </a:pPr>
            <a:r>
              <a:rPr lang="en-US"/>
              <a:t>Trả về một dãy vô hạn mà các phần tử đã được sắp xếp. </a:t>
            </a:r>
          </a:p>
          <a:p>
            <a:pPr lvl="1" marR="0" rtl="0" algn="l">
              <a:spcBef>
                <a:spcPts val="0"/>
              </a:spcBef>
              <a:spcAft>
                <a:spcPts val="0"/>
              </a:spcAft>
              <a:buClr>
                <a:schemeClr val="accent1"/>
              </a:buClr>
              <a:buSzPct val="85000"/>
              <a:buFont typeface="Noto Sans Symbols"/>
              <a:buChar char="●"/>
            </a:pPr>
            <a:r>
              <a:rPr b="1" i="1" lang="en-US"/>
              <a:t>seed</a:t>
            </a:r>
            <a:r>
              <a:rPr lang="en-US"/>
              <a:t>: giá trị khởi tạo của dãy.</a:t>
            </a:r>
          </a:p>
          <a:p>
            <a:pPr lvl="1" marR="0" rtl="0" algn="l">
              <a:spcBef>
                <a:spcPts val="0"/>
              </a:spcBef>
              <a:spcAft>
                <a:spcPts val="0"/>
              </a:spcAft>
              <a:buClr>
                <a:schemeClr val="accent1"/>
              </a:buClr>
              <a:buSzPct val="85000"/>
              <a:buFont typeface="Noto Sans Symbols"/>
              <a:buChar char="●"/>
            </a:pPr>
            <a:r>
              <a:rPr b="1" i="1" lang="en-US"/>
              <a:t>f</a:t>
            </a:r>
            <a:r>
              <a:rPr lang="en-US"/>
              <a:t>: biểu thức tạo phần tử kế tiếp từ phần tử trước đó.</a:t>
            </a: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
        <p:nvSpPr>
          <p:cNvPr id="134" name="Shape 134"/>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lvl="0" marR="0" rtl="0" algn="l">
              <a:spcBef>
                <a:spcPts val="0"/>
              </a:spcBef>
              <a:buNone/>
            </a:pPr>
            <a:r>
              <a:rPr lang="en-US" sz="3600"/>
              <a:t>2. iterate(T seed,</a:t>
            </a:r>
            <a:r>
              <a:rPr lang="en-US" sz="3600">
                <a:hlinkClick r:id="rId3"/>
              </a:rPr>
              <a:t> UnaryOperator</a:t>
            </a:r>
            <a:r>
              <a:rPr lang="en-US" sz="3600"/>
              <a:t>&lt;T&gt; f)</a:t>
            </a:r>
          </a:p>
        </p:txBody>
      </p:sp>
      <p:sp>
        <p:nvSpPr>
          <p:cNvPr id="135" name="Shape 135"/>
          <p:cNvSpPr txBox="1"/>
          <p:nvPr>
            <p:ph idx="11" type="ftr"/>
          </p:nvPr>
        </p:nvSpPr>
        <p:spPr>
          <a:xfrm>
            <a:off x="2667000" y="6356351"/>
            <a:ext cx="3352800" cy="365100"/>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36" name="Shape 136"/>
          <p:cNvSpPr txBox="1"/>
          <p:nvPr>
            <p:ph idx="12" type="sldNum"/>
          </p:nvPr>
        </p:nvSpPr>
        <p:spPr>
          <a:xfrm>
            <a:off x="7924800" y="6356351"/>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pic>
        <p:nvPicPr>
          <p:cNvPr id="137" name="Shape 137"/>
          <p:cNvPicPr preferRelativeResize="0"/>
          <p:nvPr/>
        </p:nvPicPr>
        <p:blipFill>
          <a:blip r:embed="rId4">
            <a:alphaModFix/>
          </a:blip>
          <a:stretch>
            <a:fillRect/>
          </a:stretch>
        </p:blipFill>
        <p:spPr>
          <a:xfrm>
            <a:off x="879037" y="3448912"/>
            <a:ext cx="6928722" cy="1305624"/>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idx="1" type="body"/>
          </p:nvPr>
        </p:nvSpPr>
        <p:spPr>
          <a:xfrm>
            <a:off x="457200" y="1935480"/>
            <a:ext cx="8229600" cy="4389000"/>
          </a:xfrm>
          <a:prstGeom prst="rect">
            <a:avLst/>
          </a:prstGeom>
          <a:noFill/>
          <a:ln>
            <a:noFill/>
          </a:ln>
        </p:spPr>
        <p:txBody>
          <a:bodyPr anchorCtr="0" anchor="t" bIns="45700" lIns="91425" rIns="91425" tIns="45700">
            <a:noAutofit/>
          </a:bodyPr>
          <a:lstStyle/>
          <a:p>
            <a:pPr indent="-274320" lvl="0" marL="274320" marR="0" rtl="0" algn="l">
              <a:lnSpc>
                <a:spcPct val="100000"/>
              </a:lnSpc>
              <a:spcBef>
                <a:spcPts val="0"/>
              </a:spcBef>
              <a:spcAft>
                <a:spcPts val="0"/>
              </a:spcAft>
              <a:buClr>
                <a:schemeClr val="accent3"/>
              </a:buClr>
              <a:buSzPct val="95000"/>
              <a:buFont typeface="Noto Sans Symbols"/>
              <a:buChar char="●"/>
            </a:pPr>
            <a:r>
              <a:rPr lang="en-US"/>
              <a:t>Trả về một stream tuần tự từ collection nguồn.</a:t>
            </a: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
        <p:nvSpPr>
          <p:cNvPr id="143" name="Shape 143"/>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lvl="0" marR="0" rtl="0" algn="l">
              <a:spcBef>
                <a:spcPts val="0"/>
              </a:spcBef>
              <a:buNone/>
            </a:pPr>
            <a:r>
              <a:rPr lang="en-US" sz="3600"/>
              <a:t>3. stream()</a:t>
            </a:r>
          </a:p>
        </p:txBody>
      </p:sp>
      <p:sp>
        <p:nvSpPr>
          <p:cNvPr id="144" name="Shape 144"/>
          <p:cNvSpPr txBox="1"/>
          <p:nvPr>
            <p:ph idx="11" type="ftr"/>
          </p:nvPr>
        </p:nvSpPr>
        <p:spPr>
          <a:xfrm>
            <a:off x="2667000" y="6356351"/>
            <a:ext cx="3352800" cy="365100"/>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45" name="Shape 145"/>
          <p:cNvSpPr txBox="1"/>
          <p:nvPr>
            <p:ph idx="12" type="sldNum"/>
          </p:nvPr>
        </p:nvSpPr>
        <p:spPr>
          <a:xfrm>
            <a:off x="7924800" y="6356351"/>
            <a:ext cx="762000" cy="365100"/>
          </a:xfrm>
          <a:prstGeom prst="rect">
            <a:avLst/>
          </a:prstGeom>
          <a:noFill/>
          <a:ln>
            <a:noFill/>
          </a:ln>
        </p:spPr>
        <p:txBody>
          <a:bodyPr anchorCtr="0" anchor="b" bIns="0" lIns="0" rIns="0" tIns="0">
            <a:noAutofit/>
          </a:bodyPr>
          <a:lstStyle/>
          <a:p>
            <a:pPr indent="0" lvl="0" marL="0" marR="0" rtl="0" algn="r">
              <a:spcBef>
                <a:spcPts val="0"/>
              </a:spcBef>
              <a:buSzPct val="25000"/>
              <a:buNone/>
            </a:pPr>
            <a:fld id="{00000000-1234-1234-1234-123412341234}" type="slidenum">
              <a:rPr lang="en-US" sz="2000">
                <a:solidFill>
                  <a:schemeClr val="dk1"/>
                </a:solidFill>
                <a:latin typeface="Arial"/>
                <a:ea typeface="Arial"/>
                <a:cs typeface="Arial"/>
                <a:sym typeface="Arial"/>
              </a:rPr>
              <a:t>‹#›</a:t>
            </a:fld>
          </a:p>
        </p:txBody>
      </p:sp>
      <p:pic>
        <p:nvPicPr>
          <p:cNvPr id="146" name="Shape 146"/>
          <p:cNvPicPr preferRelativeResize="0"/>
          <p:nvPr/>
        </p:nvPicPr>
        <p:blipFill>
          <a:blip r:embed="rId3">
            <a:alphaModFix/>
          </a:blip>
          <a:stretch>
            <a:fillRect/>
          </a:stretch>
        </p:blipFill>
        <p:spPr>
          <a:xfrm>
            <a:off x="913375" y="2660999"/>
            <a:ext cx="7317250" cy="1902299"/>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704087"/>
            <a:ext cx="8229600" cy="1143000"/>
          </a:xfrm>
          <a:prstGeom prst="rect">
            <a:avLst/>
          </a:prstGeom>
          <a:noFill/>
          <a:ln>
            <a:noFill/>
          </a:ln>
        </p:spPr>
        <p:txBody>
          <a:bodyPr anchorCtr="0" anchor="b" bIns="0" lIns="0" rIns="0" tIns="45700">
            <a:noAutofit/>
          </a:bodyPr>
          <a:lstStyle/>
          <a:p>
            <a:pPr lvl="0" marR="0" rtl="0" algn="l">
              <a:spcBef>
                <a:spcPts val="0"/>
              </a:spcBef>
              <a:buNone/>
            </a:pPr>
            <a:r>
              <a:rPr lang="en-US"/>
              <a:t>3. stream()</a:t>
            </a:r>
          </a:p>
        </p:txBody>
      </p:sp>
      <p:sp>
        <p:nvSpPr>
          <p:cNvPr id="152" name="Shape 152"/>
          <p:cNvSpPr txBox="1"/>
          <p:nvPr>
            <p:ph idx="11" type="ftr"/>
          </p:nvPr>
        </p:nvSpPr>
        <p:spPr>
          <a:xfrm>
            <a:off x="2667000" y="6356351"/>
            <a:ext cx="3352800" cy="365100"/>
          </a:xfrm>
          <a:prstGeom prst="rect">
            <a:avLst/>
          </a:prstGeom>
          <a:noFill/>
          <a:ln>
            <a:noFill/>
          </a:ln>
        </p:spPr>
        <p:txBody>
          <a:bodyPr anchorCtr="0" anchor="b" bIns="0" lIns="0" rIns="0" tIns="0">
            <a:noAutofit/>
          </a:bodyPr>
          <a:lstStyle/>
          <a:p>
            <a:pPr indent="0" lvl="0" marL="0" marR="0" rtl="0" algn="l">
              <a:spcBef>
                <a:spcPts val="0"/>
              </a:spcBef>
              <a:buSzPct val="25000"/>
              <a:buNone/>
            </a:pPr>
            <a:r>
              <a:rPr lang="en-US" sz="1600">
                <a:solidFill>
                  <a:schemeClr val="dk1"/>
                </a:solidFill>
                <a:latin typeface="Arial"/>
                <a:ea typeface="Arial"/>
                <a:cs typeface="Arial"/>
                <a:sym typeface="Arial"/>
              </a:rPr>
              <a:t>Advanced Java</a:t>
            </a:r>
          </a:p>
        </p:txBody>
      </p:sp>
      <p:sp>
        <p:nvSpPr>
          <p:cNvPr id="153" name="Shape 153"/>
          <p:cNvSpPr txBox="1"/>
          <p:nvPr>
            <p:ph idx="12" type="sldNum"/>
          </p:nvPr>
        </p:nvSpPr>
        <p:spPr>
          <a:xfrm>
            <a:off x="7924800" y="6356351"/>
            <a:ext cx="762000" cy="365100"/>
          </a:xfrm>
          <a:prstGeom prst="rect">
            <a:avLst/>
          </a:prstGeom>
          <a:noFill/>
          <a:ln>
            <a:noFill/>
          </a:ln>
        </p:spPr>
        <p:txBody>
          <a:bodyPr anchorCtr="0" anchor="b" bIns="0" lIns="0" rIns="0" tIns="0">
            <a:noAutofit/>
          </a:bodyPr>
          <a:lstStyle/>
          <a:p>
            <a:pPr lvl="0" rtl="0">
              <a:spcBef>
                <a:spcPts val="0"/>
              </a:spcBef>
              <a:buClr>
                <a:srgbClr val="000000"/>
              </a:buClr>
              <a:buSzPct val="25000"/>
              <a:buFont typeface="Arial"/>
              <a:buNone/>
            </a:pPr>
            <a:fld id="{00000000-1234-1234-1234-123412341234}" type="slidenum">
              <a:rPr lang="en-US"/>
              <a:t>‹#›</a:t>
            </a:fld>
          </a:p>
        </p:txBody>
      </p:sp>
      <p:pic>
        <p:nvPicPr>
          <p:cNvPr id="154" name="Shape 154"/>
          <p:cNvPicPr preferRelativeResize="0"/>
          <p:nvPr/>
        </p:nvPicPr>
        <p:blipFill>
          <a:blip r:embed="rId3">
            <a:alphaModFix/>
          </a:blip>
          <a:stretch>
            <a:fillRect/>
          </a:stretch>
        </p:blipFill>
        <p:spPr>
          <a:xfrm>
            <a:off x="1506100" y="1847099"/>
            <a:ext cx="6503719" cy="4509249"/>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12" type="sldNum"/>
          </p:nvPr>
        </p:nvSpPr>
        <p:spPr>
          <a:xfrm>
            <a:off x="7924800" y="6356351"/>
            <a:ext cx="762000" cy="365100"/>
          </a:xfrm>
          <a:prstGeom prst="rect">
            <a:avLst/>
          </a:prstGeom>
        </p:spPr>
        <p:txBody>
          <a:bodyPr anchorCtr="0" anchor="b" bIns="0" lIns="0" rIns="0" tIns="0">
            <a:noAutofit/>
          </a:bodyPr>
          <a:lstStyle/>
          <a:p>
            <a:pPr lvl="0">
              <a:spcBef>
                <a:spcPts val="0"/>
              </a:spcBef>
              <a:buClr>
                <a:srgbClr val="000000"/>
              </a:buClr>
              <a:buSzPct val="25000"/>
              <a:buFont typeface="Arial"/>
              <a:buNone/>
            </a:pPr>
            <a:fld id="{00000000-1234-1234-1234-123412341234}" type="slidenum">
              <a:rPr lang="en-US"/>
              <a:t>‹#›</a:t>
            </a:fld>
          </a:p>
        </p:txBody>
      </p:sp>
      <p:sp>
        <p:nvSpPr>
          <p:cNvPr id="161" name="Shape 161"/>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228600" lvl="0" marL="457200" rtl="0">
              <a:spcBef>
                <a:spcPts val="0"/>
              </a:spcBef>
            </a:pPr>
            <a:r>
              <a:rPr lang="en-US"/>
              <a:t>Chia stream thành nhiều stream nhỏ để xử lý song song, sau đó kết hợp các kết quả lại.</a:t>
            </a:r>
          </a:p>
          <a:p>
            <a:pPr indent="-228600" lvl="0" marL="457200" rtl="0">
              <a:spcBef>
                <a:spcPts val="0"/>
              </a:spcBef>
            </a:pPr>
            <a:r>
              <a:rPr lang="en-US"/>
              <a:t>paralllelStream() = stream().parallel()</a:t>
            </a:r>
          </a:p>
          <a:p>
            <a:pPr indent="0" lvl="0" marL="0">
              <a:spcBef>
                <a:spcPts val="0"/>
              </a:spcBef>
              <a:buNone/>
            </a:pPr>
            <a:r>
              <a:t/>
            </a:r>
            <a:endParaRPr/>
          </a:p>
        </p:txBody>
      </p:sp>
      <p:sp>
        <p:nvSpPr>
          <p:cNvPr id="162" name="Shape 162"/>
          <p:cNvSpPr txBox="1"/>
          <p:nvPr>
            <p:ph type="title"/>
          </p:nvPr>
        </p:nvSpPr>
        <p:spPr>
          <a:xfrm>
            <a:off x="457200" y="704087"/>
            <a:ext cx="8229600" cy="1143000"/>
          </a:xfrm>
          <a:prstGeom prst="rect">
            <a:avLst/>
          </a:prstGeom>
        </p:spPr>
        <p:txBody>
          <a:bodyPr anchorCtr="0" anchor="b" bIns="91425" lIns="91425" rIns="91425" tIns="91425">
            <a:noAutofit/>
          </a:bodyPr>
          <a:lstStyle/>
          <a:p>
            <a:pPr lvl="0">
              <a:spcBef>
                <a:spcPts val="0"/>
              </a:spcBef>
              <a:buClr>
                <a:schemeClr val="dk2"/>
              </a:buClr>
              <a:buSzPct val="25000"/>
              <a:buFont typeface="Arial"/>
              <a:buNone/>
            </a:pPr>
            <a:r>
              <a:t/>
            </a:r>
            <a:endParaRPr/>
          </a:p>
          <a:p>
            <a:pPr lvl="0">
              <a:spcBef>
                <a:spcPts val="0"/>
              </a:spcBef>
              <a:buClr>
                <a:schemeClr val="dk2"/>
              </a:buClr>
              <a:buSzPct val="25000"/>
              <a:buFont typeface="Arial"/>
              <a:buNone/>
            </a:pPr>
            <a:r>
              <a:rPr lang="en-US"/>
              <a:t>4. ParallelStream()</a:t>
            </a:r>
          </a:p>
        </p:txBody>
      </p:sp>
      <p:pic>
        <p:nvPicPr>
          <p:cNvPr id="163" name="Shape 163"/>
          <p:cNvPicPr preferRelativeResize="0"/>
          <p:nvPr/>
        </p:nvPicPr>
        <p:blipFill>
          <a:blip r:embed="rId3">
            <a:alphaModFix/>
          </a:blip>
          <a:stretch>
            <a:fillRect/>
          </a:stretch>
        </p:blipFill>
        <p:spPr>
          <a:xfrm>
            <a:off x="1661999" y="3296000"/>
            <a:ext cx="6021878" cy="342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idx="12" type="sldNum"/>
          </p:nvPr>
        </p:nvSpPr>
        <p:spPr>
          <a:xfrm>
            <a:off x="7924800" y="6356351"/>
            <a:ext cx="762000" cy="365100"/>
          </a:xfrm>
          <a:prstGeom prst="rect">
            <a:avLst/>
          </a:prstGeom>
        </p:spPr>
        <p:txBody>
          <a:bodyPr anchorCtr="0" anchor="b" bIns="0" lIns="0" rIns="0" tIns="0">
            <a:noAutofit/>
          </a:bodyPr>
          <a:lstStyle/>
          <a:p>
            <a:pPr lvl="0" rtl="0">
              <a:spcBef>
                <a:spcPts val="0"/>
              </a:spcBef>
              <a:buClr>
                <a:srgbClr val="000000"/>
              </a:buClr>
              <a:buSzPct val="25000"/>
              <a:buFont typeface="Arial"/>
              <a:buNone/>
            </a:pPr>
            <a:fld id="{00000000-1234-1234-1234-123412341234}" type="slidenum">
              <a:rPr lang="en-US"/>
              <a:t>‹#›</a:t>
            </a:fld>
          </a:p>
        </p:txBody>
      </p:sp>
      <p:sp>
        <p:nvSpPr>
          <p:cNvPr id="170" name="Shape 170"/>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228600" lvl="0" marL="457200" rtl="0">
              <a:spcBef>
                <a:spcPts val="0"/>
              </a:spcBef>
            </a:pPr>
            <a:r>
              <a:rPr lang="en-US"/>
              <a:t>Thứ tự những nguồn stream sử dụng xử lý song song hiệu quả : </a:t>
            </a:r>
          </a:p>
          <a:p>
            <a:pPr indent="0" lvl="0" marL="0" rtl="0">
              <a:spcBef>
                <a:spcPts val="0"/>
              </a:spcBef>
              <a:buNone/>
            </a:pPr>
            <a:r>
              <a:rPr lang="en-US"/>
              <a:t>	</a:t>
            </a:r>
          </a:p>
        </p:txBody>
      </p:sp>
      <p:sp>
        <p:nvSpPr>
          <p:cNvPr id="171" name="Shape 171"/>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4. ParallelStream()</a:t>
            </a:r>
          </a:p>
        </p:txBody>
      </p:sp>
      <p:pic>
        <p:nvPicPr>
          <p:cNvPr id="172" name="Shape 172"/>
          <p:cNvPicPr preferRelativeResize="0"/>
          <p:nvPr/>
        </p:nvPicPr>
        <p:blipFill>
          <a:blip r:embed="rId3">
            <a:alphaModFix/>
          </a:blip>
          <a:stretch>
            <a:fillRect/>
          </a:stretch>
        </p:blipFill>
        <p:spPr>
          <a:xfrm>
            <a:off x="1460175" y="2926687"/>
            <a:ext cx="5924550" cy="353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idx="12" type="sldNum"/>
          </p:nvPr>
        </p:nvSpPr>
        <p:spPr>
          <a:xfrm>
            <a:off x="7924800" y="6356351"/>
            <a:ext cx="762000" cy="365100"/>
          </a:xfrm>
          <a:prstGeom prst="rect">
            <a:avLst/>
          </a:prstGeom>
        </p:spPr>
        <p:txBody>
          <a:bodyPr anchorCtr="0" anchor="b" bIns="0" lIns="0" rIns="0" tIns="0">
            <a:noAutofit/>
          </a:bodyPr>
          <a:lstStyle/>
          <a:p>
            <a:pPr lvl="0" rtl="0">
              <a:spcBef>
                <a:spcPts val="0"/>
              </a:spcBef>
              <a:buClr>
                <a:srgbClr val="000000"/>
              </a:buClr>
              <a:buSzPct val="25000"/>
              <a:buFont typeface="Arial"/>
              <a:buNone/>
            </a:pPr>
            <a:fld id="{00000000-1234-1234-1234-123412341234}" type="slidenum">
              <a:rPr lang="en-US"/>
              <a:t>‹#›</a:t>
            </a:fld>
          </a:p>
        </p:txBody>
      </p:sp>
      <p:sp>
        <p:nvSpPr>
          <p:cNvPr id="179" name="Shape 179"/>
          <p:cNvSpPr txBox="1"/>
          <p:nvPr>
            <p:ph idx="1" type="body"/>
          </p:nvPr>
        </p:nvSpPr>
        <p:spPr>
          <a:xfrm>
            <a:off x="457200" y="1935480"/>
            <a:ext cx="8229600" cy="4389000"/>
          </a:xfrm>
          <a:prstGeom prst="rect">
            <a:avLst/>
          </a:prstGeom>
        </p:spPr>
        <p:txBody>
          <a:bodyPr anchorCtr="0" anchor="t" bIns="91425" lIns="91425" rIns="91425" tIns="91425">
            <a:noAutofit/>
          </a:bodyPr>
          <a:lstStyle/>
          <a:p>
            <a:pPr indent="0" lvl="0" marL="0" rtl="0">
              <a:spcBef>
                <a:spcPts val="0"/>
              </a:spcBef>
              <a:buNone/>
            </a:pPr>
            <a:r>
              <a:t/>
            </a:r>
            <a:endParaRPr/>
          </a:p>
          <a:p>
            <a:pPr indent="0" lvl="0" marL="0" rtl="0">
              <a:spcBef>
                <a:spcPts val="0"/>
              </a:spcBef>
              <a:buNone/>
            </a:pPr>
            <a:r>
              <a:rPr lang="en-US"/>
              <a:t>	</a:t>
            </a:r>
          </a:p>
        </p:txBody>
      </p:sp>
      <p:sp>
        <p:nvSpPr>
          <p:cNvPr id="180" name="Shape 180"/>
          <p:cNvSpPr txBox="1"/>
          <p:nvPr>
            <p:ph type="title"/>
          </p:nvPr>
        </p:nvSpPr>
        <p:spPr>
          <a:xfrm>
            <a:off x="457200" y="704087"/>
            <a:ext cx="8229600" cy="1143000"/>
          </a:xfrm>
          <a:prstGeom prst="rect">
            <a:avLst/>
          </a:prstGeom>
        </p:spPr>
        <p:txBody>
          <a:bodyPr anchorCtr="0" anchor="b" bIns="91425" lIns="91425" rIns="91425" tIns="91425">
            <a:noAutofit/>
          </a:bodyPr>
          <a:lstStyle/>
          <a:p>
            <a:pPr lvl="0" rtl="0">
              <a:spcBef>
                <a:spcPts val="0"/>
              </a:spcBef>
              <a:buNone/>
            </a:pPr>
            <a:r>
              <a:rPr lang="en-US"/>
              <a:t>4. ParallelStream()</a:t>
            </a:r>
          </a:p>
        </p:txBody>
      </p:sp>
      <p:pic>
        <p:nvPicPr>
          <p:cNvPr id="181" name="Shape 181"/>
          <p:cNvPicPr preferRelativeResize="0"/>
          <p:nvPr/>
        </p:nvPicPr>
        <p:blipFill>
          <a:blip r:embed="rId3">
            <a:alphaModFix/>
          </a:blip>
          <a:stretch>
            <a:fillRect/>
          </a:stretch>
        </p:blipFill>
        <p:spPr>
          <a:xfrm>
            <a:off x="1375525" y="1935475"/>
            <a:ext cx="6392950" cy="478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esentation on brainstorming">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