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7" r:id="rId3"/>
    <p:sldId id="26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Hà Tấn Điền &amp; Bùi Trương Minh Tuấn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7" y="1801906"/>
            <a:ext cx="10502153" cy="1960582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effectLst>
                  <a:glow rad="101600">
                    <a:schemeClr val="tx1">
                      <a:lumMod val="40000"/>
                      <a:lumOff val="60000"/>
                      <a:alpha val="60000"/>
                    </a:schemeClr>
                  </a:glow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rPr>
              <a:t>Phương</a:t>
            </a:r>
            <a:r>
              <a:rPr lang="en-US" sz="6000" dirty="0" smtClean="0">
                <a:effectLst>
                  <a:glow rad="101600">
                    <a:schemeClr val="tx1">
                      <a:lumMod val="40000"/>
                      <a:lumOff val="60000"/>
                      <a:alpha val="60000"/>
                    </a:schemeClr>
                  </a:glow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rPr>
              <a:t> </a:t>
            </a:r>
            <a:r>
              <a:rPr lang="en-US" sz="6000" dirty="0" err="1" smtClean="0">
                <a:effectLst>
                  <a:glow rad="101600">
                    <a:schemeClr val="tx1">
                      <a:lumMod val="40000"/>
                      <a:lumOff val="60000"/>
                      <a:alpha val="60000"/>
                    </a:schemeClr>
                  </a:glow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rPr>
              <a:t>thức</a:t>
            </a:r>
            <a:r>
              <a:rPr lang="en-US" sz="6000" dirty="0" smtClean="0">
                <a:effectLst>
                  <a:glow rad="101600">
                    <a:schemeClr val="tx1">
                      <a:lumMod val="40000"/>
                      <a:lumOff val="60000"/>
                      <a:alpha val="60000"/>
                    </a:schemeClr>
                  </a:glow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rPr>
              <a:t> </a:t>
            </a:r>
            <a:r>
              <a:rPr lang="en-US" sz="6000" dirty="0" err="1" smtClean="0">
                <a:effectLst>
                  <a:glow rad="101600">
                    <a:schemeClr val="tx1">
                      <a:lumMod val="40000"/>
                      <a:lumOff val="60000"/>
                      <a:alpha val="60000"/>
                    </a:schemeClr>
                  </a:glow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rPr>
              <a:t>trong</a:t>
            </a:r>
            <a:r>
              <a:rPr lang="en-US" sz="6000" dirty="0" smtClean="0">
                <a:effectLst>
                  <a:glow rad="101600">
                    <a:schemeClr val="tx1">
                      <a:lumMod val="40000"/>
                      <a:lumOff val="60000"/>
                      <a:alpha val="60000"/>
                    </a:schemeClr>
                  </a:glow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rPr>
              <a:t> java</a:t>
            </a:r>
            <a:endParaRPr lang="en-US" sz="6000" dirty="0">
              <a:effectLst>
                <a:glow rad="101600">
                  <a:schemeClr val="tx1">
                    <a:lumMod val="40000"/>
                    <a:lumOff val="60000"/>
                    <a:alpha val="60000"/>
                  </a:schemeClr>
                </a:glow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Hà </a:t>
            </a:r>
            <a:r>
              <a:rPr lang="en-US" dirty="0" err="1" smtClean="0"/>
              <a:t>Tấn</a:t>
            </a:r>
            <a:r>
              <a:rPr lang="en-US" dirty="0" smtClean="0"/>
              <a:t> </a:t>
            </a:r>
            <a:r>
              <a:rPr lang="en-US" dirty="0" err="1" smtClean="0"/>
              <a:t>Điền</a:t>
            </a:r>
            <a:r>
              <a:rPr lang="en-US" dirty="0" smtClean="0"/>
              <a:t> &amp; </a:t>
            </a:r>
            <a:r>
              <a:rPr lang="en-US" dirty="0" err="1" smtClean="0"/>
              <a:t>Bùi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minh </a:t>
            </a:r>
            <a:r>
              <a:rPr lang="en-US" dirty="0" err="1" smtClean="0"/>
              <a:t>tuấn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647" y="2582142"/>
            <a:ext cx="352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Tìm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Hiểu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/>
              <a:t>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-412377"/>
            <a:ext cx="9601200" cy="1143000"/>
          </a:xfrm>
        </p:spPr>
        <p:txBody>
          <a:bodyPr/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85047"/>
            <a:ext cx="9601200" cy="4558553"/>
          </a:xfrm>
        </p:spPr>
        <p:txBody>
          <a:bodyPr/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là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cùng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, </a:t>
            </a:r>
            <a:r>
              <a:rPr lang="en-US" dirty="0" err="1" smtClean="0"/>
              <a:t>mặc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có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́.</a:t>
            </a:r>
          </a:p>
          <a:p>
            <a:r>
              <a:rPr lang="en-US" dirty="0" smtClean="0"/>
              <a:t>Có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giống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nạp</a:t>
            </a:r>
            <a:r>
              <a:rPr lang="en-US" dirty="0" smtClean="0"/>
              <a:t> </a:t>
            </a:r>
            <a:r>
              <a:rPr lang="en-US" dirty="0" err="1" smtClean="0"/>
              <a:t>chồng</a:t>
            </a:r>
            <a:r>
              <a:rPr lang="en-US" dirty="0" smtClean="0"/>
              <a:t> </a:t>
            </a:r>
            <a:r>
              <a:rPr lang="en-US" dirty="0" err="1" smtClean="0"/>
              <a:t>hoặc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̀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1905" y="2837330"/>
            <a:ext cx="19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̀: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7830670" y="2837330"/>
            <a:ext cx="19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Nạp</a:t>
            </a:r>
            <a:r>
              <a:rPr lang="en-US" dirty="0" smtClean="0"/>
              <a:t> </a:t>
            </a:r>
            <a:r>
              <a:rPr lang="en-US" dirty="0" err="1" smtClean="0"/>
              <a:t>chồng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492624" y="3496235"/>
            <a:ext cx="2474258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7153835" y="32066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solidFill>
                  <a:srgbClr val="0070C0"/>
                </a:solidFill>
              </a:rPr>
              <a:t>public class Point {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int x = 0;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int y = 0;</a:t>
            </a:r>
          </a:p>
          <a:p>
            <a:r>
              <a:rPr lang="vi-VN" dirty="0">
                <a:solidFill>
                  <a:srgbClr val="0070C0"/>
                </a:solidFill>
              </a:rPr>
              <a:t>        </a:t>
            </a:r>
          </a:p>
          <a:p>
            <a:r>
              <a:rPr lang="vi-VN" dirty="0">
                <a:solidFill>
                  <a:srgbClr val="0070C0"/>
                </a:solidFill>
              </a:rPr>
              <a:t>    //constructor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Point(int a, int b) {</a:t>
            </a:r>
          </a:p>
          <a:p>
            <a:r>
              <a:rPr lang="vi-VN" dirty="0">
                <a:solidFill>
                  <a:srgbClr val="0070C0"/>
                </a:solidFill>
              </a:rPr>
              <a:t>        x = a;</a:t>
            </a:r>
          </a:p>
          <a:p>
            <a:r>
              <a:rPr lang="vi-VN" dirty="0">
                <a:solidFill>
                  <a:srgbClr val="0070C0"/>
                </a:solidFill>
              </a:rPr>
              <a:t>        y = b;</a:t>
            </a:r>
          </a:p>
          <a:p>
            <a:r>
              <a:rPr lang="vi-VN" dirty="0">
                <a:solidFill>
                  <a:srgbClr val="0070C0"/>
                </a:solidFill>
              </a:rPr>
              <a:t>    }</a:t>
            </a:r>
          </a:p>
          <a:p>
            <a:r>
              <a:rPr lang="vi-VN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32066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solidFill>
                  <a:srgbClr val="0070C0"/>
                </a:solidFill>
              </a:rPr>
              <a:t>public class Point {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int x = 0;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int y = 0;</a:t>
            </a:r>
          </a:p>
          <a:p>
            <a:r>
              <a:rPr lang="vi-VN" dirty="0">
                <a:solidFill>
                  <a:srgbClr val="0070C0"/>
                </a:solidFill>
              </a:rPr>
              <a:t>        </a:t>
            </a:r>
          </a:p>
          <a:p>
            <a:r>
              <a:rPr lang="vi-VN" dirty="0">
                <a:solidFill>
                  <a:srgbClr val="0070C0"/>
                </a:solidFill>
              </a:rPr>
              <a:t>    //constructor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</a:t>
            </a:r>
            <a:r>
              <a:rPr lang="vi-VN" dirty="0" smtClean="0">
                <a:solidFill>
                  <a:srgbClr val="0070C0"/>
                </a:solidFill>
              </a:rPr>
              <a:t>Point() </a:t>
            </a:r>
            <a:r>
              <a:rPr lang="vi-VN" dirty="0">
                <a:solidFill>
                  <a:srgbClr val="0070C0"/>
                </a:solidFill>
              </a:rPr>
              <a:t>{</a:t>
            </a:r>
          </a:p>
          <a:p>
            <a:r>
              <a:rPr lang="vi-VN" dirty="0">
                <a:solidFill>
                  <a:srgbClr val="0070C0"/>
                </a:solidFill>
              </a:rPr>
              <a:t>        x = 3</a:t>
            </a:r>
            <a:r>
              <a:rPr lang="vi-VN" dirty="0" smtClean="0">
                <a:solidFill>
                  <a:srgbClr val="0070C0"/>
                </a:solidFill>
              </a:rPr>
              <a:t>;</a:t>
            </a:r>
            <a:endParaRPr lang="vi-VN" dirty="0">
              <a:solidFill>
                <a:srgbClr val="0070C0"/>
              </a:solidFill>
            </a:endParaRPr>
          </a:p>
          <a:p>
            <a:r>
              <a:rPr lang="vi-VN" dirty="0">
                <a:solidFill>
                  <a:srgbClr val="0070C0"/>
                </a:solidFill>
              </a:rPr>
              <a:t>        y = </a:t>
            </a:r>
            <a:r>
              <a:rPr lang="vi-VN" dirty="0" smtClean="0">
                <a:solidFill>
                  <a:srgbClr val="0070C0"/>
                </a:solidFill>
              </a:rPr>
              <a:t>4;</a:t>
            </a:r>
            <a:endParaRPr lang="vi-VN" dirty="0">
              <a:solidFill>
                <a:srgbClr val="0070C0"/>
              </a:solidFill>
            </a:endParaRPr>
          </a:p>
          <a:p>
            <a:r>
              <a:rPr lang="vi-VN" dirty="0">
                <a:solidFill>
                  <a:srgbClr val="0070C0"/>
                </a:solidFill>
              </a:rPr>
              <a:t>    }</a:t>
            </a:r>
          </a:p>
          <a:p>
            <a:r>
              <a:rPr lang="vi-VN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Hà Tấn Điền &amp; Bùi Trương Minh Tuấn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-412377"/>
            <a:ext cx="9601200" cy="1143000"/>
          </a:xfrm>
        </p:spPr>
        <p:txBody>
          <a:bodyPr/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85047"/>
            <a:ext cx="9601200" cy="4558553"/>
          </a:xfrm>
        </p:spPr>
        <p:txBody>
          <a:bodyPr/>
          <a:lstStyle/>
          <a:p>
            <a:r>
              <a:rPr lang="en-US" dirty="0" smtClean="0"/>
              <a:t>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khóa</a:t>
            </a:r>
            <a:r>
              <a:rPr lang="en-US" dirty="0" smtClean="0"/>
              <a:t> this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624" y="3496235"/>
            <a:ext cx="2474258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solidFill>
                <a:srgbClr val="514A4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4494" y="214388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solidFill>
                  <a:srgbClr val="0070C0"/>
                </a:solidFill>
              </a:rPr>
              <a:t>public class Point {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int x = 0;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int y = 0;</a:t>
            </a:r>
          </a:p>
          <a:p>
            <a:r>
              <a:rPr lang="vi-VN" dirty="0">
                <a:solidFill>
                  <a:srgbClr val="0070C0"/>
                </a:solidFill>
              </a:rPr>
              <a:t>        </a:t>
            </a:r>
          </a:p>
          <a:p>
            <a:r>
              <a:rPr lang="vi-VN" dirty="0">
                <a:solidFill>
                  <a:srgbClr val="0070C0"/>
                </a:solidFill>
              </a:rPr>
              <a:t>    //constructor</a:t>
            </a:r>
          </a:p>
          <a:p>
            <a:r>
              <a:rPr lang="vi-VN" dirty="0">
                <a:solidFill>
                  <a:srgbClr val="0070C0"/>
                </a:solidFill>
              </a:rPr>
              <a:t>    public Point(int x, int y) {</a:t>
            </a:r>
          </a:p>
          <a:p>
            <a:r>
              <a:rPr lang="vi-VN" dirty="0">
                <a:solidFill>
                  <a:srgbClr val="0070C0"/>
                </a:solidFill>
              </a:rPr>
              <a:t>        this.x = x;</a:t>
            </a:r>
          </a:p>
          <a:p>
            <a:r>
              <a:rPr lang="vi-VN" dirty="0">
                <a:solidFill>
                  <a:srgbClr val="0070C0"/>
                </a:solidFill>
              </a:rPr>
              <a:t>        this.y = y;</a:t>
            </a:r>
          </a:p>
          <a:p>
            <a:r>
              <a:rPr lang="vi-VN" dirty="0">
                <a:solidFill>
                  <a:srgbClr val="0070C0"/>
                </a:solidFill>
              </a:rPr>
              <a:t>    }</a:t>
            </a:r>
          </a:p>
          <a:p>
            <a:r>
              <a:rPr lang="vi-VN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rgbClr val="514A40"/>
                </a:solidFill>
              </a:rPr>
              <a:t>Hà Tấn Điền &amp; Bùi Trương Minh Tuấn</a:t>
            </a:r>
            <a:endParaRPr lang="en-US">
              <a:solidFill>
                <a:srgbClr val="514A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514A40"/>
                </a:solidFill>
              </a:rPr>
              <a:pPr/>
              <a:t>3</a:t>
            </a:fld>
            <a:endParaRPr lang="en-US">
              <a:solidFill>
                <a:srgbClr val="514A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2624" y="5325035"/>
            <a:ext cx="77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khóa</a:t>
            </a:r>
            <a:r>
              <a:rPr lang="en-US" dirty="0" smtClean="0"/>
              <a:t> this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diện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tại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819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-412377"/>
            <a:ext cx="9601200" cy="1143000"/>
          </a:xfrm>
        </p:spPr>
        <p:txBody>
          <a:bodyPr/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942607"/>
            <a:ext cx="9601200" cy="4558553"/>
          </a:xfrm>
        </p:spPr>
        <p:txBody>
          <a:bodyPr/>
          <a:lstStyle/>
          <a:p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có </a:t>
            </a:r>
            <a:r>
              <a:rPr lang="en-US" dirty="0" err="1" smtClean="0"/>
              <a:t>thê</a:t>
            </a:r>
            <a:r>
              <a:rPr lang="en-US" dirty="0" smtClean="0"/>
              <a:t>̉ có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khác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tùy</a:t>
            </a:r>
            <a:r>
              <a:rPr lang="en-US" dirty="0" smtClean="0"/>
              <a:t> </a:t>
            </a:r>
            <a:r>
              <a:rPr lang="en-US" dirty="0" err="1" smtClean="0"/>
              <a:t>thoe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đích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,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cúng</a:t>
            </a:r>
            <a:r>
              <a:rPr lang="en-US" dirty="0" smtClean="0"/>
              <a:t> 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khóa</a:t>
            </a:r>
            <a:r>
              <a:rPr lang="en-US" dirty="0" smtClean="0"/>
              <a:t> this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gọi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khác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624" y="3496235"/>
            <a:ext cx="2474258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solidFill>
                <a:srgbClr val="514A4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2947" y="1554796"/>
            <a:ext cx="568810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rgbClr val="0070C0"/>
                </a:solidFill>
              </a:rPr>
              <a:t>public class Rectangle {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private int x, y;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private int width, height;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    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public Rectangle() {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    this(0, 0, 1, 1);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}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public Rectangle(int width, int height) {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    this(0, 0, width, height);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}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public Rectangle(int x, int y, int width, int height) {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    this.x = x;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    this.y = y;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    this.width = width;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    this.height = height;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}</a:t>
            </a:r>
          </a:p>
          <a:p>
            <a:r>
              <a:rPr lang="vi-VN" sz="1600" dirty="0">
                <a:solidFill>
                  <a:srgbClr val="0070C0"/>
                </a:solidFill>
              </a:rPr>
              <a:t>    ...</a:t>
            </a:r>
          </a:p>
          <a:p>
            <a:r>
              <a:rPr lang="vi-VN" sz="16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rgbClr val="514A40"/>
                </a:solidFill>
              </a:rPr>
              <a:t>Hà Tấn Điền &amp; Bùi Trương Minh Tuấn</a:t>
            </a:r>
            <a:endParaRPr lang="en-US">
              <a:solidFill>
                <a:srgbClr val="514A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514A40"/>
                </a:solidFill>
              </a:rPr>
              <a:pPr/>
              <a:t>4</a:t>
            </a:fld>
            <a:endParaRPr lang="en-US">
              <a:solidFill>
                <a:srgbClr val="514A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0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-412377"/>
            <a:ext cx="9601200" cy="1143000"/>
          </a:xfrm>
        </p:spPr>
        <p:txBody>
          <a:bodyPr/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hủy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942607"/>
            <a:ext cx="9601200" cy="4558553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class(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́ trị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giải</a:t>
            </a:r>
            <a:r>
              <a:rPr lang="en-US" dirty="0" smtClean="0"/>
              <a:t> </a:t>
            </a:r>
            <a:r>
              <a:rPr lang="en-US" dirty="0" err="1" smtClean="0"/>
              <a:t>phóng</a:t>
            </a:r>
            <a:r>
              <a:rPr lang="en-US" dirty="0" smtClean="0"/>
              <a:t> </a:t>
            </a:r>
            <a:r>
              <a:rPr lang="en-US" dirty="0" err="1" smtClean="0"/>
              <a:t>bô</a:t>
            </a:r>
            <a:r>
              <a:rPr lang="en-US" dirty="0" smtClean="0"/>
              <a:t>̣ </a:t>
            </a:r>
            <a:r>
              <a:rPr lang="en-US" dirty="0" err="1" smtClean="0"/>
              <a:t>nhơ</a:t>
            </a:r>
            <a:r>
              <a:rPr lang="en-US" dirty="0" smtClean="0"/>
              <a:t>́ ).</a:t>
            </a:r>
          </a:p>
          <a:p>
            <a:r>
              <a:rPr lang="en-US" dirty="0" err="1" smtClean="0"/>
              <a:t>Mặc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Java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động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kèm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nghịa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624" y="3496235"/>
            <a:ext cx="2474258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solidFill>
                <a:srgbClr val="514A4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4094" y="2834515"/>
            <a:ext cx="5688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/>
              <a:t>Dạng</a:t>
            </a:r>
            <a:r>
              <a:rPr lang="en-US" sz="2000" i="1" dirty="0"/>
              <a:t> </a:t>
            </a:r>
            <a:r>
              <a:rPr lang="en-US" sz="2000" i="1" dirty="0" err="1"/>
              <a:t>hàm</a:t>
            </a:r>
            <a:r>
              <a:rPr lang="en-US" sz="2000" i="1" dirty="0"/>
              <a:t> </a:t>
            </a:r>
            <a:r>
              <a:rPr lang="en-US" sz="2000" i="1" dirty="0" err="1"/>
              <a:t>hủy</a:t>
            </a:r>
            <a:r>
              <a:rPr lang="en-US" sz="2000" i="1" dirty="0"/>
              <a:t> </a:t>
            </a:r>
            <a:r>
              <a:rPr lang="en-US" sz="2000" i="1" dirty="0" err="1"/>
              <a:t>như</a:t>
            </a:r>
            <a:r>
              <a:rPr lang="en-US" sz="2000" i="1" dirty="0"/>
              <a:t> </a:t>
            </a:r>
            <a:r>
              <a:rPr lang="en-US" sz="2000" i="1" dirty="0" err="1"/>
              <a:t>sau</a:t>
            </a:r>
            <a:r>
              <a:rPr lang="en-US" sz="2000" i="1" dirty="0"/>
              <a:t> :</a:t>
            </a:r>
            <a:br>
              <a:rPr lang="en-US" sz="2000" i="1" dirty="0"/>
            </a:br>
            <a:r>
              <a:rPr lang="en-US" sz="2000" i="1" dirty="0">
                <a:solidFill>
                  <a:srgbClr val="0070C0"/>
                </a:solidFill>
              </a:rPr>
              <a:t>protected void finalize() {</a:t>
            </a:r>
            <a:br>
              <a:rPr lang="en-US" sz="2000" i="1" dirty="0">
                <a:solidFill>
                  <a:srgbClr val="0070C0"/>
                </a:solidFill>
              </a:rPr>
            </a:br>
            <a:r>
              <a:rPr lang="en-US" sz="2000" i="1" dirty="0">
                <a:solidFill>
                  <a:srgbClr val="0070C0"/>
                </a:solidFill>
              </a:rPr>
              <a:t>// Body of Method</a:t>
            </a:r>
            <a:br>
              <a:rPr lang="en-US" sz="2000" i="1" dirty="0">
                <a:solidFill>
                  <a:srgbClr val="0070C0"/>
                </a:solidFill>
              </a:rPr>
            </a:br>
            <a:r>
              <a:rPr lang="en-US" sz="2000" i="1" dirty="0">
                <a:solidFill>
                  <a:srgbClr val="0070C0"/>
                </a:solidFill>
              </a:rPr>
              <a:t>}</a:t>
            </a:r>
            <a:endParaRPr lang="vi-VN" sz="2000" dirty="0">
              <a:solidFill>
                <a:srgbClr val="0070C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rgbClr val="514A40"/>
                </a:solidFill>
              </a:rPr>
              <a:t>Hà Tấn Điền &amp; Bùi Trương Minh Tuấn</a:t>
            </a:r>
            <a:endParaRPr lang="en-US">
              <a:solidFill>
                <a:srgbClr val="514A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514A40"/>
                </a:solidFill>
              </a:rPr>
              <a:pPr/>
              <a:t>5</a:t>
            </a:fld>
            <a:endParaRPr lang="en-US">
              <a:solidFill>
                <a:srgbClr val="514A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-412377"/>
            <a:ext cx="9601200" cy="1143000"/>
          </a:xfrm>
        </p:spPr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̀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942607"/>
            <a:ext cx="9601200" cy="4558553"/>
          </a:xfrm>
        </p:spPr>
        <p:txBody>
          <a:bodyPr/>
          <a:lstStyle/>
          <a:p>
            <a:r>
              <a:rPr lang="en-US" dirty="0" err="1" smtClean="0"/>
              <a:t>Thường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̀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hoặc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thừa</a:t>
            </a:r>
            <a:r>
              <a:rPr lang="en-US" dirty="0" smtClean="0"/>
              <a:t>,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nghĩa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cha.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624" y="3496235"/>
            <a:ext cx="2474258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solidFill>
                <a:srgbClr val="514A4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rgbClr val="514A40"/>
                </a:solidFill>
              </a:rPr>
              <a:t>Hà Tấn Điền &amp; Bùi Trương Minh Tuấn</a:t>
            </a:r>
            <a:endParaRPr lang="en-US">
              <a:solidFill>
                <a:srgbClr val="514A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514A40"/>
                </a:solidFill>
              </a:rPr>
              <a:pPr/>
              <a:t>6</a:t>
            </a:fld>
            <a:endParaRPr lang="en-US">
              <a:solidFill>
                <a:srgbClr val="514A40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4" y="1724450"/>
            <a:ext cx="4984376" cy="447658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77" y="1810075"/>
            <a:ext cx="5196902" cy="246609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84" y="4436204"/>
            <a:ext cx="2927947" cy="15165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85847" y="4519330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717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-412377"/>
            <a:ext cx="9601200" cy="1143000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̣ Qui: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942607"/>
            <a:ext cx="9601200" cy="4558553"/>
          </a:xfrm>
        </p:spPr>
        <p:txBody>
          <a:bodyPr/>
          <a:lstStyle/>
          <a:p>
            <a:r>
              <a:rPr lang="en-US" dirty="0" err="1" smtClean="0"/>
              <a:t>Gọi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r>
              <a:rPr lang="en-US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việc</a:t>
            </a:r>
            <a:r>
              <a:rPr lang="en-US" dirty="0" smtClean="0"/>
              <a:t> </a:t>
            </a:r>
            <a:r>
              <a:rPr lang="en-US" dirty="0" err="1" smtClean="0"/>
              <a:t>tuần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624" y="3496235"/>
            <a:ext cx="2474258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solidFill>
                <a:srgbClr val="514A4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rgbClr val="514A40"/>
                </a:solidFill>
              </a:rPr>
              <a:t>Hà Tấn Điền &amp; Bùi Trương Minh Tuấn</a:t>
            </a:r>
            <a:endParaRPr lang="en-US">
              <a:solidFill>
                <a:srgbClr val="514A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514A40"/>
                </a:solidFill>
              </a:rPr>
              <a:pPr/>
              <a:t>7</a:t>
            </a:fld>
            <a:endParaRPr lang="en-US">
              <a:solidFill>
                <a:srgbClr val="514A4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6112" y="375471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14A40"/>
                </a:solidFill>
              </a:rPr>
              <a:t>Kết</a:t>
            </a:r>
            <a:r>
              <a:rPr lang="en-US" dirty="0" smtClean="0">
                <a:solidFill>
                  <a:srgbClr val="514A40"/>
                </a:solidFill>
              </a:rPr>
              <a:t> quả:</a:t>
            </a:r>
            <a:endParaRPr lang="vi-VN" dirty="0">
              <a:solidFill>
                <a:srgbClr val="514A4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35" y="1431352"/>
            <a:ext cx="5740066" cy="464671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36" y="3790136"/>
            <a:ext cx="1730534" cy="20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527</Words>
  <Application>Microsoft Office PowerPoint</Application>
  <PresentationFormat>Widescreen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Times New Roman</vt:lpstr>
      <vt:lpstr>Verdana</vt:lpstr>
      <vt:lpstr>Red Line Business 16x9</vt:lpstr>
      <vt:lpstr>Phương thức trong java</vt:lpstr>
      <vt:lpstr>Hàm dựng:</vt:lpstr>
      <vt:lpstr>Hàm dựng:</vt:lpstr>
      <vt:lpstr>Hàm dựng:</vt:lpstr>
      <vt:lpstr>Hàm hủy:</vt:lpstr>
      <vt:lpstr>Ghi đè phương thức:</vt:lpstr>
      <vt:lpstr>phương thức Đệ Qui: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2016-07-29T01:56:36Z</dcterms:created>
  <dcterms:modified xsi:type="dcterms:W3CDTF">2016-07-29T09:41:08Z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