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vietjack.com/java/regular_expression_trong_java.jsp" TargetMode="External"/><Relationship Id="rId2" Type="http://schemas.openxmlformats.org/officeDocument/2006/relationships/hyperlink" Target="http://www.tutorialspoint.com/java/java_regular_expressions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tutorial/essential/regex/patter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7083" y="382633"/>
            <a:ext cx="7315200" cy="32552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atches() VS find()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519" y="4621286"/>
            <a:ext cx="7315200" cy="914400"/>
          </a:xfrm>
        </p:spPr>
        <p:txBody>
          <a:bodyPr/>
          <a:lstStyle/>
          <a:p>
            <a:r>
              <a:rPr lang="en-US" dirty="0" err="1" smtClean="0"/>
              <a:t>Bùi</a:t>
            </a:r>
            <a:r>
              <a:rPr lang="en-US" dirty="0" smtClean="0"/>
              <a:t> </a:t>
            </a:r>
            <a:r>
              <a:rPr lang="en-US" dirty="0" err="1" smtClean="0"/>
              <a:t>Trương</a:t>
            </a:r>
            <a:r>
              <a:rPr lang="en-US" dirty="0" smtClean="0"/>
              <a:t> Minh </a:t>
            </a:r>
            <a:r>
              <a:rPr lang="en-US" dirty="0" err="1" smtClean="0"/>
              <a:t>Tuấn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518519" y="1258445"/>
            <a:ext cx="2651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 </a:t>
            </a:r>
            <a:r>
              <a:rPr lang="en-US" sz="2800" dirty="0" err="1" smtClean="0">
                <a:solidFill>
                  <a:schemeClr val="bg1"/>
                </a:solidFill>
              </a:rPr>
              <a:t>Sánh</a:t>
            </a:r>
            <a:endParaRPr lang="vi-V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7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26" y="0"/>
            <a:ext cx="609151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32161" y="0"/>
            <a:ext cx="2427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atches</a:t>
            </a:r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vi-VN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0573" y="-1"/>
            <a:ext cx="2205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ind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vi-V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73053" y="995082"/>
            <a:ext cx="55603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2400" dirty="0" err="1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sánh</a:t>
            </a:r>
            <a:r>
              <a:rPr lang="en-US" sz="24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dirty="0" err="1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phần</a:t>
            </a:r>
            <a:r>
              <a:rPr lang="en-US" sz="24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của</a:t>
            </a:r>
            <a:r>
              <a:rPr lang="en-US" sz="24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chuỗi</a:t>
            </a:r>
            <a:r>
              <a:rPr lang="en-US" sz="24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̉ </a:t>
            </a:r>
            <a:r>
              <a:rPr lang="en-US" sz="2400" dirty="0" err="1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vê</a:t>
            </a:r>
            <a:r>
              <a:rPr lang="en-US" sz="24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400" dirty="0" err="1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đúng</a:t>
            </a:r>
            <a:r>
              <a:rPr lang="en-US" sz="24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có 1 </a:t>
            </a:r>
            <a:r>
              <a:rPr lang="en-US" sz="2400" dirty="0" err="1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phần</a:t>
            </a:r>
            <a:r>
              <a:rPr lang="en-US" sz="24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đầu</a:t>
            </a:r>
            <a:r>
              <a:rPr lang="en-US" sz="24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24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của</a:t>
            </a:r>
            <a:r>
              <a:rPr lang="en-US" sz="24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chuỗi</a:t>
            </a:r>
            <a:r>
              <a:rPr lang="en-US" sz="24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khớp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&gt;&gt;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Tốc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đô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̣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chuỗi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đúng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&gt;&gt;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Tốc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đô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̣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chậm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chuỗi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1535" y="995082"/>
            <a:ext cx="56791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2400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sánh</a:t>
            </a:r>
            <a:r>
              <a:rPr lang="en-US" sz="24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toàn</a:t>
            </a:r>
            <a:r>
              <a:rPr lang="en-US" sz="24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bô</a:t>
            </a:r>
            <a:r>
              <a:rPr lang="en-US" sz="24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̣ </a:t>
            </a:r>
            <a:r>
              <a:rPr lang="en-US" sz="2400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chuỗi</a:t>
            </a:r>
            <a:r>
              <a:rPr lang="en-US" sz="24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̉ </a:t>
            </a:r>
            <a:r>
              <a:rPr lang="en-US" sz="2400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vê</a:t>
            </a:r>
            <a:r>
              <a:rPr lang="en-US" sz="24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400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đúng</a:t>
            </a:r>
            <a:r>
              <a:rPr lang="en-US" sz="24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khớp</a:t>
            </a:r>
            <a:r>
              <a:rPr lang="en-US" sz="24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toàn</a:t>
            </a:r>
            <a:r>
              <a:rPr lang="en-US" sz="24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bô</a:t>
            </a:r>
            <a:r>
              <a:rPr lang="en-US" sz="24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̣ </a:t>
            </a:r>
            <a:r>
              <a:rPr lang="en-US" sz="2400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chuỗi</a:t>
            </a:r>
            <a:r>
              <a:rPr lang="en-US" sz="24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Tốc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̣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chậm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sánh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chuỗi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đúng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Tốc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̣ 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̉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vê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chuỗi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1534" y="3393118"/>
            <a:ext cx="5679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gọi</a:t>
            </a:r>
            <a:r>
              <a:rPr lang="en-US" sz="24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nhìu</a:t>
            </a:r>
            <a:r>
              <a:rPr lang="en-US" sz="24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lần</a:t>
            </a:r>
            <a:r>
              <a:rPr lang="en-US" sz="24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cùng</a:t>
            </a:r>
            <a:r>
              <a:rPr lang="en-US" sz="24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một</a:t>
            </a:r>
            <a:r>
              <a:rPr lang="en-US" sz="24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chuỗi</a:t>
            </a:r>
            <a:r>
              <a:rPr lang="en-US" sz="24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 Cho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cùng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một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kết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quả.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73052" y="3393118"/>
            <a:ext cx="55603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gọi</a:t>
            </a:r>
            <a:r>
              <a:rPr lang="en-US" sz="24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nhìu</a:t>
            </a:r>
            <a:r>
              <a:rPr lang="en-US" sz="24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lần</a:t>
            </a:r>
            <a:r>
              <a:rPr lang="en-US" sz="24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cùng</a:t>
            </a:r>
            <a:r>
              <a:rPr lang="en-US" sz="24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một</a:t>
            </a:r>
            <a:r>
              <a:rPr lang="en-US" sz="24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chuỗi</a:t>
            </a:r>
            <a:r>
              <a:rPr lang="en-US" sz="24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&gt;&gt;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̉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vê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kết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quả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chính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xác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sô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lần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&gt;&gt;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Cần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hàm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reset()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đê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̉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khởi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tạo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187" y="4940893"/>
            <a:ext cx="56791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Không thể so sánh các chuỗi con bên trong chuỗi chính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 </a:t>
            </a:r>
            <a:r>
              <a:rPr lang="vi-V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 thể lấy vị trí chuỗi con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97705" y="4962778"/>
            <a:ext cx="5560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2400" dirty="0" err="1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sánh</a:t>
            </a:r>
            <a:r>
              <a:rPr lang="en-US" sz="24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chuỗi</a:t>
            </a:r>
            <a:r>
              <a:rPr lang="en-US" sz="24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chuỗi</a:t>
            </a:r>
            <a:r>
              <a:rPr lang="en-US" sz="24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&gt;&gt;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̉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vê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̀ vị trí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bắt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đầu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chuỗi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bằng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start()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̀ vị trí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kết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thúc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bằng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end().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65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26" y="0"/>
            <a:ext cx="609151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32161" y="0"/>
            <a:ext cx="2427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atches</a:t>
            </a:r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vi-VN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0573" y="-1"/>
            <a:ext cx="2205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ind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vi-V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79192" y="995082"/>
            <a:ext cx="611280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400" dirty="0" err="1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Matcher</a:t>
            </a:r>
            <a:r>
              <a:rPr lang="en-US" sz="24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>
                <a:glow rad="101600">
                  <a:schemeClr val="bg1">
                    <a:alpha val="6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public static void main(String[] args) {</a:t>
            </a:r>
          </a:p>
          <a:p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	String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REGEX = "play";//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chuỗi </a:t>
            </a:r>
            <a:r>
              <a:rPr lang="vi-V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chứa kí 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tự </a:t>
            </a:r>
            <a:r>
              <a:rPr lang="vi-V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play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	String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INPUT ="play play play football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tennis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	Pattern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p = Pattern.compile(REGEX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Matcher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p.matcher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 = 0;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	System.out.println(m.find());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	System.out.println(m.start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());//nơi bắt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	System.out.println(m.end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());// 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kết thúc 1 dạng biểu thức </a:t>
            </a:r>
          </a:p>
          <a:p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1535" y="995082"/>
            <a:ext cx="567914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400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Matcher.</a:t>
            </a:r>
            <a:endParaRPr lang="en-US" sz="2400" dirty="0" smtClean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static void main(String[]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String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REGEX = "...";//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kì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String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="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";//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Pattern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=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Pattern.compile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(REGEX);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Matcher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=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p.matcher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m.matches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//output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vi-V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30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khảo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896908" cy="5120640"/>
          </a:xfrm>
        </p:spPr>
        <p:txBody>
          <a:bodyPr/>
          <a:lstStyle/>
          <a:p>
            <a:r>
              <a:rPr lang="vi-VN" dirty="0">
                <a:hlinkClick r:id="rId2"/>
              </a:rPr>
              <a:t>http://</a:t>
            </a:r>
            <a:r>
              <a:rPr lang="vi-VN" dirty="0" smtClean="0">
                <a:hlinkClick r:id="rId2"/>
              </a:rPr>
              <a:t>www.tutorialspoint.com/java/java_regular_expressions.htm</a:t>
            </a:r>
            <a:endParaRPr lang="vi-VN" dirty="0" smtClean="0"/>
          </a:p>
          <a:p>
            <a:r>
              <a:rPr lang="vi-VN" dirty="0">
                <a:hlinkClick r:id="rId3"/>
              </a:rPr>
              <a:t>http://</a:t>
            </a:r>
            <a:r>
              <a:rPr lang="vi-VN" dirty="0" smtClean="0">
                <a:hlinkClick r:id="rId3"/>
              </a:rPr>
              <a:t>vietjack.com/java/regular_expression_trong_java.jsp</a:t>
            </a:r>
            <a:endParaRPr lang="vi-VN" dirty="0" smtClean="0"/>
          </a:p>
          <a:p>
            <a:r>
              <a:rPr lang="vi-VN" dirty="0">
                <a:hlinkClick r:id="rId4"/>
              </a:rPr>
              <a:t>https://</a:t>
            </a:r>
            <a:r>
              <a:rPr lang="vi-VN" dirty="0" smtClean="0">
                <a:hlinkClick r:id="rId4"/>
              </a:rPr>
              <a:t>docs.oracle.com/javase/tutorial/essential/regex/pattern.html</a:t>
            </a:r>
            <a:endParaRPr lang="vi-VN" dirty="0" smtClean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0235200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98</TotalTime>
  <Words>232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Corbel</vt:lpstr>
      <vt:lpstr>Tahoma</vt:lpstr>
      <vt:lpstr>Verdana</vt:lpstr>
      <vt:lpstr>Wingdings 2</vt:lpstr>
      <vt:lpstr>Frame</vt:lpstr>
      <vt:lpstr>matches() VS find()</vt:lpstr>
      <vt:lpstr>PowerPoint Presentation</vt:lpstr>
      <vt:lpstr>PowerPoint Presentation</vt:lpstr>
      <vt:lpstr>Tham khảo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matches() VS find()</dc:title>
  <dc:creator>long kiyora</dc:creator>
  <cp:lastModifiedBy>long kiyora</cp:lastModifiedBy>
  <cp:revision>13</cp:revision>
  <dcterms:created xsi:type="dcterms:W3CDTF">2016-08-03T09:12:30Z</dcterms:created>
  <dcterms:modified xsi:type="dcterms:W3CDTF">2016-08-03T15:34:50Z</dcterms:modified>
</cp:coreProperties>
</file>