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19" r:id="rId3"/>
    <p:sldId id="320" r:id="rId4"/>
    <p:sldId id="321" r:id="rId5"/>
    <p:sldId id="322" r:id="rId6"/>
    <p:sldId id="327" r:id="rId7"/>
    <p:sldId id="323" r:id="rId8"/>
    <p:sldId id="328" r:id="rId9"/>
    <p:sldId id="329" r:id="rId10"/>
    <p:sldId id="330" r:id="rId11"/>
    <p:sldId id="325" r:id="rId12"/>
    <p:sldId id="32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039"/>
    <a:srgbClr val="46CCF6"/>
    <a:srgbClr val="97E2FA"/>
    <a:srgbClr val="FD9490"/>
    <a:srgbClr val="3F3F41"/>
    <a:srgbClr val="FFDE75"/>
    <a:srgbClr val="131F2B"/>
    <a:srgbClr val="F9690E"/>
    <a:srgbClr val="C4D422"/>
    <a:srgbClr val="42D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Triangle 13"/>
          <p:cNvSpPr/>
          <p:nvPr userDrawn="1"/>
        </p:nvSpPr>
        <p:spPr>
          <a:xfrm rot="10800000" flipH="1">
            <a:off x="0" y="6896"/>
            <a:ext cx="8911771" cy="2743200"/>
          </a:xfrm>
          <a:prstGeom prst="rtTriangle">
            <a:avLst/>
          </a:prstGeom>
          <a:solidFill>
            <a:srgbClr val="FB4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hape 9">
            <a:extLst>
              <a:ext uri="{FF2B5EF4-FFF2-40B4-BE49-F238E27FC236}">
                <a16:creationId xmlns:a16="http://schemas.microsoft.com/office/drawing/2014/main" id="{9AE1E74B-28DA-4575-9FCD-5EA3699C416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503382" y="2975067"/>
            <a:ext cx="5185236" cy="907867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buSzPct val="100000"/>
              <a:defRPr sz="4400">
                <a:solidFill>
                  <a:schemeClr val="tx1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endParaRPr dirty="0"/>
          </a:p>
        </p:txBody>
      </p:sp>
      <p:sp>
        <p:nvSpPr>
          <p:cNvPr id="8" name="Right Triangle 7"/>
          <p:cNvSpPr/>
          <p:nvPr userDrawn="1"/>
        </p:nvSpPr>
        <p:spPr>
          <a:xfrm rot="10800000" flipV="1">
            <a:off x="3280228" y="5196114"/>
            <a:ext cx="8911771" cy="1661886"/>
          </a:xfrm>
          <a:prstGeom prst="rtTriangle">
            <a:avLst/>
          </a:prstGeom>
          <a:solidFill>
            <a:srgbClr val="FB4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Right Triangle 8"/>
          <p:cNvSpPr/>
          <p:nvPr userDrawn="1"/>
        </p:nvSpPr>
        <p:spPr>
          <a:xfrm rot="10800000" flipH="1" flipV="1">
            <a:off x="-1" y="5646057"/>
            <a:ext cx="8911771" cy="121194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 rot="5400000" flipH="1" flipV="1">
            <a:off x="7727723" y="-1494744"/>
            <a:ext cx="2969533" cy="5959022"/>
          </a:xfrm>
          <a:custGeom>
            <a:avLst/>
            <a:gdLst>
              <a:gd name="connsiteX0" fmla="*/ 2969533 w 2969533"/>
              <a:gd name="connsiteY0" fmla="*/ 2609797 h 5959022"/>
              <a:gd name="connsiteX1" fmla="*/ 2969533 w 2969533"/>
              <a:gd name="connsiteY1" fmla="*/ 5959022 h 5959022"/>
              <a:gd name="connsiteX2" fmla="*/ 0 w 2969533"/>
              <a:gd name="connsiteY2" fmla="*/ 5959022 h 5959022"/>
              <a:gd name="connsiteX3" fmla="*/ 2173955 w 2969533"/>
              <a:gd name="connsiteY3" fmla="*/ 0 h 595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9533" h="5959022">
                <a:moveTo>
                  <a:pt x="2969533" y="2609797"/>
                </a:moveTo>
                <a:lnTo>
                  <a:pt x="2969533" y="5959022"/>
                </a:lnTo>
                <a:lnTo>
                  <a:pt x="0" y="5959022"/>
                </a:lnTo>
                <a:lnTo>
                  <a:pt x="2173955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ame 12"/>
          <p:cNvSpPr/>
          <p:nvPr userDrawn="1"/>
        </p:nvSpPr>
        <p:spPr>
          <a:xfrm>
            <a:off x="341086" y="257629"/>
            <a:ext cx="11509828" cy="6342743"/>
          </a:xfrm>
          <a:prstGeom prst="frame">
            <a:avLst>
              <a:gd name="adj1" fmla="val 83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18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mall">
    <p:bg>
      <p:bgPr>
        <a:solidFill>
          <a:schemeClr val="bg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78"/>
          <p:cNvSpPr txBox="1">
            <a:spLocks noGrp="1"/>
          </p:cNvSpPr>
          <p:nvPr>
            <p:ph type="title"/>
          </p:nvPr>
        </p:nvSpPr>
        <p:spPr>
          <a:xfrm>
            <a:off x="867400" y="1848865"/>
            <a:ext cx="4125515" cy="685347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defRPr sz="3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3" name="Shape 79"/>
          <p:cNvSpPr txBox="1">
            <a:spLocks noGrp="1"/>
          </p:cNvSpPr>
          <p:nvPr>
            <p:ph type="body" idx="1"/>
          </p:nvPr>
        </p:nvSpPr>
        <p:spPr>
          <a:xfrm>
            <a:off x="887420" y="2780896"/>
            <a:ext cx="4105495" cy="228533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4876800" y="0"/>
            <a:ext cx="7315200" cy="6858001"/>
            <a:chOff x="4876800" y="0"/>
            <a:chExt cx="7315200" cy="6858001"/>
          </a:xfrm>
          <a:solidFill>
            <a:srgbClr val="FFC000"/>
          </a:solidFill>
        </p:grpSpPr>
        <p:sp>
          <p:nvSpPr>
            <p:cNvPr id="21" name="Freeform 20"/>
            <p:cNvSpPr/>
            <p:nvPr userDrawn="1"/>
          </p:nvSpPr>
          <p:spPr>
            <a:xfrm>
              <a:off x="10000540" y="3043482"/>
              <a:ext cx="2191460" cy="3814519"/>
            </a:xfrm>
            <a:custGeom>
              <a:avLst/>
              <a:gdLst>
                <a:gd name="connsiteX0" fmla="*/ 2172410 w 2172410"/>
                <a:gd name="connsiteY0" fmla="*/ 0 h 3814519"/>
                <a:gd name="connsiteX1" fmla="*/ 2172410 w 2172410"/>
                <a:gd name="connsiteY1" fmla="*/ 844572 h 3814519"/>
                <a:gd name="connsiteX2" fmla="*/ 480993 w 2172410"/>
                <a:gd name="connsiteY2" fmla="*/ 3814519 h 3814519"/>
                <a:gd name="connsiteX3" fmla="*/ 0 w 2172410"/>
                <a:gd name="connsiteY3" fmla="*/ 3814519 h 381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2410" h="3814519">
                  <a:moveTo>
                    <a:pt x="2172410" y="0"/>
                  </a:moveTo>
                  <a:lnTo>
                    <a:pt x="2172410" y="844572"/>
                  </a:lnTo>
                  <a:lnTo>
                    <a:pt x="480993" y="3814519"/>
                  </a:lnTo>
                  <a:lnTo>
                    <a:pt x="0" y="381451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>
            <a:xfrm>
              <a:off x="4876800" y="0"/>
              <a:ext cx="7315200" cy="6858000"/>
            </a:xfrm>
            <a:custGeom>
              <a:avLst/>
              <a:gdLst>
                <a:gd name="connsiteX0" fmla="*/ 3897539 w 7315200"/>
                <a:gd name="connsiteY0" fmla="*/ 0 h 6858000"/>
                <a:gd name="connsiteX1" fmla="*/ 7315200 w 7315200"/>
                <a:gd name="connsiteY1" fmla="*/ 0 h 6858000"/>
                <a:gd name="connsiteX2" fmla="*/ 7315200 w 7315200"/>
                <a:gd name="connsiteY2" fmla="*/ 3050306 h 6858000"/>
                <a:gd name="connsiteX3" fmla="*/ 5151211 w 7315200"/>
                <a:gd name="connsiteY3" fmla="*/ 6858000 h 6858000"/>
                <a:gd name="connsiteX4" fmla="*/ 0 w 731520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6858000">
                  <a:moveTo>
                    <a:pt x="3897539" y="0"/>
                  </a:moveTo>
                  <a:lnTo>
                    <a:pt x="7315200" y="0"/>
                  </a:lnTo>
                  <a:lnTo>
                    <a:pt x="7315200" y="3050306"/>
                  </a:lnTo>
                  <a:lnTo>
                    <a:pt x="515121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B40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936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mall">
    <p:bg>
      <p:bgPr>
        <a:solidFill>
          <a:schemeClr val="bg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78"/>
          <p:cNvSpPr txBox="1">
            <a:spLocks noGrp="1"/>
          </p:cNvSpPr>
          <p:nvPr>
            <p:ph type="title"/>
          </p:nvPr>
        </p:nvSpPr>
        <p:spPr>
          <a:xfrm>
            <a:off x="6998248" y="1845049"/>
            <a:ext cx="4125515" cy="685347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defRPr sz="3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3" name="Shape 79"/>
          <p:cNvSpPr txBox="1">
            <a:spLocks noGrp="1"/>
          </p:cNvSpPr>
          <p:nvPr>
            <p:ph type="body" idx="1"/>
          </p:nvPr>
        </p:nvSpPr>
        <p:spPr>
          <a:xfrm>
            <a:off x="7018268" y="2777080"/>
            <a:ext cx="4105495" cy="228533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14" name="Freeform 13"/>
          <p:cNvSpPr/>
          <p:nvPr userDrawn="1"/>
        </p:nvSpPr>
        <p:spPr>
          <a:xfrm flipH="1">
            <a:off x="0" y="3043482"/>
            <a:ext cx="2210510" cy="3814519"/>
          </a:xfrm>
          <a:custGeom>
            <a:avLst/>
            <a:gdLst>
              <a:gd name="connsiteX0" fmla="*/ 2172410 w 2172410"/>
              <a:gd name="connsiteY0" fmla="*/ 0 h 3814519"/>
              <a:gd name="connsiteX1" fmla="*/ 2172410 w 2172410"/>
              <a:gd name="connsiteY1" fmla="*/ 844572 h 3814519"/>
              <a:gd name="connsiteX2" fmla="*/ 480993 w 2172410"/>
              <a:gd name="connsiteY2" fmla="*/ 3814519 h 3814519"/>
              <a:gd name="connsiteX3" fmla="*/ 0 w 2172410"/>
              <a:gd name="connsiteY3" fmla="*/ 3814519 h 381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410" h="3814519">
                <a:moveTo>
                  <a:pt x="2172410" y="0"/>
                </a:moveTo>
                <a:lnTo>
                  <a:pt x="2172410" y="844572"/>
                </a:lnTo>
                <a:lnTo>
                  <a:pt x="480993" y="3814519"/>
                </a:lnTo>
                <a:lnTo>
                  <a:pt x="0" y="3814519"/>
                </a:lnTo>
                <a:close/>
              </a:path>
            </a:pathLst>
          </a:custGeom>
          <a:solidFill>
            <a:srgbClr val="FB4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0" y="0"/>
            <a:ext cx="7315200" cy="6858000"/>
          </a:xfrm>
          <a:custGeom>
            <a:avLst/>
            <a:gdLst>
              <a:gd name="connsiteX0" fmla="*/ 3897539 w 7315200"/>
              <a:gd name="connsiteY0" fmla="*/ 0 h 6858000"/>
              <a:gd name="connsiteX1" fmla="*/ 7315200 w 7315200"/>
              <a:gd name="connsiteY1" fmla="*/ 0 h 6858000"/>
              <a:gd name="connsiteX2" fmla="*/ 7315200 w 7315200"/>
              <a:gd name="connsiteY2" fmla="*/ 3050306 h 6858000"/>
              <a:gd name="connsiteX3" fmla="*/ 5151211 w 7315200"/>
              <a:gd name="connsiteY3" fmla="*/ 6858000 h 6858000"/>
              <a:gd name="connsiteX4" fmla="*/ 0 w 73152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0" h="6858000">
                <a:moveTo>
                  <a:pt x="3897539" y="0"/>
                </a:moveTo>
                <a:lnTo>
                  <a:pt x="7315200" y="0"/>
                </a:lnTo>
                <a:lnTo>
                  <a:pt x="7315200" y="3050306"/>
                </a:lnTo>
                <a:lnTo>
                  <a:pt x="51512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88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ame 41"/>
          <p:cNvSpPr/>
          <p:nvPr userDrawn="1"/>
        </p:nvSpPr>
        <p:spPr>
          <a:xfrm>
            <a:off x="576485" y="510540"/>
            <a:ext cx="11039031" cy="5836920"/>
          </a:xfrm>
          <a:prstGeom prst="frame">
            <a:avLst>
              <a:gd name="adj1" fmla="val 966"/>
            </a:avLst>
          </a:prstGeom>
          <a:solidFill>
            <a:srgbClr val="3F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51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bg>
      <p:bgPr>
        <a:solidFill>
          <a:srgbClr val="FB4039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 rot="5400000">
            <a:off x="7860344" y="-564195"/>
            <a:ext cx="3767460" cy="4895849"/>
          </a:xfrm>
          <a:custGeom>
            <a:avLst/>
            <a:gdLst>
              <a:gd name="connsiteX0" fmla="*/ 0 w 4125050"/>
              <a:gd name="connsiteY0" fmla="*/ 4922520 h 4922520"/>
              <a:gd name="connsiteX1" fmla="*/ 0 w 4125050"/>
              <a:gd name="connsiteY1" fmla="*/ 3792153 h 4922520"/>
              <a:gd name="connsiteX2" fmla="*/ 681393 w 4125050"/>
              <a:gd name="connsiteY2" fmla="*/ 0 h 4922520"/>
              <a:gd name="connsiteX3" fmla="*/ 2983757 w 4125050"/>
              <a:gd name="connsiteY3" fmla="*/ 0 h 4922520"/>
              <a:gd name="connsiteX4" fmla="*/ 4125050 w 4125050"/>
              <a:gd name="connsiteY4" fmla="*/ 4922520 h 492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5050" h="4922520">
                <a:moveTo>
                  <a:pt x="0" y="4922520"/>
                </a:moveTo>
                <a:lnTo>
                  <a:pt x="0" y="3792153"/>
                </a:lnTo>
                <a:lnTo>
                  <a:pt x="681393" y="0"/>
                </a:lnTo>
                <a:lnTo>
                  <a:pt x="2983757" y="0"/>
                </a:lnTo>
                <a:lnTo>
                  <a:pt x="4125050" y="49225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-1" y="3600450"/>
            <a:ext cx="12191998" cy="325755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hape 21"/>
          <p:cNvSpPr txBox="1">
            <a:spLocks noGrp="1"/>
          </p:cNvSpPr>
          <p:nvPr userDrawn="1">
            <p:ph type="ctrTitle"/>
          </p:nvPr>
        </p:nvSpPr>
        <p:spPr>
          <a:xfrm>
            <a:off x="7510220" y="666201"/>
            <a:ext cx="3932497" cy="145805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 userDrawn="1">
            <p:ph type="subTitle" idx="1"/>
          </p:nvPr>
        </p:nvSpPr>
        <p:spPr>
          <a:xfrm>
            <a:off x="7510220" y="2287986"/>
            <a:ext cx="3932497" cy="53159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9pPr>
          </a:lstStyle>
          <a:p>
            <a:endParaRPr dirty="0"/>
          </a:p>
        </p:txBody>
      </p:sp>
      <p:sp>
        <p:nvSpPr>
          <p:cNvPr id="4" name="Right Triangle 3"/>
          <p:cNvSpPr/>
          <p:nvPr userDrawn="1"/>
        </p:nvSpPr>
        <p:spPr>
          <a:xfrm rot="10800000" flipH="1">
            <a:off x="0" y="0"/>
            <a:ext cx="7102023" cy="51054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 userDrawn="1"/>
        </p:nvSpPr>
        <p:spPr>
          <a:xfrm>
            <a:off x="341086" y="257629"/>
            <a:ext cx="11509828" cy="6342743"/>
          </a:xfrm>
          <a:prstGeom prst="frame">
            <a:avLst>
              <a:gd name="adj1" fmla="val 83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8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rot="10800000" flipH="1">
            <a:off x="-15988" y="0"/>
            <a:ext cx="12192000" cy="3562350"/>
          </a:xfrm>
          <a:prstGeom prst="rtTriangle">
            <a:avLst/>
          </a:prstGeom>
          <a:solidFill>
            <a:srgbClr val="FB4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0" y="3323514"/>
            <a:ext cx="12192000" cy="356235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431143" y="1033904"/>
            <a:ext cx="7329715" cy="47901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hape 47"/>
          <p:cNvSpPr txBox="1">
            <a:spLocks noGrp="1"/>
          </p:cNvSpPr>
          <p:nvPr>
            <p:ph type="title"/>
          </p:nvPr>
        </p:nvSpPr>
        <p:spPr>
          <a:xfrm>
            <a:off x="3694794" y="1345025"/>
            <a:ext cx="4770436" cy="725714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defRPr sz="3600">
                <a:solidFill>
                  <a:srgbClr val="3F3F4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479687" y="2697126"/>
            <a:ext cx="5200650" cy="219075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buNone/>
              <a:defRPr sz="2000" b="0" i="1">
                <a:solidFill>
                  <a:srgbClr val="131F2B"/>
                </a:solidFill>
              </a:defRPr>
            </a:lvl1pPr>
            <a:lvl2pPr lvl="1" algn="ctr" rtl="0">
              <a:spcBef>
                <a:spcPts val="0"/>
              </a:spcBef>
              <a:defRPr b="1" i="1"/>
            </a:lvl2pPr>
            <a:lvl3pPr lvl="2" algn="ctr" rtl="0">
              <a:spcBef>
                <a:spcPts val="0"/>
              </a:spcBef>
              <a:defRPr b="1" i="1"/>
            </a:lvl3pPr>
            <a:lvl4pPr lvl="3" algn="ctr" rtl="0">
              <a:spcBef>
                <a:spcPts val="0"/>
              </a:spcBef>
              <a:defRPr b="1" i="1"/>
            </a:lvl4pPr>
            <a:lvl5pPr lvl="4" algn="ctr" rtl="0">
              <a:spcBef>
                <a:spcPts val="0"/>
              </a:spcBef>
              <a:defRPr b="1" i="1"/>
            </a:lvl5pPr>
            <a:lvl6pPr lvl="5" algn="ctr" rtl="0">
              <a:spcBef>
                <a:spcPts val="0"/>
              </a:spcBef>
              <a:defRPr b="1" i="1"/>
            </a:lvl6pPr>
            <a:lvl7pPr lvl="6" algn="ctr" rtl="0">
              <a:spcBef>
                <a:spcPts val="0"/>
              </a:spcBef>
              <a:defRPr b="1" i="1"/>
            </a:lvl7pPr>
            <a:lvl8pPr lvl="7" algn="ctr" rtl="0">
              <a:spcBef>
                <a:spcPts val="0"/>
              </a:spcBef>
              <a:defRPr b="1" i="1"/>
            </a:lvl8pPr>
            <a:lvl9pPr lvl="8" algn="ctr">
              <a:spcBef>
                <a:spcPts val="0"/>
              </a:spcBef>
              <a:defRPr b="1" i="1"/>
            </a:lvl9pPr>
          </a:lstStyle>
          <a:p>
            <a:endParaRPr dirty="0"/>
          </a:p>
        </p:txBody>
      </p:sp>
      <p:sp>
        <p:nvSpPr>
          <p:cNvPr id="7" name="Frame 6"/>
          <p:cNvSpPr/>
          <p:nvPr userDrawn="1"/>
        </p:nvSpPr>
        <p:spPr>
          <a:xfrm>
            <a:off x="341086" y="257629"/>
            <a:ext cx="11509828" cy="6342743"/>
          </a:xfrm>
          <a:prstGeom prst="frame">
            <a:avLst>
              <a:gd name="adj1" fmla="val 83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rot="10800000" flipH="1">
            <a:off x="325381" y="91710"/>
            <a:ext cx="7312138" cy="6766290"/>
          </a:xfrm>
          <a:custGeom>
            <a:avLst/>
            <a:gdLst>
              <a:gd name="connsiteX0" fmla="*/ 0 w 7312138"/>
              <a:gd name="connsiteY0" fmla="*/ 6858000 h 6858000"/>
              <a:gd name="connsiteX1" fmla="*/ 7312138 w 7312138"/>
              <a:gd name="connsiteY1" fmla="*/ 6858000 h 6858000"/>
              <a:gd name="connsiteX2" fmla="*/ 1513967 w 7312138"/>
              <a:gd name="connsiteY2" fmla="*/ 0 h 6858000"/>
              <a:gd name="connsiteX3" fmla="*/ 0 w 7312138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2138" h="6858000">
                <a:moveTo>
                  <a:pt x="0" y="6858000"/>
                </a:moveTo>
                <a:lnTo>
                  <a:pt x="7312138" y="6858000"/>
                </a:lnTo>
                <a:lnTo>
                  <a:pt x="1513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B4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583587" y="2835622"/>
            <a:ext cx="4863648" cy="260985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583587" y="1578141"/>
            <a:ext cx="4863648" cy="847999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6" name="Freeform 5"/>
          <p:cNvSpPr/>
          <p:nvPr userDrawn="1"/>
        </p:nvSpPr>
        <p:spPr>
          <a:xfrm rot="10800000" flipH="1">
            <a:off x="-15988" y="0"/>
            <a:ext cx="7312138" cy="6858000"/>
          </a:xfrm>
          <a:custGeom>
            <a:avLst/>
            <a:gdLst>
              <a:gd name="connsiteX0" fmla="*/ 0 w 7312138"/>
              <a:gd name="connsiteY0" fmla="*/ 6858000 h 6858000"/>
              <a:gd name="connsiteX1" fmla="*/ 7312138 w 7312138"/>
              <a:gd name="connsiteY1" fmla="*/ 6858000 h 6858000"/>
              <a:gd name="connsiteX2" fmla="*/ 1513967 w 7312138"/>
              <a:gd name="connsiteY2" fmla="*/ 0 h 6858000"/>
              <a:gd name="connsiteX3" fmla="*/ 0 w 7312138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2138" h="6858000">
                <a:moveTo>
                  <a:pt x="0" y="6858000"/>
                </a:moveTo>
                <a:lnTo>
                  <a:pt x="7312138" y="6858000"/>
                </a:lnTo>
                <a:lnTo>
                  <a:pt x="15139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 userDrawn="1"/>
        </p:nvSpPr>
        <p:spPr>
          <a:xfrm flipH="1">
            <a:off x="4095750" y="5730963"/>
            <a:ext cx="8096250" cy="1154900"/>
          </a:xfrm>
          <a:prstGeom prst="rtTriangle">
            <a:avLst/>
          </a:prstGeom>
          <a:solidFill>
            <a:srgbClr val="FB4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 userDrawn="1"/>
        </p:nvSpPr>
        <p:spPr>
          <a:xfrm>
            <a:off x="341086" y="257629"/>
            <a:ext cx="11509828" cy="6342743"/>
          </a:xfrm>
          <a:prstGeom prst="frame">
            <a:avLst>
              <a:gd name="adj1" fmla="val 83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>
            <a:spLocks noGrp="1"/>
          </p:cNvSpPr>
          <p:nvPr>
            <p:ph type="pic" sz="quarter" idx="10"/>
          </p:nvPr>
        </p:nvSpPr>
        <p:spPr>
          <a:xfrm>
            <a:off x="0" y="1238249"/>
            <a:ext cx="5962650" cy="5623291"/>
          </a:xfrm>
          <a:custGeom>
            <a:avLst/>
            <a:gdLst>
              <a:gd name="connsiteX0" fmla="*/ 0 w 6012202"/>
              <a:gd name="connsiteY0" fmla="*/ 0 h 5638800"/>
              <a:gd name="connsiteX1" fmla="*/ 6012202 w 6012202"/>
              <a:gd name="connsiteY1" fmla="*/ 0 h 5638800"/>
              <a:gd name="connsiteX2" fmla="*/ 1244817 w 6012202"/>
              <a:gd name="connsiteY2" fmla="*/ 5638800 h 5638800"/>
              <a:gd name="connsiteX3" fmla="*/ 0 w 6012202"/>
              <a:gd name="connsiteY3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2202" h="5638800">
                <a:moveTo>
                  <a:pt x="0" y="0"/>
                </a:moveTo>
                <a:lnTo>
                  <a:pt x="6012202" y="0"/>
                </a:lnTo>
                <a:lnTo>
                  <a:pt x="1244817" y="5638800"/>
                </a:lnTo>
                <a:lnTo>
                  <a:pt x="0" y="5638800"/>
                </a:lnTo>
                <a:close/>
              </a:path>
            </a:pathLst>
          </a:cu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48"/>
          <p:cNvSpPr txBox="1">
            <a:spLocks noGrp="1"/>
          </p:cNvSpPr>
          <p:nvPr>
            <p:ph type="body" idx="11"/>
          </p:nvPr>
        </p:nvSpPr>
        <p:spPr>
          <a:xfrm>
            <a:off x="800100" y="3026305"/>
            <a:ext cx="4705349" cy="213769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defRPr sz="1800">
                <a:solidFill>
                  <a:srgbClr val="3F3F4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800100" y="1762052"/>
            <a:ext cx="4697354" cy="831256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defRPr sz="3200">
                <a:solidFill>
                  <a:srgbClr val="3F3F4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Freeform 3"/>
          <p:cNvSpPr/>
          <p:nvPr userDrawn="1"/>
        </p:nvSpPr>
        <p:spPr>
          <a:xfrm rot="10800000">
            <a:off x="4487806" y="105642"/>
            <a:ext cx="7312138" cy="6766290"/>
          </a:xfrm>
          <a:custGeom>
            <a:avLst/>
            <a:gdLst>
              <a:gd name="connsiteX0" fmla="*/ 0 w 7312138"/>
              <a:gd name="connsiteY0" fmla="*/ 6858000 h 6858000"/>
              <a:gd name="connsiteX1" fmla="*/ 7312138 w 7312138"/>
              <a:gd name="connsiteY1" fmla="*/ 6858000 h 6858000"/>
              <a:gd name="connsiteX2" fmla="*/ 1513967 w 7312138"/>
              <a:gd name="connsiteY2" fmla="*/ 0 h 6858000"/>
              <a:gd name="connsiteX3" fmla="*/ 0 w 7312138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2138" h="6858000">
                <a:moveTo>
                  <a:pt x="0" y="6858000"/>
                </a:moveTo>
                <a:lnTo>
                  <a:pt x="7312138" y="6858000"/>
                </a:lnTo>
                <a:lnTo>
                  <a:pt x="15139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 rot="10800000">
            <a:off x="4879862" y="-1"/>
            <a:ext cx="7312138" cy="6858000"/>
          </a:xfrm>
          <a:custGeom>
            <a:avLst/>
            <a:gdLst>
              <a:gd name="connsiteX0" fmla="*/ 0 w 7312138"/>
              <a:gd name="connsiteY0" fmla="*/ 6858000 h 6858000"/>
              <a:gd name="connsiteX1" fmla="*/ 7312138 w 7312138"/>
              <a:gd name="connsiteY1" fmla="*/ 6858000 h 6858000"/>
              <a:gd name="connsiteX2" fmla="*/ 1513967 w 7312138"/>
              <a:gd name="connsiteY2" fmla="*/ 0 h 6858000"/>
              <a:gd name="connsiteX3" fmla="*/ 0 w 7312138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2138" h="6858000">
                <a:moveTo>
                  <a:pt x="0" y="6858000"/>
                </a:moveTo>
                <a:lnTo>
                  <a:pt x="7312138" y="6858000"/>
                </a:lnTo>
                <a:lnTo>
                  <a:pt x="1513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B4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 userDrawn="1"/>
        </p:nvSpPr>
        <p:spPr>
          <a:xfrm>
            <a:off x="0" y="5703100"/>
            <a:ext cx="8096250" cy="11549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 userDrawn="1"/>
        </p:nvSpPr>
        <p:spPr>
          <a:xfrm>
            <a:off x="341086" y="257629"/>
            <a:ext cx="11509828" cy="6342743"/>
          </a:xfrm>
          <a:prstGeom prst="frame">
            <a:avLst>
              <a:gd name="adj1" fmla="val 83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 7"/>
          <p:cNvSpPr>
            <a:spLocks noGrp="1"/>
          </p:cNvSpPr>
          <p:nvPr>
            <p:ph type="pic" sz="quarter" idx="10"/>
          </p:nvPr>
        </p:nvSpPr>
        <p:spPr>
          <a:xfrm flipH="1">
            <a:off x="6203835" y="1234709"/>
            <a:ext cx="5962650" cy="5623291"/>
          </a:xfrm>
          <a:custGeom>
            <a:avLst/>
            <a:gdLst>
              <a:gd name="connsiteX0" fmla="*/ 0 w 6012202"/>
              <a:gd name="connsiteY0" fmla="*/ 0 h 5638800"/>
              <a:gd name="connsiteX1" fmla="*/ 6012202 w 6012202"/>
              <a:gd name="connsiteY1" fmla="*/ 0 h 5638800"/>
              <a:gd name="connsiteX2" fmla="*/ 1244817 w 6012202"/>
              <a:gd name="connsiteY2" fmla="*/ 5638800 h 5638800"/>
              <a:gd name="connsiteX3" fmla="*/ 0 w 6012202"/>
              <a:gd name="connsiteY3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2202" h="5638800">
                <a:moveTo>
                  <a:pt x="0" y="0"/>
                </a:moveTo>
                <a:lnTo>
                  <a:pt x="6012202" y="0"/>
                </a:lnTo>
                <a:lnTo>
                  <a:pt x="1244817" y="5638800"/>
                </a:lnTo>
                <a:lnTo>
                  <a:pt x="0" y="5638800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8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Grp="1"/>
          </p:cNvSpPr>
          <p:nvPr>
            <p:ph type="pic" sz="quarter" idx="13"/>
          </p:nvPr>
        </p:nvSpPr>
        <p:spPr>
          <a:xfrm>
            <a:off x="7065737" y="834030"/>
            <a:ext cx="4330127" cy="5605569"/>
          </a:xfrm>
          <a:custGeom>
            <a:avLst/>
            <a:gdLst>
              <a:gd name="connsiteX0" fmla="*/ 0 w 4330127"/>
              <a:gd name="connsiteY0" fmla="*/ 0 h 5605569"/>
              <a:gd name="connsiteX1" fmla="*/ 4330127 w 4330127"/>
              <a:gd name="connsiteY1" fmla="*/ 0 h 5605569"/>
              <a:gd name="connsiteX2" fmla="*/ 0 w 4330127"/>
              <a:gd name="connsiteY2" fmla="*/ 5605569 h 560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0127" h="5605569">
                <a:moveTo>
                  <a:pt x="0" y="0"/>
                </a:moveTo>
                <a:lnTo>
                  <a:pt x="4330127" y="0"/>
                </a:lnTo>
                <a:lnTo>
                  <a:pt x="0" y="5605569"/>
                </a:lnTo>
                <a:close/>
              </a:path>
            </a:pathLst>
          </a:cu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Right Triangle 1"/>
          <p:cNvSpPr/>
          <p:nvPr userDrawn="1"/>
        </p:nvSpPr>
        <p:spPr>
          <a:xfrm flipH="1">
            <a:off x="6914956" y="0"/>
            <a:ext cx="5277044" cy="6858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 userDrawn="1"/>
        </p:nvSpPr>
        <p:spPr>
          <a:xfrm flipH="1" flipV="1">
            <a:off x="4089686" y="0"/>
            <a:ext cx="8102313" cy="1154900"/>
          </a:xfrm>
          <a:prstGeom prst="rtTriangle">
            <a:avLst/>
          </a:prstGeom>
          <a:solidFill>
            <a:srgbClr val="FB4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hape 48"/>
          <p:cNvSpPr txBox="1">
            <a:spLocks noGrp="1"/>
          </p:cNvSpPr>
          <p:nvPr>
            <p:ph type="body" idx="11"/>
          </p:nvPr>
        </p:nvSpPr>
        <p:spPr>
          <a:xfrm>
            <a:off x="602009" y="2214600"/>
            <a:ext cx="2930238" cy="3230872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48"/>
          <p:cNvSpPr txBox="1">
            <a:spLocks noGrp="1"/>
          </p:cNvSpPr>
          <p:nvPr>
            <p:ph type="body" idx="12"/>
          </p:nvPr>
        </p:nvSpPr>
        <p:spPr>
          <a:xfrm>
            <a:off x="3798864" y="2214600"/>
            <a:ext cx="2930238" cy="3230872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3" name="Shape 47"/>
          <p:cNvSpPr txBox="1">
            <a:spLocks noGrp="1"/>
          </p:cNvSpPr>
          <p:nvPr>
            <p:ph type="title"/>
          </p:nvPr>
        </p:nvSpPr>
        <p:spPr>
          <a:xfrm>
            <a:off x="602009" y="996901"/>
            <a:ext cx="6122641" cy="831256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defRPr sz="3200"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" name="Right Triangle 4"/>
          <p:cNvSpPr/>
          <p:nvPr userDrawn="1"/>
        </p:nvSpPr>
        <p:spPr>
          <a:xfrm>
            <a:off x="0" y="5445472"/>
            <a:ext cx="10458450" cy="1412528"/>
          </a:xfrm>
          <a:prstGeom prst="rtTriangle">
            <a:avLst/>
          </a:prstGeom>
          <a:solidFill>
            <a:srgbClr val="FB4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 userDrawn="1"/>
        </p:nvSpPr>
        <p:spPr>
          <a:xfrm>
            <a:off x="341086" y="257629"/>
            <a:ext cx="11509828" cy="6342743"/>
          </a:xfrm>
          <a:prstGeom prst="frame">
            <a:avLst>
              <a:gd name="adj1" fmla="val 83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72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>
            <a:off x="-15988" y="1333501"/>
            <a:ext cx="3127133" cy="555236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 userDrawn="1"/>
        </p:nvSpPr>
        <p:spPr>
          <a:xfrm rot="10800000">
            <a:off x="6164391" y="-27863"/>
            <a:ext cx="6043597" cy="13335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 userDrawn="1"/>
        </p:nvSpPr>
        <p:spPr>
          <a:xfrm rot="10800000" flipH="1">
            <a:off x="-15988" y="0"/>
            <a:ext cx="6043597" cy="1333500"/>
          </a:xfrm>
          <a:prstGeom prst="rtTriangle">
            <a:avLst/>
          </a:prstGeom>
          <a:solidFill>
            <a:srgbClr val="FB4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 userDrawn="1"/>
        </p:nvSpPr>
        <p:spPr>
          <a:xfrm flipH="1">
            <a:off x="8365917" y="1333501"/>
            <a:ext cx="3826080" cy="5552363"/>
          </a:xfrm>
          <a:prstGeom prst="rtTriangle">
            <a:avLst/>
          </a:prstGeom>
          <a:solidFill>
            <a:srgbClr val="FB4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hape 79"/>
          <p:cNvSpPr txBox="1">
            <a:spLocks noGrp="1"/>
          </p:cNvSpPr>
          <p:nvPr>
            <p:ph type="body" idx="15"/>
          </p:nvPr>
        </p:nvSpPr>
        <p:spPr>
          <a:xfrm>
            <a:off x="2679394" y="2562190"/>
            <a:ext cx="2906841" cy="125037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679394" y="937942"/>
            <a:ext cx="6255056" cy="670029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l" rtl="0">
              <a:spcBef>
                <a:spcPts val="0"/>
              </a:spcBef>
              <a:defRPr sz="3200">
                <a:solidFill>
                  <a:srgbClr val="131F2B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79"/>
          <p:cNvSpPr txBox="1">
            <a:spLocks noGrp="1"/>
          </p:cNvSpPr>
          <p:nvPr>
            <p:ph type="body" idx="17"/>
          </p:nvPr>
        </p:nvSpPr>
        <p:spPr>
          <a:xfrm>
            <a:off x="2679394" y="4766787"/>
            <a:ext cx="2906841" cy="125037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37" name="Shape 79"/>
          <p:cNvSpPr txBox="1">
            <a:spLocks noGrp="1"/>
          </p:cNvSpPr>
          <p:nvPr>
            <p:ph type="body" idx="18"/>
          </p:nvPr>
        </p:nvSpPr>
        <p:spPr>
          <a:xfrm>
            <a:off x="6027609" y="2562190"/>
            <a:ext cx="2906841" cy="125037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38" name="Shape 79"/>
          <p:cNvSpPr txBox="1">
            <a:spLocks noGrp="1"/>
          </p:cNvSpPr>
          <p:nvPr>
            <p:ph type="body" idx="19"/>
          </p:nvPr>
        </p:nvSpPr>
        <p:spPr>
          <a:xfrm>
            <a:off x="6027609" y="4766787"/>
            <a:ext cx="2906841" cy="125037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7" name="Frame 6"/>
          <p:cNvSpPr/>
          <p:nvPr userDrawn="1"/>
        </p:nvSpPr>
        <p:spPr>
          <a:xfrm>
            <a:off x="341086" y="257629"/>
            <a:ext cx="11509828" cy="6342743"/>
          </a:xfrm>
          <a:prstGeom prst="frame">
            <a:avLst>
              <a:gd name="adj1" fmla="val 83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6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 userDrawn="1"/>
        </p:nvSpPr>
        <p:spPr>
          <a:xfrm flipV="1">
            <a:off x="0" y="1"/>
            <a:ext cx="12191997" cy="6885864"/>
          </a:xfrm>
          <a:prstGeom prst="rtTriangle">
            <a:avLst/>
          </a:prstGeom>
          <a:solidFill>
            <a:schemeClr val="accent6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 userDrawn="1"/>
        </p:nvSpPr>
        <p:spPr>
          <a:xfrm flipH="1">
            <a:off x="0" y="1"/>
            <a:ext cx="12191997" cy="688586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370959" y="546408"/>
            <a:ext cx="7450082" cy="732011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defRPr sz="3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" name="Frame 2"/>
          <p:cNvSpPr/>
          <p:nvPr userDrawn="1"/>
        </p:nvSpPr>
        <p:spPr>
          <a:xfrm>
            <a:off x="265793" y="216137"/>
            <a:ext cx="11660414" cy="6425727"/>
          </a:xfrm>
          <a:prstGeom prst="frame">
            <a:avLst>
              <a:gd name="adj1" fmla="val 83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98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V="1">
            <a:off x="0" y="1"/>
            <a:ext cx="12191997" cy="6885864"/>
          </a:xfrm>
          <a:prstGeom prst="rtTriangle">
            <a:avLst/>
          </a:prstGeom>
          <a:solidFill>
            <a:srgbClr val="FB4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0" y="1"/>
            <a:ext cx="12191997" cy="6885864"/>
          </a:xfrm>
          <a:prstGeom prst="rtTriangle">
            <a:avLst/>
          </a:prstGeom>
          <a:solidFill>
            <a:srgbClr val="FB4039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95"/>
          <p:cNvSpPr txBox="1">
            <a:spLocks noGrp="1"/>
          </p:cNvSpPr>
          <p:nvPr>
            <p:ph type="title"/>
          </p:nvPr>
        </p:nvSpPr>
        <p:spPr>
          <a:xfrm>
            <a:off x="2370959" y="546408"/>
            <a:ext cx="7450082" cy="732011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defRPr sz="3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" name="Frame 6"/>
          <p:cNvSpPr/>
          <p:nvPr userDrawn="1"/>
        </p:nvSpPr>
        <p:spPr>
          <a:xfrm>
            <a:off x="265793" y="216137"/>
            <a:ext cx="11660414" cy="6425727"/>
          </a:xfrm>
          <a:prstGeom prst="frame">
            <a:avLst>
              <a:gd name="adj1" fmla="val 83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33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DE606-9C77-408D-BE03-24680037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1394E-2CAD-4E17-8514-3D6CB3838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CC0C-D0B1-41A7-84F3-DF4270322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22CB2-C0B0-4533-93F7-29C35AD9B5A9}" type="datetimeFigureOut">
              <a:rPr lang="en-US" smtClean="0"/>
              <a:t>19/11/2020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C9F74-044A-428D-91EA-407292FCE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FBA8E-2865-40A0-A7CB-D3D1D842E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F91B-6294-443A-B4E9-CBD2F357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60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3333750" y="2776407"/>
            <a:ext cx="5524500" cy="1305187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r>
              <a:rPr lang="en-US" sz="7200" spc="-150">
                <a:solidFill>
                  <a:srgbClr val="3F3F4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Running Man</a:t>
            </a:r>
            <a:endParaRPr lang="en" sz="7200" spc="-150" dirty="0">
              <a:solidFill>
                <a:srgbClr val="3F3F4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29360" y="4081594"/>
            <a:ext cx="1824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>
                <a:latin typeface="Roboto" panose="02000000000000000000" pitchFamily="2" charset="0"/>
                <a:ea typeface="Roboto" panose="02000000000000000000" pitchFamily="2" charset="0"/>
              </a:rPr>
              <a:t>Bui Minh Tuan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1692023" y="556334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Slidehood.com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72E88F-03D0-4A4D-BF50-078A05292576}"/>
              </a:ext>
            </a:extLst>
          </p:cNvPr>
          <p:cNvGrpSpPr/>
          <p:nvPr/>
        </p:nvGrpSpPr>
        <p:grpSpPr>
          <a:xfrm>
            <a:off x="5666951" y="2092895"/>
            <a:ext cx="798138" cy="798138"/>
            <a:chOff x="4516812" y="1509286"/>
            <a:chExt cx="1159728" cy="115972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B6C7D31-9A0A-4DE2-BD22-682001710018}"/>
                </a:ext>
              </a:extLst>
            </p:cNvPr>
            <p:cNvGrpSpPr/>
            <p:nvPr/>
          </p:nvGrpSpPr>
          <p:grpSpPr>
            <a:xfrm>
              <a:off x="4843670" y="1509286"/>
              <a:ext cx="506012" cy="1159728"/>
              <a:chOff x="4843670" y="1509286"/>
              <a:chExt cx="506012" cy="1159728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5A9822F-9297-4E14-9E71-A23FD52E1D11}"/>
                  </a:ext>
                </a:extLst>
              </p:cNvPr>
              <p:cNvSpPr/>
              <p:nvPr/>
            </p:nvSpPr>
            <p:spPr>
              <a:xfrm>
                <a:off x="4843670" y="1509286"/>
                <a:ext cx="506012" cy="579864"/>
              </a:xfrm>
              <a:prstGeom prst="triangle">
                <a:avLst/>
              </a:prstGeom>
              <a:solidFill>
                <a:srgbClr val="FB40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2356C4DB-10B9-4A09-83FA-320B191CB89B}"/>
                  </a:ext>
                </a:extLst>
              </p:cNvPr>
              <p:cNvSpPr/>
              <p:nvPr/>
            </p:nvSpPr>
            <p:spPr>
              <a:xfrm rot="10800000">
                <a:off x="4843670" y="2089150"/>
                <a:ext cx="506012" cy="579864"/>
              </a:xfrm>
              <a:prstGeom prst="triangle">
                <a:avLst/>
              </a:prstGeom>
              <a:solidFill>
                <a:srgbClr val="FD94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9BF679A-E62A-4404-B497-D20852579210}"/>
                </a:ext>
              </a:extLst>
            </p:cNvPr>
            <p:cNvGrpSpPr/>
            <p:nvPr/>
          </p:nvGrpSpPr>
          <p:grpSpPr>
            <a:xfrm rot="5400000">
              <a:off x="4843670" y="1509286"/>
              <a:ext cx="506012" cy="1159728"/>
              <a:chOff x="5377244" y="1509286"/>
              <a:chExt cx="506012" cy="1159728"/>
            </a:xfrm>
          </p:grpSpPr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A51A6478-01A2-4CE7-BA7C-054A50459DD3}"/>
                  </a:ext>
                </a:extLst>
              </p:cNvPr>
              <p:cNvSpPr/>
              <p:nvPr/>
            </p:nvSpPr>
            <p:spPr>
              <a:xfrm>
                <a:off x="5377244" y="1509286"/>
                <a:ext cx="506012" cy="579864"/>
              </a:xfrm>
              <a:prstGeom prst="triangle">
                <a:avLst/>
              </a:prstGeom>
              <a:solidFill>
                <a:srgbClr val="46CC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E3D65F29-F1A8-405F-B0E0-77AF2E53723B}"/>
                  </a:ext>
                </a:extLst>
              </p:cNvPr>
              <p:cNvSpPr/>
              <p:nvPr/>
            </p:nvSpPr>
            <p:spPr>
              <a:xfrm rot="10800000">
                <a:off x="5377244" y="2089150"/>
                <a:ext cx="506012" cy="579864"/>
              </a:xfrm>
              <a:prstGeom prst="triangle">
                <a:avLst/>
              </a:prstGeom>
              <a:solidFill>
                <a:srgbClr val="97E2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2768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660C83-0388-4D37-A727-042EEBA0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49" y="273960"/>
            <a:ext cx="4770436" cy="759656"/>
          </a:xfrm>
        </p:spPr>
        <p:txBody>
          <a:bodyPr/>
          <a:lstStyle/>
          <a:p>
            <a:r>
              <a:rPr lang="en-US"/>
              <a:t>GAME HELP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2375337-7E52-46C8-9F99-FB06DC01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0190" y="2697125"/>
            <a:ext cx="6944139" cy="2815849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F0BCC20-8E28-49B5-8145-82B917FFD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612" y="1014075"/>
            <a:ext cx="8314005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DF522F-4907-4E5B-89C8-3C9A116D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20408AC-A72E-4821-8677-AF25BBA6B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9939" y="2070739"/>
            <a:ext cx="6935372" cy="219075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/>
              <a:t>Sử dụng phím lên để ăn các đồng xu và tránh các vật cản nh</a:t>
            </a:r>
            <a:r>
              <a:rPr lang="vi-VN" i="0"/>
              <a:t>ư</a:t>
            </a:r>
            <a:r>
              <a:rPr lang="en-US" i="0"/>
              <a:t> hòn đá, khúc cây, bãi lửa.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/>
              <a:t>Sử dụng phím xuống để tránh các con chim đang bay tới…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/>
              <a:t>Hãy cố gắng ăn thật nhiều đồng xu nhé </a:t>
            </a:r>
            <a:r>
              <a:rPr lang="en-US" i="0">
                <a:sym typeface="Wingdings" panose="05000000000000000000" pitchFamily="2" charset="2"/>
              </a:rPr>
              <a:t></a:t>
            </a:r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424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08B947-B107-4C48-BD3C-348FA89C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END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BFA7E32-1FFE-4BBA-8F6C-5A0FE2812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9687" y="2070739"/>
            <a:ext cx="5200650" cy="2190750"/>
          </a:xfrm>
        </p:spPr>
        <p:txBody>
          <a:bodyPr/>
          <a:lstStyle/>
          <a:p>
            <a:r>
              <a:rPr lang="en-US"/>
              <a:t>Cảm </a:t>
            </a:r>
            <a:r>
              <a:rPr lang="vi-VN"/>
              <a:t>ơ</a:t>
            </a:r>
            <a:r>
              <a:rPr lang="en-US"/>
              <a:t>n tất cả sự giúp đỡ của mọi ng</a:t>
            </a:r>
            <a:r>
              <a:rPr lang="vi-VN"/>
              <a:t>ư</a:t>
            </a:r>
            <a:r>
              <a:rPr lang="en-US"/>
              <a:t>ời.</a:t>
            </a:r>
          </a:p>
          <a:p>
            <a:r>
              <a:rPr lang="en-US"/>
              <a:t>Chúc mọi ng</a:t>
            </a:r>
            <a:r>
              <a:rPr lang="vi-VN"/>
              <a:t>ư</a:t>
            </a:r>
            <a:r>
              <a:rPr lang="en-US"/>
              <a:t>ời có một ngày tốt lành</a:t>
            </a:r>
          </a:p>
        </p:txBody>
      </p:sp>
    </p:spTree>
    <p:extLst>
      <p:ext uri="{BB962C8B-B14F-4D97-AF65-F5344CB8AC3E}">
        <p14:creationId xmlns:p14="http://schemas.microsoft.com/office/powerpoint/2010/main" val="8189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163F484-43D4-4E0E-8D7B-78577C0F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86034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chemeClr val="tx1"/>
                </a:solidFill>
              </a:rPr>
              <a:t>PROFILE</a:t>
            </a:r>
          </a:p>
        </p:txBody>
      </p:sp>
      <p:pic>
        <p:nvPicPr>
          <p:cNvPr id="6" name="Chỗ dành sẵn cho Hình ảnh 5" descr="Ảnh có chứa người, trong nhà, bàn, đang ngồi&#10;&#10;Mô tả được tạo tự động">
            <a:extLst>
              <a:ext uri="{FF2B5EF4-FFF2-40B4-BE49-F238E27FC236}">
                <a16:creationId xmlns:a16="http://schemas.microsoft.com/office/drawing/2014/main" id="{A6B41F5C-CD9A-4E22-BA33-BB994906A0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6" r="3777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CA1FCBC0-58B1-445F-A655-25CF02D56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8395" y="2293034"/>
            <a:ext cx="5998839" cy="31524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Sinh viên năm 4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Chuyên ngành: Khoa Học Máy Tính 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Đại học Bách Khoa Hà Nội</a:t>
            </a:r>
          </a:p>
        </p:txBody>
      </p:sp>
    </p:spTree>
    <p:extLst>
      <p:ext uri="{BB962C8B-B14F-4D97-AF65-F5344CB8AC3E}">
        <p14:creationId xmlns:p14="http://schemas.microsoft.com/office/powerpoint/2010/main" val="56553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444FB8-C692-446C-AB34-DF375E26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027" y="1345025"/>
            <a:ext cx="5795889" cy="725714"/>
          </a:xfrm>
        </p:spPr>
        <p:txBody>
          <a:bodyPr>
            <a:normAutofit/>
          </a:bodyPr>
          <a:lstStyle/>
          <a:p>
            <a:r>
              <a:rPr lang="en-US"/>
              <a:t>RESOURCE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ACD2448-E947-408A-A049-F322335FF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0646" y="2021075"/>
            <a:ext cx="5200650" cy="281584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i="0"/>
              <a:t>Framework game của công 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i="0"/>
              <a:t>Tài liệu và sự h</a:t>
            </a:r>
            <a:r>
              <a:rPr lang="vi-VN" i="0"/>
              <a:t>ư</a:t>
            </a:r>
            <a:r>
              <a:rPr lang="en-US" i="0"/>
              <a:t>ớng dẫn của anh Hoàng và anh H</a:t>
            </a:r>
            <a:r>
              <a:rPr lang="vi-VN" i="0"/>
              <a:t>ư</a:t>
            </a:r>
            <a:r>
              <a:rPr lang="en-US" i="0"/>
              <a:t>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i="0"/>
              <a:t>Các Image, Animation, Music trên intenet</a:t>
            </a:r>
          </a:p>
        </p:txBody>
      </p:sp>
    </p:spTree>
    <p:extLst>
      <p:ext uri="{BB962C8B-B14F-4D97-AF65-F5344CB8AC3E}">
        <p14:creationId xmlns:p14="http://schemas.microsoft.com/office/powerpoint/2010/main" val="172049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D7B08C-5E5D-455D-BC19-DDF8FB5C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557" y="1345025"/>
            <a:ext cx="5632173" cy="725714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r>
              <a:rPr lang="en-US" sz="4000"/>
              <a:t>LANGUAGES AND LIBRARY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401CFA5-9EF1-488B-95B6-F629E9C81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5675" y="2070739"/>
            <a:ext cx="5200650" cy="219075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i="0"/>
              <a:t>Ngôn ngữ : C++</a:t>
            </a:r>
          </a:p>
          <a:p>
            <a:pPr marL="457200" indent="-457200" algn="l">
              <a:buAutoNum type="arabicPeriod"/>
            </a:pPr>
            <a:endParaRPr lang="en-US" i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i="0"/>
              <a:t>Th</a:t>
            </a:r>
            <a:r>
              <a:rPr lang="vi-VN" i="0"/>
              <a:t>ư</a:t>
            </a:r>
            <a:r>
              <a:rPr lang="en-US" i="0"/>
              <a:t> viện: SoLoud.lib, .. </a:t>
            </a:r>
          </a:p>
        </p:txBody>
      </p:sp>
    </p:spTree>
    <p:extLst>
      <p:ext uri="{BB962C8B-B14F-4D97-AF65-F5344CB8AC3E}">
        <p14:creationId xmlns:p14="http://schemas.microsoft.com/office/powerpoint/2010/main" val="7319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516DF38-A40F-4E05-825B-307D29DB7BFD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68626" y="2214600"/>
            <a:ext cx="2930238" cy="3230872"/>
          </a:xfrm>
        </p:spPr>
        <p:txBody>
          <a:bodyPr/>
          <a:lstStyle/>
          <a:p>
            <a:r>
              <a:rPr lang="en-US"/>
              <a:t>Game RunningMan là đ</a:t>
            </a:r>
            <a:r>
              <a:rPr lang="vi-VN"/>
              <a:t>ư</a:t>
            </a:r>
            <a:r>
              <a:rPr lang="en-US"/>
              <a:t>ợc lấy ý t</a:t>
            </a:r>
            <a:r>
              <a:rPr lang="vi-VN"/>
              <a:t>ư</a:t>
            </a:r>
            <a:r>
              <a:rPr lang="en-US"/>
              <a:t>ởng từ 2 game nổi tiếng.</a:t>
            </a:r>
          </a:p>
          <a:p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Game Mario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Game Dinasour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Thể loại: Game giải trí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F85572D-6F7B-46C1-833A-D221B51C573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3798864" y="2214600"/>
            <a:ext cx="4046423" cy="323087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81C1BF6C-B0EC-4CB6-91B7-8F41AC22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669" y="802230"/>
            <a:ext cx="3196855" cy="831256"/>
          </a:xfrm>
        </p:spPr>
        <p:txBody>
          <a:bodyPr/>
          <a:lstStyle/>
          <a:p>
            <a:r>
              <a:rPr lang="en-US"/>
              <a:t>GAME IDEA</a:t>
            </a:r>
          </a:p>
        </p:txBody>
      </p:sp>
      <p:pic>
        <p:nvPicPr>
          <p:cNvPr id="7" name="Hình ảnh 6" descr="Ảnh có chứa đầy màu sắc, đang ngồi, thực phẩm, xanh lục&#10;&#10;Mô tả được tạo tự động">
            <a:extLst>
              <a:ext uri="{FF2B5EF4-FFF2-40B4-BE49-F238E27FC236}">
                <a16:creationId xmlns:a16="http://schemas.microsoft.com/office/drawing/2014/main" id="{E38513E2-2478-4421-82E1-AD69456E0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801" y="1217858"/>
            <a:ext cx="5294204" cy="2419688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246AAFB2-9B35-486E-A648-0F7F7BC5D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801" y="3918322"/>
            <a:ext cx="5497483" cy="18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0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CFB6145-35B8-401D-A1A7-1FE0B7FFB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8526" y="42203"/>
            <a:ext cx="4234947" cy="1083212"/>
          </a:xfrm>
        </p:spPr>
        <p:txBody>
          <a:bodyPr>
            <a:normAutofit/>
          </a:bodyPr>
          <a:lstStyle/>
          <a:p>
            <a:r>
              <a:rPr lang="en-US" sz="3600" i="0">
                <a:latin typeface="+mj-lt"/>
              </a:rPr>
              <a:t>MENUPLAY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D52CC84-DE7C-47EA-A4A3-3F3E99953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49" y="1041009"/>
            <a:ext cx="9866712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8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660C83-0388-4D37-A727-042EEBA0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49" y="273960"/>
            <a:ext cx="4770436" cy="759656"/>
          </a:xfrm>
        </p:spPr>
        <p:txBody>
          <a:bodyPr/>
          <a:lstStyle/>
          <a:p>
            <a:r>
              <a:rPr lang="en-US"/>
              <a:t>GAMEPLAY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2375337-7E52-46C8-9F99-FB06DC01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0190" y="2697125"/>
            <a:ext cx="6944139" cy="2815849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CAE47242-850B-4C04-9171-BE6441565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995023"/>
            <a:ext cx="10086535" cy="51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2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660C83-0388-4D37-A727-042EEBA0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49" y="273960"/>
            <a:ext cx="4770436" cy="759656"/>
          </a:xfrm>
        </p:spPr>
        <p:txBody>
          <a:bodyPr/>
          <a:lstStyle/>
          <a:p>
            <a:r>
              <a:rPr lang="en-US"/>
              <a:t>GAMEINFO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2375337-7E52-46C8-9F99-FB06DC01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0190" y="2697125"/>
            <a:ext cx="6944139" cy="2815849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ACB8177-70BE-447C-B95D-D9DE40041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74" y="1033617"/>
            <a:ext cx="8384344" cy="481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6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660C83-0388-4D37-A727-042EEBA0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49" y="273960"/>
            <a:ext cx="4770436" cy="759656"/>
          </a:xfrm>
        </p:spPr>
        <p:txBody>
          <a:bodyPr/>
          <a:lstStyle/>
          <a:p>
            <a:r>
              <a:rPr lang="en-US"/>
              <a:t>GAME HIGHSCORE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2375337-7E52-46C8-9F99-FB06DC01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0190" y="2697125"/>
            <a:ext cx="6944139" cy="2815849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9D708578-9D40-47C3-B859-58540B183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09" y="980733"/>
            <a:ext cx="8426548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7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5">
      <a:majorFont>
        <a:latin typeface="Raleway"/>
        <a:ea typeface=""/>
        <a:cs typeface=""/>
      </a:majorFont>
      <a:minorFont>
        <a:latin typeface="Roboto C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185</Words>
  <Application>Microsoft Office PowerPoint</Application>
  <PresentationFormat>Màn hình rộng</PresentationFormat>
  <Paragraphs>38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8" baseType="lpstr">
      <vt:lpstr>Arial</vt:lpstr>
      <vt:lpstr>Raleway</vt:lpstr>
      <vt:lpstr>Roboto</vt:lpstr>
      <vt:lpstr>Roboto Cn</vt:lpstr>
      <vt:lpstr>Roboto Medium</vt:lpstr>
      <vt:lpstr>Office Theme</vt:lpstr>
      <vt:lpstr>Bản trình bày PowerPoint</vt:lpstr>
      <vt:lpstr>PROFILE</vt:lpstr>
      <vt:lpstr>RESOURCE</vt:lpstr>
      <vt:lpstr> LANGUAGES AND LIBRARY</vt:lpstr>
      <vt:lpstr>GAME IDEA</vt:lpstr>
      <vt:lpstr>Bản trình bày PowerPoint</vt:lpstr>
      <vt:lpstr>GAMEPLAY</vt:lpstr>
      <vt:lpstr>GAMEINFO</vt:lpstr>
      <vt:lpstr>GAME HIGHSCORE</vt:lpstr>
      <vt:lpstr>GAME HELP</vt:lpstr>
      <vt:lpstr>RULE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Bui Minh Tuan 20173444</dc:creator>
  <cp:lastModifiedBy>Bui Minh Tuan 20173444</cp:lastModifiedBy>
  <cp:revision>14</cp:revision>
  <dcterms:created xsi:type="dcterms:W3CDTF">2020-11-11T14:10:18Z</dcterms:created>
  <dcterms:modified xsi:type="dcterms:W3CDTF">2020-11-19T15:32:45Z</dcterms:modified>
</cp:coreProperties>
</file>