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75" r:id="rId4"/>
    <p:sldId id="276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85" r:id="rId14"/>
    <p:sldId id="289" r:id="rId15"/>
  </p:sldIdLst>
  <p:sldSz cx="10693400" cy="7562850"/>
  <p:notesSz cx="10693400" cy="75628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1146" y="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4483"/>
            <a:ext cx="908939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80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500" b="1" i="0">
                <a:solidFill>
                  <a:srgbClr val="231F20"/>
                </a:solidFill>
                <a:latin typeface="Arial Black"/>
                <a:cs typeface="Arial Black"/>
              </a:defRPr>
            </a:lvl1pPr>
          </a:lstStyle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35" dirty="0"/>
              <a:t>GRAPHIC GUIDELINES </a:t>
            </a:r>
            <a:r>
              <a:rPr spc="-5" dirty="0"/>
              <a:t>-  </a:t>
            </a:r>
            <a:r>
              <a:rPr spc="35" dirty="0"/>
              <a:t>VERSION </a:t>
            </a:r>
            <a:r>
              <a:rPr spc="25" dirty="0"/>
              <a:t>2.0   </a:t>
            </a:r>
            <a:r>
              <a:rPr dirty="0"/>
              <a:t>-</a:t>
            </a:r>
            <a:r>
              <a:rPr spc="114" dirty="0"/>
              <a:t> </a:t>
            </a:r>
            <a:r>
              <a:rPr spc="35" dirty="0"/>
              <a:t>07.2020</a:t>
            </a:r>
            <a:r>
              <a:rPr spc="-120" dirty="0"/>
              <a:t> 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500" b="1" i="0">
                <a:solidFill>
                  <a:srgbClr val="231F20"/>
                </a:solidFill>
                <a:latin typeface="Arial Black"/>
                <a:cs typeface="Arial Black"/>
              </a:defRPr>
            </a:lvl1pPr>
          </a:lstStyle>
          <a:p>
            <a:pPr>
              <a:lnSpc>
                <a:spcPts val="595"/>
              </a:lnSpc>
            </a:pPr>
            <a:r>
              <a:rPr spc="25" dirty="0"/>
              <a:t>GRAPHIC GUIDELINE </a:t>
            </a:r>
            <a:r>
              <a:rPr spc="-5" dirty="0"/>
              <a:t>—  </a:t>
            </a:r>
            <a:r>
              <a:rPr spc="25" dirty="0"/>
              <a:t>VERSION  </a:t>
            </a:r>
            <a:r>
              <a:rPr spc="15" dirty="0"/>
              <a:t>1.0  </a:t>
            </a:r>
            <a:r>
              <a:rPr spc="-5" dirty="0"/>
              <a:t>-</a:t>
            </a:r>
            <a:r>
              <a:rPr spc="50" dirty="0"/>
              <a:t> </a:t>
            </a:r>
            <a:r>
              <a:rPr spc="25" dirty="0"/>
              <a:t>20.07.2017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500" b="1" i="0">
                <a:solidFill>
                  <a:srgbClr val="231F20"/>
                </a:solidFill>
                <a:latin typeface="Arial Black"/>
                <a:cs typeface="Arial Black"/>
              </a:defRPr>
            </a:lvl1pPr>
          </a:lstStyle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5" dirty="0"/>
              <a:t>PAGE</a:t>
            </a:r>
            <a:r>
              <a:rPr spc="-100" dirty="0"/>
              <a:t> </a:t>
            </a: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500" b="1" i="0">
                <a:solidFill>
                  <a:srgbClr val="231F20"/>
                </a:solidFill>
                <a:latin typeface="Arial Black"/>
                <a:cs typeface="Arial Black"/>
              </a:defRPr>
            </a:lvl1pPr>
          </a:lstStyle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35" dirty="0"/>
              <a:t>GRAPHIC GUIDELINES </a:t>
            </a:r>
            <a:r>
              <a:rPr spc="-5" dirty="0"/>
              <a:t>-  </a:t>
            </a:r>
            <a:r>
              <a:rPr spc="35" dirty="0"/>
              <a:t>VERSION </a:t>
            </a:r>
            <a:r>
              <a:rPr spc="25" dirty="0"/>
              <a:t>2.0   </a:t>
            </a:r>
            <a:r>
              <a:rPr dirty="0"/>
              <a:t>-</a:t>
            </a:r>
            <a:r>
              <a:rPr spc="114" dirty="0"/>
              <a:t> </a:t>
            </a:r>
            <a:r>
              <a:rPr spc="35" dirty="0"/>
              <a:t>07.2020</a:t>
            </a:r>
            <a:r>
              <a:rPr spc="-120" dirty="0"/>
              <a:t> 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500" b="1" i="0">
                <a:solidFill>
                  <a:srgbClr val="231F20"/>
                </a:solidFill>
                <a:latin typeface="Arial Black"/>
                <a:cs typeface="Arial Black"/>
              </a:defRPr>
            </a:lvl1pPr>
          </a:lstStyle>
          <a:p>
            <a:pPr>
              <a:lnSpc>
                <a:spcPts val="595"/>
              </a:lnSpc>
            </a:pPr>
            <a:r>
              <a:rPr spc="25" dirty="0"/>
              <a:t>GRAPHIC GUIDELINE </a:t>
            </a:r>
            <a:r>
              <a:rPr spc="-5" dirty="0"/>
              <a:t>—  </a:t>
            </a:r>
            <a:r>
              <a:rPr spc="25" dirty="0"/>
              <a:t>VERSION  </a:t>
            </a:r>
            <a:r>
              <a:rPr spc="15" dirty="0"/>
              <a:t>1.0  </a:t>
            </a:r>
            <a:r>
              <a:rPr spc="-5" dirty="0"/>
              <a:t>-</a:t>
            </a:r>
            <a:r>
              <a:rPr spc="50" dirty="0"/>
              <a:t> </a:t>
            </a:r>
            <a:r>
              <a:rPr spc="25" dirty="0"/>
              <a:t>20.07.2017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500" b="1" i="0">
                <a:solidFill>
                  <a:srgbClr val="231F20"/>
                </a:solidFill>
                <a:latin typeface="Arial Black"/>
                <a:cs typeface="Arial Black"/>
              </a:defRPr>
            </a:lvl1pPr>
          </a:lstStyle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5" dirty="0"/>
              <a:t>PAGE</a:t>
            </a:r>
            <a:r>
              <a:rPr spc="-100" dirty="0"/>
              <a:t> </a:t>
            </a: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431300" y="2903225"/>
            <a:ext cx="3764279" cy="3835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1" i="0">
                <a:solidFill>
                  <a:srgbClr val="231F20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500" b="1" i="0">
                <a:solidFill>
                  <a:srgbClr val="231F20"/>
                </a:solidFill>
                <a:latin typeface="Arial Black"/>
                <a:cs typeface="Arial Black"/>
              </a:defRPr>
            </a:lvl1pPr>
          </a:lstStyle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35" dirty="0"/>
              <a:t>GRAPHIC GUIDELINES </a:t>
            </a:r>
            <a:r>
              <a:rPr spc="-5" dirty="0"/>
              <a:t>-  </a:t>
            </a:r>
            <a:r>
              <a:rPr spc="35" dirty="0"/>
              <a:t>VERSION </a:t>
            </a:r>
            <a:r>
              <a:rPr spc="25" dirty="0"/>
              <a:t>2.0   </a:t>
            </a:r>
            <a:r>
              <a:rPr dirty="0"/>
              <a:t>-</a:t>
            </a:r>
            <a:r>
              <a:rPr spc="114" dirty="0"/>
              <a:t> </a:t>
            </a:r>
            <a:r>
              <a:rPr spc="35" dirty="0"/>
              <a:t>07.2020</a:t>
            </a:r>
            <a:r>
              <a:rPr spc="-120" dirty="0"/>
              <a:t> 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500" b="1" i="0">
                <a:solidFill>
                  <a:srgbClr val="231F20"/>
                </a:solidFill>
                <a:latin typeface="Arial Black"/>
                <a:cs typeface="Arial Black"/>
              </a:defRPr>
            </a:lvl1pPr>
          </a:lstStyle>
          <a:p>
            <a:pPr>
              <a:lnSpc>
                <a:spcPts val="595"/>
              </a:lnSpc>
            </a:pPr>
            <a:r>
              <a:rPr spc="25" dirty="0"/>
              <a:t>GRAPHIC GUIDELINE </a:t>
            </a:r>
            <a:r>
              <a:rPr spc="-5" dirty="0"/>
              <a:t>—  </a:t>
            </a:r>
            <a:r>
              <a:rPr spc="25" dirty="0"/>
              <a:t>VERSION  </a:t>
            </a:r>
            <a:r>
              <a:rPr spc="15" dirty="0"/>
              <a:t>1.0  </a:t>
            </a:r>
            <a:r>
              <a:rPr spc="-5" dirty="0"/>
              <a:t>-</a:t>
            </a:r>
            <a:r>
              <a:rPr spc="50" dirty="0"/>
              <a:t> </a:t>
            </a:r>
            <a:r>
              <a:rPr spc="25" dirty="0"/>
              <a:t>20.07.2017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500" b="1" i="0">
                <a:solidFill>
                  <a:srgbClr val="231F20"/>
                </a:solidFill>
                <a:latin typeface="Arial Black"/>
                <a:cs typeface="Arial Black"/>
              </a:defRPr>
            </a:lvl1pPr>
          </a:lstStyle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5" dirty="0"/>
              <a:t>PAGE</a:t>
            </a:r>
            <a:r>
              <a:rPr spc="-100" dirty="0"/>
              <a:t> </a:t>
            </a: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500" b="1" i="0">
                <a:solidFill>
                  <a:srgbClr val="231F20"/>
                </a:solidFill>
                <a:latin typeface="Arial Black"/>
                <a:cs typeface="Arial Black"/>
              </a:defRPr>
            </a:lvl1pPr>
          </a:lstStyle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35" dirty="0"/>
              <a:t>GRAPHIC GUIDELINES </a:t>
            </a:r>
            <a:r>
              <a:rPr spc="-5" dirty="0"/>
              <a:t>-  </a:t>
            </a:r>
            <a:r>
              <a:rPr spc="35" dirty="0"/>
              <a:t>VERSION </a:t>
            </a:r>
            <a:r>
              <a:rPr spc="25" dirty="0"/>
              <a:t>2.0   </a:t>
            </a:r>
            <a:r>
              <a:rPr dirty="0"/>
              <a:t>-</a:t>
            </a:r>
            <a:r>
              <a:rPr spc="114" dirty="0"/>
              <a:t> </a:t>
            </a:r>
            <a:r>
              <a:rPr spc="35" dirty="0"/>
              <a:t>07.2020</a:t>
            </a:r>
            <a:r>
              <a:rPr spc="-120" dirty="0"/>
              <a:t> 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500" b="1" i="0">
                <a:solidFill>
                  <a:srgbClr val="231F20"/>
                </a:solidFill>
                <a:latin typeface="Arial Black"/>
                <a:cs typeface="Arial Black"/>
              </a:defRPr>
            </a:lvl1pPr>
          </a:lstStyle>
          <a:p>
            <a:pPr>
              <a:lnSpc>
                <a:spcPts val="595"/>
              </a:lnSpc>
            </a:pPr>
            <a:r>
              <a:rPr spc="25" dirty="0"/>
              <a:t>GRAPHIC GUIDELINE </a:t>
            </a:r>
            <a:r>
              <a:rPr spc="-5" dirty="0"/>
              <a:t>—  </a:t>
            </a:r>
            <a:r>
              <a:rPr spc="25" dirty="0"/>
              <a:t>VERSION  </a:t>
            </a:r>
            <a:r>
              <a:rPr spc="15" dirty="0"/>
              <a:t>1.0  </a:t>
            </a:r>
            <a:r>
              <a:rPr spc="-5" dirty="0"/>
              <a:t>-</a:t>
            </a:r>
            <a:r>
              <a:rPr spc="50" dirty="0"/>
              <a:t> </a:t>
            </a:r>
            <a:r>
              <a:rPr spc="25" dirty="0"/>
              <a:t>20.07.2017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500" b="1" i="0">
                <a:solidFill>
                  <a:srgbClr val="231F20"/>
                </a:solidFill>
                <a:latin typeface="Arial Black"/>
                <a:cs typeface="Arial Black"/>
              </a:defRPr>
            </a:lvl1pPr>
          </a:lstStyle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5" dirty="0"/>
              <a:t>PAGE</a:t>
            </a:r>
            <a:r>
              <a:rPr spc="-100" dirty="0"/>
              <a:t> </a:t>
            </a: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500" b="1" i="0">
                <a:solidFill>
                  <a:srgbClr val="231F20"/>
                </a:solidFill>
                <a:latin typeface="Arial Black"/>
                <a:cs typeface="Arial Black"/>
              </a:defRPr>
            </a:lvl1pPr>
          </a:lstStyle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35" dirty="0"/>
              <a:t>GRAPHIC GUIDELINES </a:t>
            </a:r>
            <a:r>
              <a:rPr spc="-5" dirty="0"/>
              <a:t>-  </a:t>
            </a:r>
            <a:r>
              <a:rPr spc="35" dirty="0"/>
              <a:t>VERSION </a:t>
            </a:r>
            <a:r>
              <a:rPr spc="25" dirty="0"/>
              <a:t>2.0   </a:t>
            </a:r>
            <a:r>
              <a:rPr dirty="0"/>
              <a:t>-</a:t>
            </a:r>
            <a:r>
              <a:rPr spc="114" dirty="0"/>
              <a:t> </a:t>
            </a:r>
            <a:r>
              <a:rPr spc="35" dirty="0"/>
              <a:t>07.2020</a:t>
            </a:r>
            <a:r>
              <a:rPr spc="-120" dirty="0"/>
              <a:t> 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500" b="1" i="0">
                <a:solidFill>
                  <a:srgbClr val="231F20"/>
                </a:solidFill>
                <a:latin typeface="Arial Black"/>
                <a:cs typeface="Arial Black"/>
              </a:defRPr>
            </a:lvl1pPr>
          </a:lstStyle>
          <a:p>
            <a:pPr>
              <a:lnSpc>
                <a:spcPts val="595"/>
              </a:lnSpc>
            </a:pPr>
            <a:r>
              <a:rPr spc="25" dirty="0"/>
              <a:t>GRAPHIC GUIDELINE </a:t>
            </a:r>
            <a:r>
              <a:rPr spc="-5" dirty="0"/>
              <a:t>—  </a:t>
            </a:r>
            <a:r>
              <a:rPr spc="25" dirty="0"/>
              <a:t>VERSION  </a:t>
            </a:r>
            <a:r>
              <a:rPr spc="15" dirty="0"/>
              <a:t>1.0  </a:t>
            </a:r>
            <a:r>
              <a:rPr spc="-5" dirty="0"/>
              <a:t>-</a:t>
            </a:r>
            <a:r>
              <a:rPr spc="50" dirty="0"/>
              <a:t> </a:t>
            </a:r>
            <a:r>
              <a:rPr spc="25" dirty="0"/>
              <a:t>20.07.2017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500" b="1" i="0">
                <a:solidFill>
                  <a:srgbClr val="231F20"/>
                </a:solidFill>
                <a:latin typeface="Arial Black"/>
                <a:cs typeface="Arial Black"/>
              </a:defRPr>
            </a:lvl1pPr>
          </a:lstStyle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5" dirty="0"/>
              <a:t>PAGE</a:t>
            </a:r>
            <a:r>
              <a:rPr spc="-100" dirty="0"/>
              <a:t> </a:t>
            </a: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19200" y="787405"/>
            <a:ext cx="8255000" cy="9829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52486" y="2829438"/>
            <a:ext cx="8016875" cy="36556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46921" y="7184414"/>
            <a:ext cx="1953260" cy="1022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" b="1" i="0">
                <a:solidFill>
                  <a:srgbClr val="231F20"/>
                </a:solidFill>
                <a:latin typeface="Arial Black"/>
                <a:cs typeface="Arial Black"/>
              </a:defRPr>
            </a:lvl1pPr>
          </a:lstStyle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35" dirty="0"/>
              <a:t>GRAPHIC GUIDELINES </a:t>
            </a:r>
            <a:r>
              <a:rPr spc="-5" dirty="0"/>
              <a:t>-  </a:t>
            </a:r>
            <a:r>
              <a:rPr spc="35" dirty="0"/>
              <a:t>VERSION </a:t>
            </a:r>
            <a:r>
              <a:rPr spc="25" dirty="0"/>
              <a:t>2.0   </a:t>
            </a:r>
            <a:r>
              <a:rPr dirty="0"/>
              <a:t>-</a:t>
            </a:r>
            <a:r>
              <a:rPr spc="114" dirty="0"/>
              <a:t> </a:t>
            </a:r>
            <a:r>
              <a:rPr spc="35" dirty="0"/>
              <a:t>07.2020</a:t>
            </a:r>
            <a:r>
              <a:rPr spc="-120" dirty="0"/>
              <a:t> 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7191142"/>
            <a:ext cx="1978660" cy="768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" b="1" i="0">
                <a:solidFill>
                  <a:srgbClr val="231F20"/>
                </a:solidFill>
                <a:latin typeface="Arial Black"/>
                <a:cs typeface="Arial Black"/>
              </a:defRPr>
            </a:lvl1pPr>
          </a:lstStyle>
          <a:p>
            <a:pPr>
              <a:lnSpc>
                <a:spcPts val="595"/>
              </a:lnSpc>
            </a:pPr>
            <a:r>
              <a:rPr spc="25" dirty="0"/>
              <a:t>GRAPHIC GUIDELINE </a:t>
            </a:r>
            <a:r>
              <a:rPr spc="-5" dirty="0"/>
              <a:t>—  </a:t>
            </a:r>
            <a:r>
              <a:rPr spc="25" dirty="0"/>
              <a:t>VERSION  </a:t>
            </a:r>
            <a:r>
              <a:rPr spc="15" dirty="0"/>
              <a:t>1.0  </a:t>
            </a:r>
            <a:r>
              <a:rPr spc="-5" dirty="0"/>
              <a:t>-</a:t>
            </a:r>
            <a:r>
              <a:rPr spc="50" dirty="0"/>
              <a:t> </a:t>
            </a:r>
            <a:r>
              <a:rPr spc="25" dirty="0"/>
              <a:t>20.07.2017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928783" y="7178442"/>
            <a:ext cx="331470" cy="1022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" b="1" i="0">
                <a:solidFill>
                  <a:srgbClr val="231F20"/>
                </a:solidFill>
                <a:latin typeface="Arial Black"/>
                <a:cs typeface="Arial Black"/>
              </a:defRPr>
            </a:lvl1pPr>
          </a:lstStyle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5" dirty="0"/>
              <a:t>PAGE</a:t>
            </a:r>
            <a:r>
              <a:rPr spc="-100" dirty="0"/>
              <a:t> </a:t>
            </a: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114288" y="3132560"/>
            <a:ext cx="4660900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6225" marR="5080" indent="-264160">
              <a:lnSpc>
                <a:spcPct val="100000"/>
              </a:lnSpc>
              <a:spcBef>
                <a:spcPts val="100"/>
              </a:spcBef>
              <a:tabLst>
                <a:tab pos="2357755" algn="l"/>
              </a:tabLst>
            </a:pPr>
            <a:r>
              <a:rPr sz="2400" b="1" spc="200" dirty="0">
                <a:solidFill>
                  <a:srgbClr val="231F20"/>
                </a:solidFill>
                <a:latin typeface="Arial Black"/>
                <a:cs typeface="Arial Black"/>
              </a:rPr>
              <a:t>	FURNITURE </a:t>
            </a:r>
            <a:r>
              <a:rPr sz="2400" b="1" spc="-565" dirty="0">
                <a:solidFill>
                  <a:srgbClr val="231F20"/>
                </a:solidFill>
                <a:latin typeface="Arial Black"/>
                <a:cs typeface="Arial Black"/>
              </a:rPr>
              <a:t> </a:t>
            </a:r>
            <a:r>
              <a:rPr lang="en-US" sz="2400" b="1" spc="185" dirty="0" err="1">
                <a:solidFill>
                  <a:srgbClr val="231F20"/>
                </a:solidFill>
                <a:latin typeface="Arial Black"/>
                <a:cs typeface="Arial Black"/>
              </a:rPr>
              <a:t>Care&amp;maintenance</a:t>
            </a:r>
            <a:r>
              <a:rPr lang="en-US" sz="2400" b="1" spc="185" dirty="0">
                <a:solidFill>
                  <a:srgbClr val="231F20"/>
                </a:solidFill>
                <a:latin typeface="Arial Black"/>
                <a:cs typeface="Arial Black"/>
              </a:rPr>
              <a:t> information</a:t>
            </a:r>
            <a:endParaRPr sz="2400" dirty="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7200" y="7191142"/>
            <a:ext cx="1978660" cy="76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95"/>
              </a:lnSpc>
            </a:pPr>
            <a:r>
              <a:rPr sz="500" b="1" spc="25" dirty="0">
                <a:solidFill>
                  <a:srgbClr val="231F20"/>
                </a:solidFill>
                <a:latin typeface="Arial Black"/>
                <a:cs typeface="Arial Black"/>
              </a:rPr>
              <a:t>GRAPHIC GUIDELINE </a:t>
            </a:r>
            <a:r>
              <a:rPr sz="500" b="1" spc="-5" dirty="0">
                <a:solidFill>
                  <a:srgbClr val="231F20"/>
                </a:solidFill>
                <a:latin typeface="Arial Black"/>
                <a:cs typeface="Arial Black"/>
              </a:rPr>
              <a:t>—  </a:t>
            </a:r>
            <a:r>
              <a:rPr sz="500" b="1" spc="25" dirty="0">
                <a:solidFill>
                  <a:srgbClr val="231F20"/>
                </a:solidFill>
                <a:latin typeface="Arial Black"/>
                <a:cs typeface="Arial Black"/>
              </a:rPr>
              <a:t>VERSION  </a:t>
            </a:r>
            <a:r>
              <a:rPr sz="500" b="1" spc="15" dirty="0">
                <a:solidFill>
                  <a:srgbClr val="231F20"/>
                </a:solidFill>
                <a:latin typeface="Arial Black"/>
                <a:cs typeface="Arial Black"/>
              </a:rPr>
              <a:t>1.0  </a:t>
            </a:r>
            <a:r>
              <a:rPr sz="500" b="1" spc="-5" dirty="0">
                <a:solidFill>
                  <a:srgbClr val="231F20"/>
                </a:solidFill>
                <a:latin typeface="Arial Black"/>
                <a:cs typeface="Arial Black"/>
              </a:rPr>
              <a:t>-</a:t>
            </a:r>
            <a:r>
              <a:rPr sz="500" b="1" spc="50" dirty="0">
                <a:solidFill>
                  <a:srgbClr val="231F20"/>
                </a:solidFill>
                <a:latin typeface="Arial Black"/>
                <a:cs typeface="Arial Black"/>
              </a:rPr>
              <a:t> </a:t>
            </a:r>
            <a:r>
              <a:rPr sz="500" b="1" spc="25" dirty="0">
                <a:solidFill>
                  <a:srgbClr val="231F20"/>
                </a:solidFill>
                <a:latin typeface="Arial Black"/>
                <a:cs typeface="Arial Black"/>
              </a:rPr>
              <a:t>20.07.2017</a:t>
            </a:r>
            <a:endParaRPr sz="500">
              <a:latin typeface="Arial Black"/>
              <a:cs typeface="Arial Black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457212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416300" y="1028705"/>
            <a:ext cx="322707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Gazebo</a:t>
            </a:r>
            <a:r>
              <a:rPr spc="-100" dirty="0"/>
              <a:t> </a:t>
            </a:r>
            <a:r>
              <a:rPr spc="-5" dirty="0"/>
              <a:t>(FRENCH)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52500" y="2029388"/>
            <a:ext cx="3796029" cy="534035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z="1400" b="1" dirty="0">
                <a:latin typeface="Trebuchet MS"/>
                <a:cs typeface="Trebuchet MS"/>
              </a:rPr>
              <a:t>Utilisation</a:t>
            </a:r>
            <a:r>
              <a:rPr sz="1400" b="1" spc="-105" dirty="0">
                <a:latin typeface="Trebuchet MS"/>
                <a:cs typeface="Trebuchet MS"/>
              </a:rPr>
              <a:t> </a:t>
            </a:r>
            <a:r>
              <a:rPr sz="1400" b="1" dirty="0">
                <a:latin typeface="Trebuchet MS"/>
                <a:cs typeface="Trebuchet MS"/>
              </a:rPr>
              <a:t>:</a:t>
            </a:r>
            <a:endParaRPr sz="14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sz="1400" dirty="0">
                <a:latin typeface="Trebuchet MS"/>
                <a:cs typeface="Trebuchet MS"/>
              </a:rPr>
              <a:t>- </a:t>
            </a:r>
            <a:r>
              <a:rPr sz="1400" spc="-10" dirty="0">
                <a:latin typeface="Trebuchet MS"/>
                <a:cs typeface="Trebuchet MS"/>
              </a:rPr>
              <a:t>Positionner </a:t>
            </a:r>
            <a:r>
              <a:rPr sz="1400" spc="-5" dirty="0">
                <a:latin typeface="Trebuchet MS"/>
                <a:cs typeface="Trebuchet MS"/>
              </a:rPr>
              <a:t>de manière </a:t>
            </a:r>
            <a:r>
              <a:rPr sz="1400" dirty="0">
                <a:latin typeface="Trebuchet MS"/>
                <a:cs typeface="Trebuchet MS"/>
              </a:rPr>
              <a:t>stable sur </a:t>
            </a:r>
            <a:r>
              <a:rPr sz="1400" spc="-5" dirty="0">
                <a:latin typeface="Trebuchet MS"/>
                <a:cs typeface="Trebuchet MS"/>
              </a:rPr>
              <a:t>un sol</a:t>
            </a:r>
            <a:r>
              <a:rPr sz="1400" spc="-70" dirty="0">
                <a:latin typeface="Trebuchet MS"/>
                <a:cs typeface="Trebuchet MS"/>
              </a:rPr>
              <a:t> </a:t>
            </a:r>
            <a:r>
              <a:rPr sz="1400" spc="-5" dirty="0">
                <a:latin typeface="Trebuchet MS"/>
                <a:cs typeface="Trebuchet MS"/>
              </a:rPr>
              <a:t>plan.</a:t>
            </a:r>
            <a:endParaRPr sz="1400" dirty="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52500" y="2842290"/>
            <a:ext cx="5668645" cy="1244600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sz="1400" b="1" spc="-5" dirty="0">
                <a:latin typeface="Trebuchet MS"/>
                <a:cs typeface="Trebuchet MS"/>
              </a:rPr>
              <a:t>Entretien</a:t>
            </a:r>
            <a:r>
              <a:rPr sz="1400" b="1" spc="-65" dirty="0">
                <a:latin typeface="Trebuchet MS"/>
                <a:cs typeface="Trebuchet MS"/>
              </a:rPr>
              <a:t> </a:t>
            </a:r>
            <a:r>
              <a:rPr sz="1400" b="1" dirty="0">
                <a:latin typeface="Trebuchet MS"/>
                <a:cs typeface="Trebuchet MS"/>
              </a:rPr>
              <a:t>:</a:t>
            </a:r>
            <a:endParaRPr sz="1400" dirty="0">
              <a:latin typeface="Trebuchet MS"/>
              <a:cs typeface="Trebuchet MS"/>
            </a:endParaRPr>
          </a:p>
          <a:p>
            <a:pPr marL="131445" indent="-118745">
              <a:lnSpc>
                <a:spcPct val="100000"/>
              </a:lnSpc>
              <a:spcBef>
                <a:spcPts val="220"/>
              </a:spcBef>
              <a:buChar char="-"/>
              <a:tabLst>
                <a:tab pos="132080" algn="l"/>
              </a:tabLst>
            </a:pPr>
            <a:r>
              <a:rPr sz="1400" spc="-5" dirty="0">
                <a:latin typeface="Trebuchet MS"/>
                <a:cs typeface="Trebuchet MS"/>
              </a:rPr>
              <a:t>Ne pas laver car cela enlèverait </a:t>
            </a:r>
            <a:r>
              <a:rPr sz="1400" dirty="0">
                <a:latin typeface="Trebuchet MS"/>
                <a:cs typeface="Trebuchet MS"/>
              </a:rPr>
              <a:t>le </a:t>
            </a:r>
            <a:r>
              <a:rPr sz="1400" spc="-5" dirty="0">
                <a:latin typeface="Trebuchet MS"/>
                <a:cs typeface="Trebuchet MS"/>
              </a:rPr>
              <a:t>pouvoir déperlant de </a:t>
            </a:r>
            <a:r>
              <a:rPr sz="1400" dirty="0">
                <a:latin typeface="Trebuchet MS"/>
                <a:cs typeface="Trebuchet MS"/>
              </a:rPr>
              <a:t>la</a:t>
            </a:r>
            <a:r>
              <a:rPr sz="1400" spc="-40" dirty="0">
                <a:latin typeface="Trebuchet MS"/>
                <a:cs typeface="Trebuchet MS"/>
              </a:rPr>
              <a:t> </a:t>
            </a:r>
            <a:r>
              <a:rPr sz="1400" spc="-5" dirty="0">
                <a:latin typeface="Trebuchet MS"/>
                <a:cs typeface="Trebuchet MS"/>
              </a:rPr>
              <a:t>toile.</a:t>
            </a:r>
            <a:endParaRPr sz="1400" dirty="0">
              <a:latin typeface="Trebuchet MS"/>
              <a:cs typeface="Trebuchet MS"/>
            </a:endParaRPr>
          </a:p>
          <a:p>
            <a:pPr marL="131445" indent="-118745">
              <a:lnSpc>
                <a:spcPct val="100000"/>
              </a:lnSpc>
              <a:spcBef>
                <a:spcPts val="320"/>
              </a:spcBef>
              <a:buChar char="-"/>
              <a:tabLst>
                <a:tab pos="132080" algn="l"/>
              </a:tabLst>
            </a:pPr>
            <a:r>
              <a:rPr sz="1400" spc="-5" dirty="0">
                <a:latin typeface="Trebuchet MS"/>
                <a:cs typeface="Trebuchet MS"/>
              </a:rPr>
              <a:t>Nettoyer avec une éponge humide et </a:t>
            </a:r>
            <a:r>
              <a:rPr sz="1400" dirty="0">
                <a:latin typeface="Trebuchet MS"/>
                <a:cs typeface="Trebuchet MS"/>
              </a:rPr>
              <a:t>savonneuse sans </a:t>
            </a:r>
            <a:r>
              <a:rPr sz="1400" spc="-5" dirty="0">
                <a:latin typeface="Trebuchet MS"/>
                <a:cs typeface="Trebuchet MS"/>
              </a:rPr>
              <a:t>agent</a:t>
            </a:r>
            <a:r>
              <a:rPr sz="1400" spc="-70" dirty="0">
                <a:latin typeface="Trebuchet MS"/>
                <a:cs typeface="Trebuchet MS"/>
              </a:rPr>
              <a:t> </a:t>
            </a:r>
            <a:r>
              <a:rPr sz="1400" spc="-5" dirty="0">
                <a:latin typeface="Trebuchet MS"/>
                <a:cs typeface="Trebuchet MS"/>
              </a:rPr>
              <a:t>corrosif.</a:t>
            </a:r>
            <a:endParaRPr sz="1400" dirty="0">
              <a:latin typeface="Trebuchet MS"/>
              <a:cs typeface="Trebuchet MS"/>
            </a:endParaRPr>
          </a:p>
          <a:p>
            <a:pPr marL="131445" indent="-118745">
              <a:lnSpc>
                <a:spcPct val="100000"/>
              </a:lnSpc>
              <a:spcBef>
                <a:spcPts val="219"/>
              </a:spcBef>
              <a:buChar char="-"/>
              <a:tabLst>
                <a:tab pos="132080" algn="l"/>
              </a:tabLst>
            </a:pPr>
            <a:r>
              <a:rPr sz="1400" dirty="0">
                <a:latin typeface="Trebuchet MS"/>
                <a:cs typeface="Trebuchet MS"/>
              </a:rPr>
              <a:t>Sécher </a:t>
            </a:r>
            <a:r>
              <a:rPr sz="1400" spc="-5" dirty="0">
                <a:latin typeface="Trebuchet MS"/>
                <a:cs typeface="Trebuchet MS"/>
              </a:rPr>
              <a:t>avec un chiffon doux, propre et</a:t>
            </a:r>
            <a:r>
              <a:rPr sz="1400" spc="-80" dirty="0">
                <a:latin typeface="Trebuchet MS"/>
                <a:cs typeface="Trebuchet MS"/>
              </a:rPr>
              <a:t> </a:t>
            </a:r>
            <a:r>
              <a:rPr sz="1400" dirty="0">
                <a:latin typeface="Trebuchet MS"/>
                <a:cs typeface="Trebuchet MS"/>
              </a:rPr>
              <a:t>sec.</a:t>
            </a:r>
          </a:p>
          <a:p>
            <a:pPr marL="131445" indent="-118745">
              <a:lnSpc>
                <a:spcPct val="100000"/>
              </a:lnSpc>
              <a:spcBef>
                <a:spcPts val="220"/>
              </a:spcBef>
              <a:buChar char="-"/>
              <a:tabLst>
                <a:tab pos="132080" algn="l"/>
              </a:tabLst>
            </a:pPr>
            <a:r>
              <a:rPr sz="1400" spc="-5" dirty="0">
                <a:latin typeface="Trebuchet MS"/>
                <a:cs typeface="Trebuchet MS"/>
              </a:rPr>
              <a:t>Ne pas utiliser un nettoyeur haute</a:t>
            </a:r>
            <a:r>
              <a:rPr sz="1400" spc="-75" dirty="0">
                <a:latin typeface="Trebuchet MS"/>
                <a:cs typeface="Trebuchet MS"/>
              </a:rPr>
              <a:t> </a:t>
            </a:r>
            <a:r>
              <a:rPr sz="1400" spc="-5" dirty="0">
                <a:latin typeface="Trebuchet MS"/>
                <a:cs typeface="Trebuchet MS"/>
              </a:rPr>
              <a:t>pression.</a:t>
            </a:r>
            <a:endParaRPr sz="1400" dirty="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52500" y="4074266"/>
            <a:ext cx="7739380" cy="2477135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131445" indent="-118745">
              <a:lnSpc>
                <a:spcPct val="100000"/>
              </a:lnSpc>
              <a:spcBef>
                <a:spcPts val="320"/>
              </a:spcBef>
              <a:buChar char="-"/>
              <a:tabLst>
                <a:tab pos="132080" algn="l"/>
              </a:tabLst>
            </a:pPr>
            <a:r>
              <a:rPr sz="1400" spc="-5" dirty="0">
                <a:latin typeface="Trebuchet MS"/>
                <a:cs typeface="Trebuchet MS"/>
              </a:rPr>
              <a:t>Ne pas utiliser de javel, d’acide, de solvant, ni de produit nettoyant</a:t>
            </a:r>
            <a:r>
              <a:rPr sz="1400" spc="-30" dirty="0">
                <a:latin typeface="Trebuchet MS"/>
                <a:cs typeface="Trebuchet MS"/>
              </a:rPr>
              <a:t> </a:t>
            </a:r>
            <a:r>
              <a:rPr sz="1400" spc="-5" dirty="0">
                <a:latin typeface="Trebuchet MS"/>
                <a:cs typeface="Trebuchet MS"/>
              </a:rPr>
              <a:t>abrasif.</a:t>
            </a:r>
            <a:endParaRPr sz="1400" dirty="0">
              <a:latin typeface="Trebuchet MS"/>
              <a:cs typeface="Trebuchet MS"/>
            </a:endParaRPr>
          </a:p>
          <a:p>
            <a:pPr marL="131445" indent="-118745">
              <a:lnSpc>
                <a:spcPct val="100000"/>
              </a:lnSpc>
              <a:spcBef>
                <a:spcPts val="219"/>
              </a:spcBef>
              <a:buChar char="-"/>
              <a:tabLst>
                <a:tab pos="132080" algn="l"/>
              </a:tabLst>
            </a:pPr>
            <a:r>
              <a:rPr sz="1400" spc="-5" dirty="0">
                <a:latin typeface="Trebuchet MS"/>
                <a:cs typeface="Trebuchet MS"/>
              </a:rPr>
              <a:t>Vérifier </a:t>
            </a:r>
            <a:r>
              <a:rPr sz="1400" dirty="0">
                <a:latin typeface="Trebuchet MS"/>
                <a:cs typeface="Trebuchet MS"/>
              </a:rPr>
              <a:t>le serrage </a:t>
            </a:r>
            <a:r>
              <a:rPr sz="1400" spc="-5" dirty="0">
                <a:latin typeface="Trebuchet MS"/>
                <a:cs typeface="Trebuchet MS"/>
              </a:rPr>
              <a:t>des </a:t>
            </a:r>
            <a:r>
              <a:rPr sz="1400" dirty="0">
                <a:latin typeface="Trebuchet MS"/>
                <a:cs typeface="Trebuchet MS"/>
              </a:rPr>
              <a:t>vis</a:t>
            </a:r>
            <a:r>
              <a:rPr sz="1400" spc="-95" dirty="0">
                <a:latin typeface="Trebuchet MS"/>
                <a:cs typeface="Trebuchet MS"/>
              </a:rPr>
              <a:t> </a:t>
            </a:r>
            <a:r>
              <a:rPr sz="1400" dirty="0">
                <a:latin typeface="Trebuchet MS"/>
                <a:cs typeface="Trebuchet MS"/>
              </a:rPr>
              <a:t>régulièrement.</a:t>
            </a:r>
          </a:p>
          <a:p>
            <a:pPr>
              <a:lnSpc>
                <a:spcPct val="100000"/>
              </a:lnSpc>
              <a:spcBef>
                <a:spcPts val="35"/>
              </a:spcBef>
              <a:buFont typeface="Trebuchet MS"/>
              <a:buChar char="-"/>
            </a:pPr>
            <a:endParaRPr sz="19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b="1" dirty="0">
                <a:latin typeface="Trebuchet MS"/>
                <a:cs typeface="Trebuchet MS"/>
              </a:rPr>
              <a:t>Hivernage</a:t>
            </a:r>
            <a:r>
              <a:rPr sz="1400" b="1" spc="-100" dirty="0">
                <a:latin typeface="Trebuchet MS"/>
                <a:cs typeface="Trebuchet MS"/>
              </a:rPr>
              <a:t> </a:t>
            </a:r>
            <a:r>
              <a:rPr sz="1400" b="1" dirty="0">
                <a:latin typeface="Trebuchet MS"/>
                <a:cs typeface="Trebuchet MS"/>
              </a:rPr>
              <a:t>:</a:t>
            </a:r>
            <a:endParaRPr sz="1400" dirty="0">
              <a:latin typeface="Trebuchet MS"/>
              <a:cs typeface="Trebuchet MS"/>
            </a:endParaRPr>
          </a:p>
          <a:p>
            <a:pPr marL="131445" indent="-118745">
              <a:lnSpc>
                <a:spcPct val="100000"/>
              </a:lnSpc>
              <a:spcBef>
                <a:spcPts val="219"/>
              </a:spcBef>
              <a:buChar char="-"/>
              <a:tabLst>
                <a:tab pos="132080" algn="l"/>
              </a:tabLst>
            </a:pPr>
            <a:r>
              <a:rPr sz="1400" spc="-5" dirty="0">
                <a:latin typeface="Trebuchet MS"/>
                <a:cs typeface="Trebuchet MS"/>
              </a:rPr>
              <a:t>Il est conseillé de </a:t>
            </a:r>
            <a:r>
              <a:rPr sz="1400" dirty="0">
                <a:latin typeface="Trebuchet MS"/>
                <a:cs typeface="Trebuchet MS"/>
              </a:rPr>
              <a:t>rentrer le </a:t>
            </a:r>
            <a:r>
              <a:rPr sz="1400" spc="-5" dirty="0">
                <a:latin typeface="Trebuchet MS"/>
                <a:cs typeface="Trebuchet MS"/>
              </a:rPr>
              <a:t>mobilier pendant </a:t>
            </a:r>
            <a:r>
              <a:rPr sz="1400" dirty="0">
                <a:latin typeface="Trebuchet MS"/>
                <a:cs typeface="Trebuchet MS"/>
              </a:rPr>
              <a:t>l’hiver </a:t>
            </a:r>
            <a:r>
              <a:rPr sz="1400" spc="-5" dirty="0">
                <a:latin typeface="Trebuchet MS"/>
                <a:cs typeface="Trebuchet MS"/>
              </a:rPr>
              <a:t>et </a:t>
            </a:r>
            <a:r>
              <a:rPr sz="1400" dirty="0">
                <a:latin typeface="Trebuchet MS"/>
                <a:cs typeface="Trebuchet MS"/>
              </a:rPr>
              <a:t>les </a:t>
            </a:r>
            <a:r>
              <a:rPr sz="1400" spc="-5" dirty="0">
                <a:latin typeface="Trebuchet MS"/>
                <a:cs typeface="Trebuchet MS"/>
              </a:rPr>
              <a:t>périodes d’inutilisation</a:t>
            </a:r>
            <a:r>
              <a:rPr sz="1400" spc="-75" dirty="0">
                <a:latin typeface="Trebuchet MS"/>
                <a:cs typeface="Trebuchet MS"/>
              </a:rPr>
              <a:t> </a:t>
            </a:r>
            <a:r>
              <a:rPr sz="1400" spc="-5" dirty="0">
                <a:latin typeface="Trebuchet MS"/>
                <a:cs typeface="Trebuchet MS"/>
              </a:rPr>
              <a:t>prolongées.</a:t>
            </a:r>
            <a:endParaRPr sz="1400" dirty="0">
              <a:latin typeface="Trebuchet MS"/>
              <a:cs typeface="Trebuchet MS"/>
            </a:endParaRPr>
          </a:p>
          <a:p>
            <a:pPr marL="121285" indent="-108585">
              <a:lnSpc>
                <a:spcPct val="100000"/>
              </a:lnSpc>
              <a:spcBef>
                <a:spcPts val="220"/>
              </a:spcBef>
              <a:buChar char="-"/>
              <a:tabLst>
                <a:tab pos="121920" algn="l"/>
              </a:tabLst>
            </a:pPr>
            <a:r>
              <a:rPr sz="1400" spc="-20" dirty="0">
                <a:latin typeface="Trebuchet MS"/>
                <a:cs typeface="Trebuchet MS"/>
              </a:rPr>
              <a:t>Avant </a:t>
            </a:r>
            <a:r>
              <a:rPr sz="1400" spc="-5" dirty="0">
                <a:latin typeface="Trebuchet MS"/>
                <a:cs typeface="Trebuchet MS"/>
              </a:rPr>
              <a:t>de </a:t>
            </a:r>
            <a:r>
              <a:rPr sz="1400" dirty="0">
                <a:latin typeface="Trebuchet MS"/>
                <a:cs typeface="Trebuchet MS"/>
              </a:rPr>
              <a:t>ranger le </a:t>
            </a:r>
            <a:r>
              <a:rPr sz="1400" spc="-5" dirty="0">
                <a:latin typeface="Trebuchet MS"/>
                <a:cs typeface="Trebuchet MS"/>
              </a:rPr>
              <a:t>produit, </a:t>
            </a:r>
            <a:r>
              <a:rPr sz="1400" dirty="0">
                <a:latin typeface="Trebuchet MS"/>
                <a:cs typeface="Trebuchet MS"/>
              </a:rPr>
              <a:t>veiller à </a:t>
            </a:r>
            <a:r>
              <a:rPr sz="1400" spc="-5" dirty="0">
                <a:latin typeface="Trebuchet MS"/>
                <a:cs typeface="Trebuchet MS"/>
              </a:rPr>
              <a:t>ce qu’il </a:t>
            </a:r>
            <a:r>
              <a:rPr sz="1400" dirty="0">
                <a:latin typeface="Trebuchet MS"/>
                <a:cs typeface="Trebuchet MS"/>
              </a:rPr>
              <a:t>soit </a:t>
            </a:r>
            <a:r>
              <a:rPr sz="1400" spc="-5" dirty="0">
                <a:latin typeface="Trebuchet MS"/>
                <a:cs typeface="Trebuchet MS"/>
              </a:rPr>
              <a:t>propre et</a:t>
            </a:r>
            <a:r>
              <a:rPr sz="1400" spc="-45" dirty="0">
                <a:latin typeface="Trebuchet MS"/>
                <a:cs typeface="Trebuchet MS"/>
              </a:rPr>
              <a:t> </a:t>
            </a:r>
            <a:r>
              <a:rPr sz="1400" dirty="0">
                <a:latin typeface="Trebuchet MS"/>
                <a:cs typeface="Trebuchet MS"/>
              </a:rPr>
              <a:t>sec.</a:t>
            </a:r>
          </a:p>
          <a:p>
            <a:pPr marL="131445" indent="-118745">
              <a:lnSpc>
                <a:spcPct val="100000"/>
              </a:lnSpc>
              <a:spcBef>
                <a:spcPts val="320"/>
              </a:spcBef>
              <a:buChar char="-"/>
              <a:tabLst>
                <a:tab pos="132080" algn="l"/>
              </a:tabLst>
            </a:pPr>
            <a:r>
              <a:rPr sz="1400" dirty="0">
                <a:latin typeface="Trebuchet MS"/>
                <a:cs typeface="Trebuchet MS"/>
              </a:rPr>
              <a:t>À ranger à l’intérieur ou </a:t>
            </a:r>
            <a:r>
              <a:rPr sz="1400" spc="-5" dirty="0">
                <a:latin typeface="Trebuchet MS"/>
                <a:cs typeface="Trebuchet MS"/>
              </a:rPr>
              <a:t>dans une </a:t>
            </a:r>
            <a:r>
              <a:rPr sz="1400" dirty="0">
                <a:latin typeface="Trebuchet MS"/>
                <a:cs typeface="Trebuchet MS"/>
              </a:rPr>
              <a:t>zone </a:t>
            </a:r>
            <a:r>
              <a:rPr sz="1400" spc="-5" dirty="0">
                <a:latin typeface="Trebuchet MS"/>
                <a:cs typeface="Trebuchet MS"/>
              </a:rPr>
              <a:t>hors </a:t>
            </a:r>
            <a:r>
              <a:rPr sz="1400" dirty="0">
                <a:latin typeface="Trebuchet MS"/>
                <a:cs typeface="Trebuchet MS"/>
              </a:rPr>
              <a:t>gel, sous </a:t>
            </a:r>
            <a:r>
              <a:rPr sz="1400" spc="-5" dirty="0">
                <a:latin typeface="Trebuchet MS"/>
                <a:cs typeface="Trebuchet MS"/>
              </a:rPr>
              <a:t>une housse</a:t>
            </a:r>
            <a:r>
              <a:rPr sz="1400" spc="-95" dirty="0">
                <a:latin typeface="Trebuchet MS"/>
                <a:cs typeface="Trebuchet MS"/>
              </a:rPr>
              <a:t> </a:t>
            </a:r>
            <a:r>
              <a:rPr sz="1400" spc="-5" dirty="0">
                <a:latin typeface="Trebuchet MS"/>
                <a:cs typeface="Trebuchet MS"/>
              </a:rPr>
              <a:t>appropriée.</a:t>
            </a:r>
            <a:endParaRPr sz="14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19"/>
              </a:spcBef>
            </a:pPr>
            <a:r>
              <a:rPr sz="1400" i="1" spc="-30" dirty="0">
                <a:latin typeface="Trebuchet MS"/>
                <a:cs typeface="Trebuchet MS"/>
              </a:rPr>
              <a:t>Toutes </a:t>
            </a:r>
            <a:r>
              <a:rPr sz="1400" i="1" dirty="0">
                <a:latin typeface="Trebuchet MS"/>
                <a:cs typeface="Trebuchet MS"/>
              </a:rPr>
              <a:t>ces </a:t>
            </a:r>
            <a:r>
              <a:rPr sz="1400" i="1" spc="-5" dirty="0">
                <a:latin typeface="Trebuchet MS"/>
                <a:cs typeface="Trebuchet MS"/>
              </a:rPr>
              <a:t>précautions augmenteront la durée de </a:t>
            </a:r>
            <a:r>
              <a:rPr sz="1400" i="1" dirty="0">
                <a:latin typeface="Trebuchet MS"/>
                <a:cs typeface="Trebuchet MS"/>
              </a:rPr>
              <a:t>vie </a:t>
            </a:r>
            <a:r>
              <a:rPr sz="1400" i="1" spc="-5" dirty="0">
                <a:latin typeface="Trebuchet MS"/>
                <a:cs typeface="Trebuchet MS"/>
              </a:rPr>
              <a:t>de votre</a:t>
            </a:r>
            <a:r>
              <a:rPr sz="1400" i="1" spc="0" dirty="0">
                <a:latin typeface="Trebuchet MS"/>
                <a:cs typeface="Trebuchet MS"/>
              </a:rPr>
              <a:t> </a:t>
            </a:r>
            <a:r>
              <a:rPr sz="1400" i="1" spc="-25" dirty="0">
                <a:latin typeface="Trebuchet MS"/>
                <a:cs typeface="Trebuchet MS"/>
              </a:rPr>
              <a:t>mobilier.</a:t>
            </a:r>
            <a:endParaRPr sz="14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9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b="1" dirty="0">
                <a:latin typeface="Trebuchet MS"/>
                <a:cs typeface="Trebuchet MS"/>
              </a:rPr>
              <a:t>USAGE DOMESTIQUE</a:t>
            </a:r>
            <a:r>
              <a:rPr sz="1400" b="1" spc="-100" dirty="0">
                <a:latin typeface="Trebuchet MS"/>
                <a:cs typeface="Trebuchet MS"/>
              </a:rPr>
              <a:t> </a:t>
            </a:r>
            <a:r>
              <a:rPr sz="1400" b="1" dirty="0">
                <a:latin typeface="Trebuchet MS"/>
                <a:cs typeface="Trebuchet MS"/>
              </a:rPr>
              <a:t>UNIQUEMENT</a:t>
            </a:r>
            <a:endParaRPr sz="1400" dirty="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819900" y="2082805"/>
            <a:ext cx="1248410" cy="98298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ts val="3700"/>
              </a:lnSpc>
              <a:spcBef>
                <a:spcPts val="340"/>
              </a:spcBef>
            </a:pPr>
            <a:r>
              <a:rPr sz="3200" spc="-5" dirty="0">
                <a:solidFill>
                  <a:srgbClr val="FF0000"/>
                </a:solidFill>
                <a:latin typeface="Trebuchet MS"/>
                <a:cs typeface="Trebuchet MS"/>
              </a:rPr>
              <a:t>Copy</a:t>
            </a:r>
            <a:r>
              <a:rPr sz="3200" spc="-10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3200" dirty="0">
                <a:solidFill>
                  <a:srgbClr val="FF0000"/>
                </a:solidFill>
                <a:latin typeface="Trebuchet MS"/>
                <a:cs typeface="Trebuchet MS"/>
              </a:rPr>
              <a:t>/  </a:t>
            </a:r>
            <a:r>
              <a:rPr sz="3200" spc="-35" dirty="0">
                <a:solidFill>
                  <a:srgbClr val="FF0000"/>
                </a:solidFill>
                <a:latin typeface="Trebuchet MS"/>
                <a:cs typeface="Trebuchet MS"/>
              </a:rPr>
              <a:t>Paste</a:t>
            </a:r>
            <a:endParaRPr sz="3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7200" y="7191142"/>
            <a:ext cx="1978660" cy="76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95"/>
              </a:lnSpc>
            </a:pPr>
            <a:r>
              <a:rPr sz="500" b="1" spc="25" dirty="0">
                <a:solidFill>
                  <a:srgbClr val="231F20"/>
                </a:solidFill>
                <a:latin typeface="Arial Black"/>
                <a:cs typeface="Arial Black"/>
              </a:rPr>
              <a:t>GRAPHIC GUIDELINE </a:t>
            </a:r>
            <a:r>
              <a:rPr sz="500" b="1" spc="-5" dirty="0">
                <a:solidFill>
                  <a:srgbClr val="231F20"/>
                </a:solidFill>
                <a:latin typeface="Arial Black"/>
                <a:cs typeface="Arial Black"/>
              </a:rPr>
              <a:t>—  </a:t>
            </a:r>
            <a:r>
              <a:rPr sz="500" b="1" spc="25" dirty="0">
                <a:solidFill>
                  <a:srgbClr val="231F20"/>
                </a:solidFill>
                <a:latin typeface="Arial Black"/>
                <a:cs typeface="Arial Black"/>
              </a:rPr>
              <a:t>VERSION  </a:t>
            </a:r>
            <a:r>
              <a:rPr sz="500" b="1" spc="15" dirty="0">
                <a:solidFill>
                  <a:srgbClr val="231F20"/>
                </a:solidFill>
                <a:latin typeface="Arial Black"/>
                <a:cs typeface="Arial Black"/>
              </a:rPr>
              <a:t>1.0  </a:t>
            </a:r>
            <a:r>
              <a:rPr sz="500" b="1" spc="-5" dirty="0">
                <a:solidFill>
                  <a:srgbClr val="231F20"/>
                </a:solidFill>
                <a:latin typeface="Arial Black"/>
                <a:cs typeface="Arial Black"/>
              </a:rPr>
              <a:t>-</a:t>
            </a:r>
            <a:r>
              <a:rPr sz="500" b="1" spc="50" dirty="0">
                <a:solidFill>
                  <a:srgbClr val="231F20"/>
                </a:solidFill>
                <a:latin typeface="Arial Black"/>
                <a:cs typeface="Arial Black"/>
              </a:rPr>
              <a:t> </a:t>
            </a:r>
            <a:r>
              <a:rPr sz="500" b="1" spc="25" dirty="0">
                <a:solidFill>
                  <a:srgbClr val="231F20"/>
                </a:solidFill>
                <a:latin typeface="Arial Black"/>
                <a:cs typeface="Arial Black"/>
              </a:rPr>
              <a:t>20.07.2017</a:t>
            </a:r>
            <a:endParaRPr sz="500">
              <a:latin typeface="Arial Black"/>
              <a:cs typeface="Arial Black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457212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52500" y="2054814"/>
            <a:ext cx="4034790" cy="483234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sz="1400" b="1" dirty="0">
                <a:latin typeface="Trebuchet MS"/>
                <a:cs typeface="Trebuchet MS"/>
              </a:rPr>
              <a:t>Uso</a:t>
            </a:r>
            <a:r>
              <a:rPr sz="1400" b="1" spc="-100" dirty="0">
                <a:latin typeface="Trebuchet MS"/>
                <a:cs typeface="Trebuchet MS"/>
              </a:rPr>
              <a:t> </a:t>
            </a:r>
            <a:r>
              <a:rPr sz="1400" dirty="0">
                <a:latin typeface="Trebuchet MS"/>
                <a:cs typeface="Trebuchet MS"/>
              </a:rPr>
              <a:t>:</a:t>
            </a:r>
            <a:endParaRPr sz="1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00" dirty="0">
                <a:latin typeface="Trebuchet MS"/>
                <a:cs typeface="Trebuchet MS"/>
              </a:rPr>
              <a:t>- </a:t>
            </a:r>
            <a:r>
              <a:rPr sz="1400" spc="-5" dirty="0">
                <a:latin typeface="Trebuchet MS"/>
                <a:cs typeface="Trebuchet MS"/>
              </a:rPr>
              <a:t>Colocar de manera estable sobre un </a:t>
            </a:r>
            <a:r>
              <a:rPr sz="1400" dirty="0">
                <a:latin typeface="Trebuchet MS"/>
                <a:cs typeface="Trebuchet MS"/>
              </a:rPr>
              <a:t>suelo</a:t>
            </a:r>
            <a:r>
              <a:rPr sz="1400" spc="-65" dirty="0">
                <a:latin typeface="Trebuchet MS"/>
                <a:cs typeface="Trebuchet MS"/>
              </a:rPr>
              <a:t> </a:t>
            </a:r>
            <a:r>
              <a:rPr sz="1400" spc="-5" dirty="0">
                <a:latin typeface="Trebuchet MS"/>
                <a:cs typeface="Trebuchet MS"/>
              </a:rPr>
              <a:t>plano.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52500" y="2791439"/>
            <a:ext cx="5539740" cy="483234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sz="1400" b="1" dirty="0">
                <a:latin typeface="Trebuchet MS"/>
                <a:cs typeface="Trebuchet MS"/>
              </a:rPr>
              <a:t>Cuidado y mantenimiento</a:t>
            </a:r>
            <a:r>
              <a:rPr sz="1400" b="1" spc="-100" dirty="0">
                <a:latin typeface="Trebuchet MS"/>
                <a:cs typeface="Trebuchet MS"/>
              </a:rPr>
              <a:t> </a:t>
            </a:r>
            <a:r>
              <a:rPr sz="1400" b="1" dirty="0">
                <a:latin typeface="Trebuchet MS"/>
                <a:cs typeface="Trebuchet MS"/>
              </a:rPr>
              <a:t>:</a:t>
            </a:r>
            <a:endParaRPr sz="1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00" dirty="0">
                <a:latin typeface="Trebuchet MS"/>
                <a:cs typeface="Trebuchet MS"/>
              </a:rPr>
              <a:t>- </a:t>
            </a:r>
            <a:r>
              <a:rPr sz="1400" spc="-5" dirty="0">
                <a:latin typeface="Trebuchet MS"/>
                <a:cs typeface="Trebuchet MS"/>
              </a:rPr>
              <a:t>No </a:t>
            </a:r>
            <a:r>
              <a:rPr sz="1400" spc="-35" dirty="0">
                <a:latin typeface="Trebuchet MS"/>
                <a:cs typeface="Trebuchet MS"/>
              </a:rPr>
              <a:t>lavar, </a:t>
            </a:r>
            <a:r>
              <a:rPr sz="1400" spc="-5" dirty="0">
                <a:latin typeface="Trebuchet MS"/>
                <a:cs typeface="Trebuchet MS"/>
              </a:rPr>
              <a:t>dado que eliminaría </a:t>
            </a:r>
            <a:r>
              <a:rPr sz="1400" dirty="0">
                <a:latin typeface="Trebuchet MS"/>
                <a:cs typeface="Trebuchet MS"/>
              </a:rPr>
              <a:t>las </a:t>
            </a:r>
            <a:r>
              <a:rPr sz="1400" spc="-5" dirty="0">
                <a:latin typeface="Trebuchet MS"/>
                <a:cs typeface="Trebuchet MS"/>
              </a:rPr>
              <a:t>propiedades hidrófugas de </a:t>
            </a:r>
            <a:r>
              <a:rPr sz="1400" dirty="0">
                <a:latin typeface="Trebuchet MS"/>
                <a:cs typeface="Trebuchet MS"/>
              </a:rPr>
              <a:t>la</a:t>
            </a:r>
            <a:r>
              <a:rPr sz="1400" spc="-40" dirty="0">
                <a:latin typeface="Trebuchet MS"/>
                <a:cs typeface="Trebuchet MS"/>
              </a:rPr>
              <a:t> </a:t>
            </a:r>
            <a:r>
              <a:rPr sz="1400" spc="-5" dirty="0">
                <a:latin typeface="Trebuchet MS"/>
                <a:cs typeface="Trebuchet MS"/>
              </a:rPr>
              <a:t>tela.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47293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buChar char="-"/>
              <a:tabLst>
                <a:tab pos="132080" algn="l"/>
              </a:tabLst>
            </a:pPr>
            <a:r>
              <a:rPr spc="-5" dirty="0"/>
              <a:t>Limpiar con una esponja humedecida con agua </a:t>
            </a:r>
            <a:r>
              <a:rPr dirty="0"/>
              <a:t>jabonosa sin </a:t>
            </a:r>
            <a:r>
              <a:rPr spc="-5" dirty="0"/>
              <a:t>agentes</a:t>
            </a:r>
            <a:r>
              <a:rPr spc="-65" dirty="0"/>
              <a:t> </a:t>
            </a:r>
            <a:r>
              <a:rPr spc="-5" dirty="0"/>
              <a:t>corrosivos.</a:t>
            </a:r>
          </a:p>
          <a:p>
            <a:pPr marL="12700">
              <a:lnSpc>
                <a:spcPct val="100000"/>
              </a:lnSpc>
              <a:spcBef>
                <a:spcPts val="20"/>
              </a:spcBef>
              <a:buChar char="-"/>
              <a:tabLst>
                <a:tab pos="132080" algn="l"/>
              </a:tabLst>
            </a:pPr>
            <a:r>
              <a:rPr dirty="0"/>
              <a:t>Secar </a:t>
            </a:r>
            <a:r>
              <a:rPr spc="-5" dirty="0"/>
              <a:t>con un paño </a:t>
            </a:r>
            <a:r>
              <a:rPr dirty="0"/>
              <a:t>suave, limpio y</a:t>
            </a:r>
            <a:r>
              <a:rPr spc="-100" dirty="0"/>
              <a:t> </a:t>
            </a:r>
            <a:r>
              <a:rPr dirty="0"/>
              <a:t>seco.</a:t>
            </a:r>
          </a:p>
          <a:p>
            <a:pPr marL="12700">
              <a:lnSpc>
                <a:spcPct val="100000"/>
              </a:lnSpc>
              <a:spcBef>
                <a:spcPts val="120"/>
              </a:spcBef>
              <a:buChar char="-"/>
              <a:tabLst>
                <a:tab pos="132080" algn="l"/>
              </a:tabLst>
            </a:pPr>
            <a:r>
              <a:rPr spc="-5" dirty="0"/>
              <a:t>No utilizar una</a:t>
            </a:r>
            <a:r>
              <a:rPr spc="-55" dirty="0"/>
              <a:t> </a:t>
            </a:r>
            <a:r>
              <a:rPr spc="-5" dirty="0"/>
              <a:t>hidrolimpiadora.</a:t>
            </a:r>
          </a:p>
          <a:p>
            <a:pPr marL="12700">
              <a:lnSpc>
                <a:spcPct val="100000"/>
              </a:lnSpc>
              <a:spcBef>
                <a:spcPts val="120"/>
              </a:spcBef>
              <a:buChar char="-"/>
              <a:tabLst>
                <a:tab pos="132080" algn="l"/>
              </a:tabLst>
            </a:pPr>
            <a:r>
              <a:rPr spc="-5" dirty="0"/>
              <a:t>No utilizar lejías, ácidos, disolventes ni otros productos de limpieza</a:t>
            </a:r>
            <a:r>
              <a:rPr spc="15" dirty="0"/>
              <a:t> </a:t>
            </a:r>
            <a:r>
              <a:rPr spc="-5" dirty="0"/>
              <a:t>abrasivos.</a:t>
            </a:r>
          </a:p>
          <a:p>
            <a:pPr marL="12700">
              <a:lnSpc>
                <a:spcPct val="100000"/>
              </a:lnSpc>
              <a:spcBef>
                <a:spcPts val="120"/>
              </a:spcBef>
              <a:buChar char="-"/>
              <a:tabLst>
                <a:tab pos="132080" algn="l"/>
              </a:tabLst>
            </a:pPr>
            <a:r>
              <a:rPr spc="-5" dirty="0"/>
              <a:t>Comprobar los tornillos de sujeción</a:t>
            </a:r>
            <a:r>
              <a:rPr spc="-55" dirty="0"/>
              <a:t> </a:t>
            </a:r>
            <a:r>
              <a:rPr spc="-5" dirty="0"/>
              <a:t>periódicamente.</a:t>
            </a:r>
          </a:p>
          <a:p>
            <a:pPr>
              <a:lnSpc>
                <a:spcPct val="100000"/>
              </a:lnSpc>
              <a:spcBef>
                <a:spcPts val="30"/>
              </a:spcBef>
              <a:buFont typeface="Trebuchet MS"/>
              <a:buChar char="-"/>
            </a:pPr>
            <a:endParaRPr sz="1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b="1" spc="-5" dirty="0">
                <a:latin typeface="Trebuchet MS"/>
                <a:cs typeface="Trebuchet MS"/>
              </a:rPr>
              <a:t>Invernada</a:t>
            </a:r>
            <a:r>
              <a:rPr b="1" spc="-100" dirty="0">
                <a:latin typeface="Trebuchet MS"/>
                <a:cs typeface="Trebuchet MS"/>
              </a:rPr>
              <a:t> </a:t>
            </a:r>
            <a:r>
              <a:rPr b="1" dirty="0">
                <a:latin typeface="Trebuchet MS"/>
                <a:cs typeface="Trebuchet MS"/>
              </a:rPr>
              <a:t>:</a:t>
            </a:r>
          </a:p>
          <a:p>
            <a:pPr marL="12700" marR="5080">
              <a:lnSpc>
                <a:spcPts val="1500"/>
              </a:lnSpc>
              <a:spcBef>
                <a:spcPts val="320"/>
              </a:spcBef>
              <a:buChar char="-"/>
              <a:tabLst>
                <a:tab pos="132080" algn="l"/>
              </a:tabLst>
            </a:pPr>
            <a:r>
              <a:rPr dirty="0"/>
              <a:t>Se </a:t>
            </a:r>
            <a:r>
              <a:rPr spc="-5" dirty="0"/>
              <a:t>aconseja </a:t>
            </a:r>
            <a:r>
              <a:rPr dirty="0"/>
              <a:t>guardar </a:t>
            </a:r>
            <a:r>
              <a:rPr spc="-5" dirty="0"/>
              <a:t>el mobiliario en un </a:t>
            </a:r>
            <a:r>
              <a:rPr dirty="0"/>
              <a:t>lugar resguardado </a:t>
            </a:r>
            <a:r>
              <a:rPr spc="-5" dirty="0"/>
              <a:t>durante el invierno </a:t>
            </a:r>
            <a:r>
              <a:rPr dirty="0"/>
              <a:t>o </a:t>
            </a:r>
            <a:r>
              <a:rPr spc="-5" dirty="0"/>
              <a:t>cuando no </a:t>
            </a:r>
            <a:r>
              <a:rPr dirty="0"/>
              <a:t>se vaya  a </a:t>
            </a:r>
            <a:r>
              <a:rPr spc="-5" dirty="0"/>
              <a:t>utilizar por un </a:t>
            </a:r>
            <a:r>
              <a:rPr dirty="0"/>
              <a:t>largo </a:t>
            </a:r>
            <a:r>
              <a:rPr spc="-5" dirty="0"/>
              <a:t>periodo de</a:t>
            </a:r>
            <a:r>
              <a:rPr spc="-90" dirty="0"/>
              <a:t> </a:t>
            </a:r>
            <a:r>
              <a:rPr spc="-5" dirty="0"/>
              <a:t>tiempo.</a:t>
            </a:r>
          </a:p>
          <a:p>
            <a:pPr marL="121285" indent="-108585">
              <a:lnSpc>
                <a:spcPts val="1590"/>
              </a:lnSpc>
              <a:buChar char="-"/>
              <a:tabLst>
                <a:tab pos="121920" algn="l"/>
              </a:tabLst>
            </a:pPr>
            <a:r>
              <a:rPr dirty="0"/>
              <a:t>Antes </a:t>
            </a:r>
            <a:r>
              <a:rPr spc="-5" dirty="0"/>
              <a:t>de </a:t>
            </a:r>
            <a:r>
              <a:rPr dirty="0"/>
              <a:t>guardar </a:t>
            </a:r>
            <a:r>
              <a:rPr spc="-5" dirty="0"/>
              <a:t>el producto, compruebe que esté </a:t>
            </a:r>
            <a:r>
              <a:rPr dirty="0"/>
              <a:t>limpio y</a:t>
            </a:r>
            <a:r>
              <a:rPr spc="-85" dirty="0"/>
              <a:t> </a:t>
            </a:r>
            <a:r>
              <a:rPr dirty="0"/>
              <a:t>seco.</a:t>
            </a:r>
          </a:p>
          <a:p>
            <a:pPr marL="121285" indent="-108585">
              <a:lnSpc>
                <a:spcPts val="1590"/>
              </a:lnSpc>
              <a:buChar char="-"/>
              <a:tabLst>
                <a:tab pos="121920" algn="l"/>
              </a:tabLst>
            </a:pPr>
            <a:r>
              <a:rPr dirty="0"/>
              <a:t>A guardar </a:t>
            </a:r>
            <a:r>
              <a:rPr spc="-5" dirty="0"/>
              <a:t>en un </a:t>
            </a:r>
            <a:r>
              <a:rPr dirty="0"/>
              <a:t>lugar </a:t>
            </a:r>
            <a:r>
              <a:rPr spc="-5" dirty="0"/>
              <a:t>de interior </a:t>
            </a:r>
            <a:r>
              <a:rPr dirty="0"/>
              <a:t>o </a:t>
            </a:r>
            <a:r>
              <a:rPr spc="-5" dirty="0"/>
              <a:t>donde quede </a:t>
            </a:r>
            <a:r>
              <a:rPr dirty="0"/>
              <a:t>resguardado </a:t>
            </a:r>
            <a:r>
              <a:rPr spc="-5" dirty="0"/>
              <a:t>de </a:t>
            </a:r>
            <a:r>
              <a:rPr dirty="0"/>
              <a:t>las </a:t>
            </a:r>
            <a:r>
              <a:rPr spc="-5" dirty="0"/>
              <a:t>heladas, en un área</a:t>
            </a:r>
            <a:r>
              <a:rPr spc="-145" dirty="0"/>
              <a:t> </a:t>
            </a:r>
            <a:r>
              <a:rPr spc="-5" dirty="0"/>
              <a:t>alzada.</a:t>
            </a: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i="1" dirty="0">
                <a:latin typeface="Trebuchet MS"/>
                <a:cs typeface="Trebuchet MS"/>
              </a:rPr>
              <a:t>Estas </a:t>
            </a:r>
            <a:r>
              <a:rPr i="1" spc="-5" dirty="0">
                <a:latin typeface="Trebuchet MS"/>
                <a:cs typeface="Trebuchet MS"/>
              </a:rPr>
              <a:t>medidas de precaución prolongarán la </a:t>
            </a:r>
            <a:r>
              <a:rPr i="1" dirty="0">
                <a:latin typeface="Trebuchet MS"/>
                <a:cs typeface="Trebuchet MS"/>
              </a:rPr>
              <a:t>vida útil </a:t>
            </a:r>
            <a:r>
              <a:rPr i="1" spc="-5" dirty="0">
                <a:latin typeface="Trebuchet MS"/>
                <a:cs typeface="Trebuchet MS"/>
              </a:rPr>
              <a:t>de </a:t>
            </a:r>
            <a:r>
              <a:rPr i="1" dirty="0">
                <a:latin typeface="Trebuchet MS"/>
                <a:cs typeface="Trebuchet MS"/>
              </a:rPr>
              <a:t>su</a:t>
            </a:r>
            <a:r>
              <a:rPr i="1" spc="-55" dirty="0">
                <a:latin typeface="Trebuchet MS"/>
                <a:cs typeface="Trebuchet MS"/>
              </a:rPr>
              <a:t> </a:t>
            </a:r>
            <a:r>
              <a:rPr i="1" spc="-5" dirty="0">
                <a:latin typeface="Trebuchet MS"/>
                <a:cs typeface="Trebuchet MS"/>
              </a:rPr>
              <a:t>mobiliario.</a:t>
            </a: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b="1" dirty="0">
                <a:latin typeface="Trebuchet MS"/>
                <a:cs typeface="Trebuchet MS"/>
              </a:rPr>
              <a:t>USO DOMÉSTICO</a:t>
            </a:r>
            <a:r>
              <a:rPr b="1" spc="-75" dirty="0">
                <a:latin typeface="Trebuchet MS"/>
                <a:cs typeface="Trebuchet MS"/>
              </a:rPr>
              <a:t> </a:t>
            </a:r>
            <a:r>
              <a:rPr b="1" spc="-10" dirty="0">
                <a:latin typeface="Trebuchet MS"/>
                <a:cs typeface="Trebuchet MS"/>
              </a:rPr>
              <a:t>EXCLUSIVAMENTE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403600" y="1028705"/>
            <a:ext cx="324358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Gazebo</a:t>
            </a:r>
            <a:r>
              <a:rPr spc="-65" dirty="0"/>
              <a:t> </a:t>
            </a:r>
            <a:r>
              <a:rPr spc="-45" dirty="0"/>
              <a:t>(SPANISH)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819798" y="2082906"/>
            <a:ext cx="1248410" cy="98298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ts val="3700"/>
              </a:lnSpc>
              <a:spcBef>
                <a:spcPts val="340"/>
              </a:spcBef>
            </a:pPr>
            <a:r>
              <a:rPr sz="3200" spc="-5" dirty="0">
                <a:solidFill>
                  <a:srgbClr val="FF0000"/>
                </a:solidFill>
                <a:latin typeface="Trebuchet MS"/>
                <a:cs typeface="Trebuchet MS"/>
              </a:rPr>
              <a:t>Copy</a:t>
            </a:r>
            <a:r>
              <a:rPr sz="3200" spc="-10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3200" dirty="0">
                <a:solidFill>
                  <a:srgbClr val="FF0000"/>
                </a:solidFill>
                <a:latin typeface="Trebuchet MS"/>
                <a:cs typeface="Trebuchet MS"/>
              </a:rPr>
              <a:t>/  </a:t>
            </a:r>
            <a:r>
              <a:rPr sz="3200" spc="-35" dirty="0">
                <a:solidFill>
                  <a:srgbClr val="FF0000"/>
                </a:solidFill>
                <a:latin typeface="Trebuchet MS"/>
                <a:cs typeface="Trebuchet MS"/>
              </a:rPr>
              <a:t>Paste</a:t>
            </a:r>
            <a:endParaRPr sz="3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7200" y="7191142"/>
            <a:ext cx="1978660" cy="76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95"/>
              </a:lnSpc>
            </a:pPr>
            <a:r>
              <a:rPr sz="500" b="1" spc="25" dirty="0">
                <a:solidFill>
                  <a:srgbClr val="231F20"/>
                </a:solidFill>
                <a:latin typeface="Arial Black"/>
                <a:cs typeface="Arial Black"/>
              </a:rPr>
              <a:t>GRAPHIC GUIDELINE </a:t>
            </a:r>
            <a:r>
              <a:rPr sz="500" b="1" spc="-5" dirty="0">
                <a:solidFill>
                  <a:srgbClr val="231F20"/>
                </a:solidFill>
                <a:latin typeface="Arial Black"/>
                <a:cs typeface="Arial Black"/>
              </a:rPr>
              <a:t>—  </a:t>
            </a:r>
            <a:r>
              <a:rPr sz="500" b="1" spc="25" dirty="0">
                <a:solidFill>
                  <a:srgbClr val="231F20"/>
                </a:solidFill>
                <a:latin typeface="Arial Black"/>
                <a:cs typeface="Arial Black"/>
              </a:rPr>
              <a:t>VERSION  </a:t>
            </a:r>
            <a:r>
              <a:rPr sz="500" b="1" spc="15" dirty="0">
                <a:solidFill>
                  <a:srgbClr val="231F20"/>
                </a:solidFill>
                <a:latin typeface="Arial Black"/>
                <a:cs typeface="Arial Black"/>
              </a:rPr>
              <a:t>1.0  </a:t>
            </a:r>
            <a:r>
              <a:rPr sz="500" b="1" spc="-5" dirty="0">
                <a:solidFill>
                  <a:srgbClr val="231F20"/>
                </a:solidFill>
                <a:latin typeface="Arial Black"/>
                <a:cs typeface="Arial Black"/>
              </a:rPr>
              <a:t>-</a:t>
            </a:r>
            <a:r>
              <a:rPr sz="500" b="1" spc="50" dirty="0">
                <a:solidFill>
                  <a:srgbClr val="231F20"/>
                </a:solidFill>
                <a:latin typeface="Arial Black"/>
                <a:cs typeface="Arial Black"/>
              </a:rPr>
              <a:t> </a:t>
            </a:r>
            <a:r>
              <a:rPr sz="500" b="1" spc="25" dirty="0">
                <a:solidFill>
                  <a:srgbClr val="231F20"/>
                </a:solidFill>
                <a:latin typeface="Arial Black"/>
                <a:cs typeface="Arial Black"/>
              </a:rPr>
              <a:t>20.07.2017</a:t>
            </a:r>
            <a:endParaRPr sz="500">
              <a:latin typeface="Arial Black"/>
              <a:cs typeface="Arial Black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457212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3004820" marR="5080" indent="-2573655">
              <a:lnSpc>
                <a:spcPts val="3700"/>
              </a:lnSpc>
              <a:spcBef>
                <a:spcPts val="340"/>
              </a:spcBef>
            </a:pPr>
            <a:r>
              <a:rPr spc="-5" dirty="0"/>
              <a:t>If made of wood (eucalyptus, acacia)  (FRENCH)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52500" y="1828805"/>
            <a:ext cx="283019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90" dirty="0">
                <a:latin typeface="Trebuchet MS"/>
                <a:cs typeface="Trebuchet MS"/>
              </a:rPr>
              <a:t>To </a:t>
            </a:r>
            <a:r>
              <a:rPr sz="1400" spc="-5" dirty="0">
                <a:latin typeface="Trebuchet MS"/>
                <a:cs typeface="Trebuchet MS"/>
              </a:rPr>
              <a:t>insert </a:t>
            </a:r>
            <a:r>
              <a:rPr sz="1400" dirty="0">
                <a:latin typeface="Trebuchet MS"/>
                <a:cs typeface="Trebuchet MS"/>
              </a:rPr>
              <a:t>on </a:t>
            </a:r>
            <a:r>
              <a:rPr sz="1400" b="1" spc="-5" dirty="0">
                <a:latin typeface="Trebuchet MS"/>
                <a:cs typeface="Trebuchet MS"/>
              </a:rPr>
              <a:t>Entretien </a:t>
            </a:r>
            <a:r>
              <a:rPr sz="1400" b="1" dirty="0">
                <a:latin typeface="Trebuchet MS"/>
                <a:cs typeface="Trebuchet MS"/>
              </a:rPr>
              <a:t>at the end</a:t>
            </a:r>
            <a:r>
              <a:rPr sz="1400" b="1" spc="25" dirty="0">
                <a:latin typeface="Trebuchet MS"/>
                <a:cs typeface="Trebuchet MS"/>
              </a:rPr>
              <a:t> </a:t>
            </a:r>
            <a:r>
              <a:rPr sz="1400" b="1" dirty="0">
                <a:latin typeface="Trebuchet MS"/>
                <a:cs typeface="Trebuchet MS"/>
              </a:rPr>
              <a:t>: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52500" y="2374828"/>
            <a:ext cx="398589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Trebuchet MS"/>
                <a:cs typeface="Trebuchet MS"/>
              </a:rPr>
              <a:t>- </a:t>
            </a:r>
            <a:r>
              <a:rPr sz="1400" spc="-5" dirty="0">
                <a:latin typeface="Trebuchet MS"/>
                <a:cs typeface="Trebuchet MS"/>
              </a:rPr>
              <a:t>Les rayons UV décolorent naturellement </a:t>
            </a:r>
            <a:r>
              <a:rPr sz="1400" dirty="0">
                <a:latin typeface="Trebuchet MS"/>
                <a:cs typeface="Trebuchet MS"/>
              </a:rPr>
              <a:t>le</a:t>
            </a:r>
            <a:r>
              <a:rPr sz="1400" spc="-80" dirty="0">
                <a:latin typeface="Trebuchet MS"/>
                <a:cs typeface="Trebuchet MS"/>
              </a:rPr>
              <a:t> </a:t>
            </a:r>
            <a:r>
              <a:rPr sz="1400" spc="-5" dirty="0">
                <a:latin typeface="Trebuchet MS"/>
                <a:cs typeface="Trebuchet MS"/>
              </a:rPr>
              <a:t>bois.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52500" y="2616103"/>
            <a:ext cx="7946390" cy="887094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 marR="303530">
              <a:lnSpc>
                <a:spcPts val="1600"/>
              </a:lnSpc>
              <a:spcBef>
                <a:spcPts val="220"/>
              </a:spcBef>
              <a:buChar char="-"/>
              <a:tabLst>
                <a:tab pos="132080" algn="l"/>
              </a:tabLst>
            </a:pPr>
            <a:r>
              <a:rPr sz="1400" spc="-5" dirty="0">
                <a:latin typeface="Trebuchet MS"/>
                <a:cs typeface="Trebuchet MS"/>
              </a:rPr>
              <a:t>Le fait d’appliquer </a:t>
            </a:r>
            <a:r>
              <a:rPr sz="1400" dirty="0">
                <a:latin typeface="Trebuchet MS"/>
                <a:cs typeface="Trebuchet MS"/>
              </a:rPr>
              <a:t>l’huile </a:t>
            </a:r>
            <a:r>
              <a:rPr sz="1400" spc="-5" dirty="0">
                <a:latin typeface="Trebuchet MS"/>
                <a:cs typeface="Trebuchet MS"/>
              </a:rPr>
              <a:t>ou une lasure alors que </a:t>
            </a:r>
            <a:r>
              <a:rPr sz="1400" dirty="0">
                <a:latin typeface="Trebuchet MS"/>
                <a:cs typeface="Trebuchet MS"/>
              </a:rPr>
              <a:t>le </a:t>
            </a:r>
            <a:r>
              <a:rPr sz="1400" spc="-5" dirty="0">
                <a:latin typeface="Trebuchet MS"/>
                <a:cs typeface="Trebuchet MS"/>
              </a:rPr>
              <a:t>bois n’est pas </a:t>
            </a:r>
            <a:r>
              <a:rPr sz="1400" dirty="0">
                <a:latin typeface="Trebuchet MS"/>
                <a:cs typeface="Trebuchet MS"/>
              </a:rPr>
              <a:t>sec </a:t>
            </a:r>
            <a:r>
              <a:rPr sz="1400" spc="-5" dirty="0">
                <a:latin typeface="Trebuchet MS"/>
                <a:cs typeface="Trebuchet MS"/>
              </a:rPr>
              <a:t>pourrait provoquer des  tâches noires sur votre</a:t>
            </a:r>
            <a:r>
              <a:rPr sz="1400" spc="-85" dirty="0">
                <a:latin typeface="Trebuchet MS"/>
                <a:cs typeface="Trebuchet MS"/>
              </a:rPr>
              <a:t> </a:t>
            </a:r>
            <a:r>
              <a:rPr sz="1400" spc="-25" dirty="0">
                <a:latin typeface="Trebuchet MS"/>
                <a:cs typeface="Trebuchet MS"/>
              </a:rPr>
              <a:t>mobilier.</a:t>
            </a:r>
            <a:endParaRPr sz="1400">
              <a:latin typeface="Trebuchet MS"/>
              <a:cs typeface="Trebuchet MS"/>
            </a:endParaRPr>
          </a:p>
          <a:p>
            <a:pPr marL="12700" marR="5080">
              <a:lnSpc>
                <a:spcPts val="1600"/>
              </a:lnSpc>
              <a:spcBef>
                <a:spcPts val="300"/>
              </a:spcBef>
              <a:buChar char="-"/>
              <a:tabLst>
                <a:tab pos="121920" algn="l"/>
              </a:tabLst>
            </a:pPr>
            <a:r>
              <a:rPr sz="1400" spc="-20" dirty="0">
                <a:latin typeface="Trebuchet MS"/>
                <a:cs typeface="Trebuchet MS"/>
              </a:rPr>
              <a:t>Avant </a:t>
            </a:r>
            <a:r>
              <a:rPr sz="1400" spc="-5" dirty="0">
                <a:latin typeface="Trebuchet MS"/>
                <a:cs typeface="Trebuchet MS"/>
              </a:rPr>
              <a:t>de </a:t>
            </a:r>
            <a:r>
              <a:rPr sz="1400" dirty="0">
                <a:latin typeface="Trebuchet MS"/>
                <a:cs typeface="Trebuchet MS"/>
              </a:rPr>
              <a:t>repasser </a:t>
            </a:r>
            <a:r>
              <a:rPr sz="1400" spc="-5" dirty="0">
                <a:latin typeface="Trebuchet MS"/>
                <a:cs typeface="Trebuchet MS"/>
              </a:rPr>
              <a:t>une </a:t>
            </a:r>
            <a:r>
              <a:rPr sz="1400" dirty="0">
                <a:latin typeface="Trebuchet MS"/>
                <a:cs typeface="Trebuchet MS"/>
              </a:rPr>
              <a:t>légère </a:t>
            </a:r>
            <a:r>
              <a:rPr sz="1400" spc="-5" dirty="0">
                <a:latin typeface="Trebuchet MS"/>
                <a:cs typeface="Trebuchet MS"/>
              </a:rPr>
              <a:t>couche d’huile </a:t>
            </a:r>
            <a:r>
              <a:rPr sz="1400" dirty="0">
                <a:latin typeface="Trebuchet MS"/>
                <a:cs typeface="Trebuchet MS"/>
              </a:rPr>
              <a:t>ou </a:t>
            </a:r>
            <a:r>
              <a:rPr sz="1400" spc="-5" dirty="0">
                <a:latin typeface="Trebuchet MS"/>
                <a:cs typeface="Trebuchet MS"/>
              </a:rPr>
              <a:t>de </a:t>
            </a:r>
            <a:r>
              <a:rPr sz="1400" dirty="0">
                <a:latin typeface="Trebuchet MS"/>
                <a:cs typeface="Trebuchet MS"/>
              </a:rPr>
              <a:t>lasure </a:t>
            </a:r>
            <a:r>
              <a:rPr sz="1400" spc="-5" dirty="0">
                <a:latin typeface="Trebuchet MS"/>
                <a:cs typeface="Trebuchet MS"/>
              </a:rPr>
              <a:t>adaptée </a:t>
            </a:r>
            <a:r>
              <a:rPr sz="1400" dirty="0">
                <a:latin typeface="Trebuchet MS"/>
                <a:cs typeface="Trebuchet MS"/>
              </a:rPr>
              <a:t>à votre </a:t>
            </a:r>
            <a:r>
              <a:rPr sz="1400" spc="-5" dirty="0">
                <a:latin typeface="Trebuchet MS"/>
                <a:cs typeface="Trebuchet MS"/>
              </a:rPr>
              <a:t>bois, </a:t>
            </a:r>
            <a:r>
              <a:rPr sz="1400" dirty="0">
                <a:latin typeface="Trebuchet MS"/>
                <a:cs typeface="Trebuchet MS"/>
              </a:rPr>
              <a:t>suivre les </a:t>
            </a:r>
            <a:r>
              <a:rPr sz="1400" spc="-5" dirty="0">
                <a:latin typeface="Trebuchet MS"/>
                <a:cs typeface="Trebuchet MS"/>
              </a:rPr>
              <a:t>conseils  d’utilisation indiqués </a:t>
            </a:r>
            <a:r>
              <a:rPr sz="1400" dirty="0">
                <a:latin typeface="Trebuchet MS"/>
                <a:cs typeface="Trebuchet MS"/>
              </a:rPr>
              <a:t>sur la </a:t>
            </a:r>
            <a:r>
              <a:rPr sz="1400" spc="-5" dirty="0">
                <a:latin typeface="Trebuchet MS"/>
                <a:cs typeface="Trebuchet MS"/>
              </a:rPr>
              <a:t>boîte de votre produit</a:t>
            </a:r>
            <a:r>
              <a:rPr sz="1400" spc="-75" dirty="0">
                <a:latin typeface="Trebuchet MS"/>
                <a:cs typeface="Trebuchet MS"/>
              </a:rPr>
              <a:t> </a:t>
            </a:r>
            <a:r>
              <a:rPr sz="1400" spc="-5" dirty="0">
                <a:latin typeface="Trebuchet MS"/>
                <a:cs typeface="Trebuchet MS"/>
              </a:rPr>
              <a:t>d’entretien.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52500" y="4140205"/>
            <a:ext cx="5752465" cy="10642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latin typeface="Trebuchet MS"/>
                <a:cs typeface="Trebuchet MS"/>
              </a:rPr>
              <a:t>If made </a:t>
            </a:r>
            <a:r>
              <a:rPr sz="3200" dirty="0">
                <a:latin typeface="Trebuchet MS"/>
                <a:cs typeface="Trebuchet MS"/>
              </a:rPr>
              <a:t>for </a:t>
            </a:r>
            <a:r>
              <a:rPr sz="3200" spc="-5" dirty="0">
                <a:latin typeface="Trebuchet MS"/>
                <a:cs typeface="Trebuchet MS"/>
              </a:rPr>
              <a:t>children</a:t>
            </a:r>
            <a:r>
              <a:rPr sz="3200" spc="-90" dirty="0">
                <a:latin typeface="Trebuchet MS"/>
                <a:cs typeface="Trebuchet MS"/>
              </a:rPr>
              <a:t> </a:t>
            </a:r>
            <a:r>
              <a:rPr sz="3200" spc="-5" dirty="0">
                <a:latin typeface="Trebuchet MS"/>
                <a:cs typeface="Trebuchet MS"/>
              </a:rPr>
              <a:t>(FRENCH)</a:t>
            </a:r>
            <a:endParaRPr sz="3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60"/>
              </a:spcBef>
            </a:pPr>
            <a:r>
              <a:rPr sz="1400" spc="-90" dirty="0">
                <a:latin typeface="Trebuchet MS"/>
                <a:cs typeface="Trebuchet MS"/>
              </a:rPr>
              <a:t>To </a:t>
            </a:r>
            <a:r>
              <a:rPr sz="1400" spc="-5" dirty="0">
                <a:latin typeface="Trebuchet MS"/>
                <a:cs typeface="Trebuchet MS"/>
              </a:rPr>
              <a:t>insert </a:t>
            </a:r>
            <a:r>
              <a:rPr sz="1400" dirty="0">
                <a:latin typeface="Trebuchet MS"/>
                <a:cs typeface="Trebuchet MS"/>
              </a:rPr>
              <a:t>on </a:t>
            </a:r>
            <a:r>
              <a:rPr sz="1400" b="1" dirty="0">
                <a:latin typeface="Trebuchet MS"/>
                <a:cs typeface="Trebuchet MS"/>
              </a:rPr>
              <a:t>Utilisation at the end</a:t>
            </a:r>
            <a:r>
              <a:rPr sz="1400" b="1" spc="-10" dirty="0">
                <a:latin typeface="Trebuchet MS"/>
                <a:cs typeface="Trebuchet MS"/>
              </a:rPr>
              <a:t> </a:t>
            </a:r>
            <a:r>
              <a:rPr sz="1400" b="1" dirty="0">
                <a:latin typeface="Trebuchet MS"/>
                <a:cs typeface="Trebuchet MS"/>
              </a:rPr>
              <a:t>: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52500" y="5372155"/>
            <a:ext cx="702246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Trebuchet MS"/>
                <a:cs typeface="Trebuchet MS"/>
              </a:rPr>
              <a:t>- </a:t>
            </a:r>
            <a:r>
              <a:rPr sz="1400" spc="-5" dirty="0">
                <a:latin typeface="Trebuchet MS"/>
                <a:cs typeface="Trebuchet MS"/>
              </a:rPr>
              <a:t>Ce produit n’est pas adapté aux enfants de moins de trois ans dû aux petits</a:t>
            </a:r>
            <a:r>
              <a:rPr sz="1400" spc="-35" dirty="0">
                <a:latin typeface="Trebuchet MS"/>
                <a:cs typeface="Trebuchet MS"/>
              </a:rPr>
              <a:t> </a:t>
            </a:r>
            <a:r>
              <a:rPr sz="1400" spc="-5" dirty="0">
                <a:latin typeface="Trebuchet MS"/>
                <a:cs typeface="Trebuchet MS"/>
              </a:rPr>
              <a:t>éléments.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492113" y="1741827"/>
            <a:ext cx="1248410" cy="875665"/>
          </a:xfrm>
          <a:prstGeom prst="rect">
            <a:avLst/>
          </a:prstGeom>
        </p:spPr>
        <p:txBody>
          <a:bodyPr vert="horz" wrap="square" lIns="0" tIns="137795" rIns="0" bIns="0" rtlCol="0">
            <a:spAutoFit/>
          </a:bodyPr>
          <a:lstStyle/>
          <a:p>
            <a:pPr marL="80645" marR="5080" indent="-68580">
              <a:lnSpc>
                <a:spcPct val="74300"/>
              </a:lnSpc>
              <a:spcBef>
                <a:spcPts val="1085"/>
              </a:spcBef>
            </a:pPr>
            <a:r>
              <a:rPr sz="3200" spc="-5" dirty="0">
                <a:solidFill>
                  <a:srgbClr val="FF0000"/>
                </a:solidFill>
                <a:latin typeface="Trebuchet MS"/>
                <a:cs typeface="Trebuchet MS"/>
              </a:rPr>
              <a:t>Copy</a:t>
            </a:r>
            <a:r>
              <a:rPr sz="3200" spc="-10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3200" dirty="0">
                <a:solidFill>
                  <a:srgbClr val="FF0000"/>
                </a:solidFill>
                <a:latin typeface="Trebuchet MS"/>
                <a:cs typeface="Trebuchet MS"/>
              </a:rPr>
              <a:t>/  </a:t>
            </a:r>
            <a:r>
              <a:rPr sz="3200" spc="-35" dirty="0">
                <a:solidFill>
                  <a:srgbClr val="FF0000"/>
                </a:solidFill>
                <a:latin typeface="Trebuchet MS"/>
                <a:cs typeface="Trebuchet MS"/>
              </a:rPr>
              <a:t>Paste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121883" y="4476087"/>
            <a:ext cx="124841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solidFill>
                  <a:srgbClr val="FF0000"/>
                </a:solidFill>
                <a:latin typeface="Trebuchet MS"/>
                <a:cs typeface="Trebuchet MS"/>
              </a:rPr>
              <a:t>Copy</a:t>
            </a:r>
            <a:r>
              <a:rPr sz="3200" spc="-10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3200" dirty="0">
                <a:solidFill>
                  <a:srgbClr val="FF0000"/>
                </a:solidFill>
                <a:latin typeface="Trebuchet MS"/>
                <a:cs typeface="Trebuchet MS"/>
              </a:rPr>
              <a:t>/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199845" y="4955590"/>
            <a:ext cx="995044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50" dirty="0">
                <a:solidFill>
                  <a:srgbClr val="FF0000"/>
                </a:solidFill>
                <a:latin typeface="Trebuchet MS"/>
                <a:cs typeface="Trebuchet MS"/>
              </a:rPr>
              <a:t>P</a:t>
            </a:r>
            <a:r>
              <a:rPr sz="3200" dirty="0">
                <a:solidFill>
                  <a:srgbClr val="FF0000"/>
                </a:solidFill>
                <a:latin typeface="Trebuchet MS"/>
                <a:cs typeface="Trebuchet MS"/>
              </a:rPr>
              <a:t>aste</a:t>
            </a:r>
            <a:endParaRPr sz="3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7200" y="7191142"/>
            <a:ext cx="1978660" cy="76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95"/>
              </a:lnSpc>
            </a:pPr>
            <a:r>
              <a:rPr sz="500" b="1" spc="25" dirty="0">
                <a:solidFill>
                  <a:srgbClr val="231F20"/>
                </a:solidFill>
                <a:latin typeface="Arial Black"/>
                <a:cs typeface="Arial Black"/>
              </a:rPr>
              <a:t>GRAPHIC GUIDELINE </a:t>
            </a:r>
            <a:r>
              <a:rPr sz="500" b="1" spc="-5" dirty="0">
                <a:solidFill>
                  <a:srgbClr val="231F20"/>
                </a:solidFill>
                <a:latin typeface="Arial Black"/>
                <a:cs typeface="Arial Black"/>
              </a:rPr>
              <a:t>—  </a:t>
            </a:r>
            <a:r>
              <a:rPr sz="500" b="1" spc="25" dirty="0">
                <a:solidFill>
                  <a:srgbClr val="231F20"/>
                </a:solidFill>
                <a:latin typeface="Arial Black"/>
                <a:cs typeface="Arial Black"/>
              </a:rPr>
              <a:t>VERSION  </a:t>
            </a:r>
            <a:r>
              <a:rPr sz="500" b="1" spc="15" dirty="0">
                <a:solidFill>
                  <a:srgbClr val="231F20"/>
                </a:solidFill>
                <a:latin typeface="Arial Black"/>
                <a:cs typeface="Arial Black"/>
              </a:rPr>
              <a:t>1.0  </a:t>
            </a:r>
            <a:r>
              <a:rPr sz="500" b="1" spc="-5" dirty="0">
                <a:solidFill>
                  <a:srgbClr val="231F20"/>
                </a:solidFill>
                <a:latin typeface="Arial Black"/>
                <a:cs typeface="Arial Black"/>
              </a:rPr>
              <a:t>-</a:t>
            </a:r>
            <a:r>
              <a:rPr sz="500" b="1" spc="50" dirty="0">
                <a:solidFill>
                  <a:srgbClr val="231F20"/>
                </a:solidFill>
                <a:latin typeface="Arial Black"/>
                <a:cs typeface="Arial Black"/>
              </a:rPr>
              <a:t> </a:t>
            </a:r>
            <a:r>
              <a:rPr sz="500" b="1" spc="25" dirty="0">
                <a:solidFill>
                  <a:srgbClr val="231F20"/>
                </a:solidFill>
                <a:latin typeface="Arial Black"/>
                <a:cs typeface="Arial Black"/>
              </a:rPr>
              <a:t>20.07.2017</a:t>
            </a:r>
            <a:endParaRPr sz="500">
              <a:latin typeface="Arial Black"/>
              <a:cs typeface="Arial Black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457212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44600" y="924565"/>
            <a:ext cx="7364095" cy="4400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700" dirty="0"/>
              <a:t>If </a:t>
            </a:r>
            <a:r>
              <a:rPr sz="2700" spc="0" dirty="0"/>
              <a:t>made of wood </a:t>
            </a:r>
            <a:r>
              <a:rPr sz="2700" dirty="0"/>
              <a:t>(eucalyptus, acacia)</a:t>
            </a:r>
            <a:r>
              <a:rPr sz="2700" spc="60" dirty="0"/>
              <a:t> </a:t>
            </a:r>
            <a:r>
              <a:rPr sz="2700" spc="-30" dirty="0"/>
              <a:t>(SPANISH)</a:t>
            </a:r>
            <a:endParaRPr sz="2700"/>
          </a:p>
        </p:txBody>
      </p:sp>
      <p:sp>
        <p:nvSpPr>
          <p:cNvPr id="5" name="object 5"/>
          <p:cNvSpPr txBox="1"/>
          <p:nvPr/>
        </p:nvSpPr>
        <p:spPr>
          <a:xfrm>
            <a:off x="1054100" y="2006605"/>
            <a:ext cx="41827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90" dirty="0">
                <a:latin typeface="Trebuchet MS"/>
                <a:cs typeface="Trebuchet MS"/>
              </a:rPr>
              <a:t>To </a:t>
            </a:r>
            <a:r>
              <a:rPr sz="1400" spc="-5" dirty="0">
                <a:latin typeface="Trebuchet MS"/>
                <a:cs typeface="Trebuchet MS"/>
              </a:rPr>
              <a:t>insert </a:t>
            </a:r>
            <a:r>
              <a:rPr sz="1400" dirty="0">
                <a:latin typeface="Trebuchet MS"/>
                <a:cs typeface="Trebuchet MS"/>
              </a:rPr>
              <a:t>on </a:t>
            </a:r>
            <a:r>
              <a:rPr sz="1400" b="1" dirty="0">
                <a:latin typeface="Trebuchet MS"/>
                <a:cs typeface="Trebuchet MS"/>
              </a:rPr>
              <a:t>Cuidado y mantenimiento at the end</a:t>
            </a:r>
            <a:r>
              <a:rPr sz="1400" b="1" spc="-30" dirty="0">
                <a:latin typeface="Trebuchet MS"/>
                <a:cs typeface="Trebuchet MS"/>
              </a:rPr>
              <a:t> </a:t>
            </a:r>
            <a:r>
              <a:rPr sz="1400" b="1" dirty="0">
                <a:latin typeface="Trebuchet MS"/>
                <a:cs typeface="Trebuchet MS"/>
              </a:rPr>
              <a:t>:</a:t>
            </a:r>
            <a:endParaRPr sz="1400" dirty="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54100" y="2413055"/>
            <a:ext cx="49447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Trebuchet MS"/>
                <a:cs typeface="Trebuchet MS"/>
              </a:rPr>
              <a:t>- </a:t>
            </a:r>
            <a:r>
              <a:rPr sz="1400" spc="-5" dirty="0">
                <a:latin typeface="Trebuchet MS"/>
                <a:cs typeface="Trebuchet MS"/>
              </a:rPr>
              <a:t>Los rayos UV causan una decoloración natural en </a:t>
            </a:r>
            <a:r>
              <a:rPr sz="1400" dirty="0">
                <a:latin typeface="Trebuchet MS"/>
                <a:cs typeface="Trebuchet MS"/>
              </a:rPr>
              <a:t>la</a:t>
            </a:r>
            <a:r>
              <a:rPr sz="1400" spc="-55" dirty="0">
                <a:latin typeface="Trebuchet MS"/>
                <a:cs typeface="Trebuchet MS"/>
              </a:rPr>
              <a:t> </a:t>
            </a:r>
            <a:r>
              <a:rPr sz="1400" spc="-5" dirty="0">
                <a:latin typeface="Trebuchet MS"/>
                <a:cs typeface="Trebuchet MS"/>
              </a:rPr>
              <a:t>madera.</a:t>
            </a:r>
            <a:endParaRPr sz="1400" dirty="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54100" y="2590855"/>
            <a:ext cx="7802245" cy="78486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2700" marR="249554">
              <a:lnSpc>
                <a:spcPts val="1400"/>
              </a:lnSpc>
              <a:spcBef>
                <a:spcPts val="380"/>
              </a:spcBef>
              <a:buChar char="-"/>
              <a:tabLst>
                <a:tab pos="132080" algn="l"/>
              </a:tabLst>
            </a:pPr>
            <a:r>
              <a:rPr sz="1400" spc="-5" dirty="0">
                <a:latin typeface="Trebuchet MS"/>
                <a:cs typeface="Trebuchet MS"/>
              </a:rPr>
              <a:t>La aplicación de un aceite </a:t>
            </a:r>
            <a:r>
              <a:rPr sz="1400" dirty="0">
                <a:latin typeface="Trebuchet MS"/>
                <a:cs typeface="Trebuchet MS"/>
              </a:rPr>
              <a:t>o </a:t>
            </a:r>
            <a:r>
              <a:rPr sz="1400" spc="-5" dirty="0">
                <a:latin typeface="Trebuchet MS"/>
                <a:cs typeface="Trebuchet MS"/>
              </a:rPr>
              <a:t>un barniz cuando </a:t>
            </a:r>
            <a:r>
              <a:rPr sz="1400" dirty="0">
                <a:latin typeface="Trebuchet MS"/>
                <a:cs typeface="Trebuchet MS"/>
              </a:rPr>
              <a:t>la </a:t>
            </a:r>
            <a:r>
              <a:rPr sz="1400" spc="-5" dirty="0">
                <a:latin typeface="Trebuchet MS"/>
                <a:cs typeface="Trebuchet MS"/>
              </a:rPr>
              <a:t>madera no está </a:t>
            </a:r>
            <a:r>
              <a:rPr sz="1400" dirty="0">
                <a:latin typeface="Trebuchet MS"/>
                <a:cs typeface="Trebuchet MS"/>
              </a:rPr>
              <a:t>seca </a:t>
            </a:r>
            <a:r>
              <a:rPr sz="1400" spc="-5" dirty="0">
                <a:latin typeface="Trebuchet MS"/>
                <a:cs typeface="Trebuchet MS"/>
              </a:rPr>
              <a:t>podría causar manchas  negras en </a:t>
            </a:r>
            <a:r>
              <a:rPr sz="1400" dirty="0">
                <a:latin typeface="Trebuchet MS"/>
                <a:cs typeface="Trebuchet MS"/>
              </a:rPr>
              <a:t>su</a:t>
            </a:r>
            <a:r>
              <a:rPr sz="1400" spc="-90" dirty="0">
                <a:latin typeface="Trebuchet MS"/>
                <a:cs typeface="Trebuchet MS"/>
              </a:rPr>
              <a:t> </a:t>
            </a:r>
            <a:r>
              <a:rPr sz="1400" spc="-5" dirty="0">
                <a:latin typeface="Trebuchet MS"/>
                <a:cs typeface="Trebuchet MS"/>
              </a:rPr>
              <a:t>mobiliario.</a:t>
            </a:r>
            <a:endParaRPr sz="1400" dirty="0">
              <a:latin typeface="Trebuchet MS"/>
              <a:cs typeface="Trebuchet MS"/>
            </a:endParaRPr>
          </a:p>
          <a:p>
            <a:pPr marL="12700" marR="5080">
              <a:lnSpc>
                <a:spcPts val="1400"/>
              </a:lnSpc>
              <a:spcBef>
                <a:spcPts val="100"/>
              </a:spcBef>
              <a:buChar char="-"/>
              <a:tabLst>
                <a:tab pos="121920" algn="l"/>
              </a:tabLst>
            </a:pPr>
            <a:r>
              <a:rPr sz="1400" dirty="0">
                <a:latin typeface="Trebuchet MS"/>
                <a:cs typeface="Trebuchet MS"/>
              </a:rPr>
              <a:t>Antes </a:t>
            </a:r>
            <a:r>
              <a:rPr sz="1400" spc="-5" dirty="0">
                <a:latin typeface="Trebuchet MS"/>
                <a:cs typeface="Trebuchet MS"/>
              </a:rPr>
              <a:t>de extender una </a:t>
            </a:r>
            <a:r>
              <a:rPr sz="1400" dirty="0">
                <a:latin typeface="Trebuchet MS"/>
                <a:cs typeface="Trebuchet MS"/>
              </a:rPr>
              <a:t>fina </a:t>
            </a:r>
            <a:r>
              <a:rPr sz="1400" spc="-5" dirty="0">
                <a:latin typeface="Trebuchet MS"/>
                <a:cs typeface="Trebuchet MS"/>
              </a:rPr>
              <a:t>capa del aceite </a:t>
            </a:r>
            <a:r>
              <a:rPr sz="1400" dirty="0">
                <a:latin typeface="Trebuchet MS"/>
                <a:cs typeface="Trebuchet MS"/>
              </a:rPr>
              <a:t>o </a:t>
            </a:r>
            <a:r>
              <a:rPr sz="1400" spc="-5" dirty="0">
                <a:latin typeface="Trebuchet MS"/>
                <a:cs typeface="Trebuchet MS"/>
              </a:rPr>
              <a:t>barniz adecuado para </a:t>
            </a:r>
            <a:r>
              <a:rPr sz="1400" dirty="0">
                <a:latin typeface="Trebuchet MS"/>
                <a:cs typeface="Trebuchet MS"/>
              </a:rPr>
              <a:t>su </a:t>
            </a:r>
            <a:r>
              <a:rPr sz="1400" spc="-5" dirty="0">
                <a:latin typeface="Trebuchet MS"/>
                <a:cs typeface="Trebuchet MS"/>
              </a:rPr>
              <a:t>madera, </a:t>
            </a:r>
            <a:r>
              <a:rPr sz="1400" dirty="0">
                <a:latin typeface="Trebuchet MS"/>
                <a:cs typeface="Trebuchet MS"/>
              </a:rPr>
              <a:t>siga los </a:t>
            </a:r>
            <a:r>
              <a:rPr sz="1400" spc="-5" dirty="0">
                <a:latin typeface="Trebuchet MS"/>
                <a:cs typeface="Trebuchet MS"/>
              </a:rPr>
              <a:t>consejos  de utilización que </a:t>
            </a:r>
            <a:r>
              <a:rPr sz="1400" dirty="0">
                <a:latin typeface="Trebuchet MS"/>
                <a:cs typeface="Trebuchet MS"/>
              </a:rPr>
              <a:t>se </a:t>
            </a:r>
            <a:r>
              <a:rPr sz="1400" spc="-5" dirty="0">
                <a:latin typeface="Trebuchet MS"/>
                <a:cs typeface="Trebuchet MS"/>
              </a:rPr>
              <a:t>indican en </a:t>
            </a:r>
            <a:r>
              <a:rPr sz="1400" dirty="0">
                <a:latin typeface="Trebuchet MS"/>
                <a:cs typeface="Trebuchet MS"/>
              </a:rPr>
              <a:t>la </a:t>
            </a:r>
            <a:r>
              <a:rPr sz="1400" spc="-5" dirty="0">
                <a:latin typeface="Trebuchet MS"/>
                <a:cs typeface="Trebuchet MS"/>
              </a:rPr>
              <a:t>botella del producto de</a:t>
            </a:r>
            <a:r>
              <a:rPr sz="1400" spc="-35" dirty="0">
                <a:latin typeface="Trebuchet MS"/>
                <a:cs typeface="Trebuchet MS"/>
              </a:rPr>
              <a:t> </a:t>
            </a:r>
            <a:r>
              <a:rPr sz="1400" spc="-5" dirty="0">
                <a:latin typeface="Trebuchet MS"/>
                <a:cs typeface="Trebuchet MS"/>
              </a:rPr>
              <a:t>limpieza.</a:t>
            </a:r>
            <a:endParaRPr sz="1400" dirty="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06474" y="5168955"/>
            <a:ext cx="234378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90" dirty="0">
                <a:latin typeface="Trebuchet MS"/>
                <a:cs typeface="Trebuchet MS"/>
              </a:rPr>
              <a:t>To </a:t>
            </a:r>
            <a:r>
              <a:rPr sz="1400" spc="-5" dirty="0">
                <a:latin typeface="Trebuchet MS"/>
                <a:cs typeface="Trebuchet MS"/>
              </a:rPr>
              <a:t>insert </a:t>
            </a:r>
            <a:r>
              <a:rPr sz="1400" dirty="0">
                <a:latin typeface="Trebuchet MS"/>
                <a:cs typeface="Trebuchet MS"/>
              </a:rPr>
              <a:t>on </a:t>
            </a:r>
            <a:r>
              <a:rPr sz="1400" b="1" dirty="0">
                <a:latin typeface="Trebuchet MS"/>
                <a:cs typeface="Trebuchet MS"/>
              </a:rPr>
              <a:t>Uso at the end :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06474" y="5575406"/>
            <a:ext cx="7091045" cy="44259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 marR="5080">
              <a:lnSpc>
                <a:spcPts val="1600"/>
              </a:lnSpc>
              <a:spcBef>
                <a:spcPts val="220"/>
              </a:spcBef>
            </a:pPr>
            <a:r>
              <a:rPr sz="1400" dirty="0">
                <a:latin typeface="Trebuchet MS"/>
                <a:cs typeface="Trebuchet MS"/>
              </a:rPr>
              <a:t>- </a:t>
            </a:r>
            <a:r>
              <a:rPr sz="1400" spc="-5" dirty="0">
                <a:latin typeface="Trebuchet MS"/>
                <a:cs typeface="Trebuchet MS"/>
              </a:rPr>
              <a:t>Este producto no está diseñado para niños menores de tres años debido </a:t>
            </a:r>
            <a:r>
              <a:rPr sz="1400" dirty="0">
                <a:latin typeface="Trebuchet MS"/>
                <a:cs typeface="Trebuchet MS"/>
              </a:rPr>
              <a:t>a </a:t>
            </a:r>
            <a:r>
              <a:rPr sz="1400" spc="-5" dirty="0">
                <a:latin typeface="Trebuchet MS"/>
                <a:cs typeface="Trebuchet MS"/>
              </a:rPr>
              <a:t>que contiene  piezas</a:t>
            </a:r>
            <a:r>
              <a:rPr sz="1400" spc="-100" dirty="0">
                <a:latin typeface="Trebuchet MS"/>
                <a:cs typeface="Trebuchet MS"/>
              </a:rPr>
              <a:t> </a:t>
            </a:r>
            <a:r>
              <a:rPr sz="1400" spc="-5" dirty="0">
                <a:latin typeface="Trebuchet MS"/>
                <a:cs typeface="Trebuchet MS"/>
              </a:rPr>
              <a:t>pequeñas.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923237" y="1644571"/>
            <a:ext cx="124841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solidFill>
                  <a:srgbClr val="FF0000"/>
                </a:solidFill>
                <a:latin typeface="Trebuchet MS"/>
                <a:cs typeface="Trebuchet MS"/>
              </a:rPr>
              <a:t>Copy</a:t>
            </a:r>
            <a:r>
              <a:rPr sz="3200" spc="-10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3200" dirty="0">
                <a:solidFill>
                  <a:srgbClr val="FF0000"/>
                </a:solidFill>
                <a:latin typeface="Trebuchet MS"/>
                <a:cs typeface="Trebuchet MS"/>
              </a:rPr>
              <a:t>/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923237" y="2114369"/>
            <a:ext cx="99441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55" dirty="0">
                <a:solidFill>
                  <a:srgbClr val="FF0000"/>
                </a:solidFill>
                <a:latin typeface="Trebuchet MS"/>
                <a:cs typeface="Trebuchet MS"/>
              </a:rPr>
              <a:t>P</a:t>
            </a:r>
            <a:r>
              <a:rPr sz="3200" dirty="0">
                <a:solidFill>
                  <a:srgbClr val="FF0000"/>
                </a:solidFill>
                <a:latin typeface="Trebuchet MS"/>
                <a:cs typeface="Trebuchet MS"/>
              </a:rPr>
              <a:t>aste</a:t>
            </a:r>
            <a:endParaRPr sz="3200" dirty="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765300" y="4178305"/>
            <a:ext cx="6681470" cy="9385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595"/>
              </a:lnSpc>
              <a:spcBef>
                <a:spcPts val="100"/>
              </a:spcBef>
            </a:pPr>
            <a:r>
              <a:rPr sz="3200" spc="-5" dirty="0">
                <a:latin typeface="Trebuchet MS"/>
                <a:cs typeface="Trebuchet MS"/>
              </a:rPr>
              <a:t>If made </a:t>
            </a:r>
            <a:r>
              <a:rPr sz="3200" dirty="0">
                <a:latin typeface="Trebuchet MS"/>
                <a:cs typeface="Trebuchet MS"/>
              </a:rPr>
              <a:t>for </a:t>
            </a:r>
            <a:r>
              <a:rPr sz="3200" spc="-5" dirty="0">
                <a:latin typeface="Trebuchet MS"/>
                <a:cs typeface="Trebuchet MS"/>
              </a:rPr>
              <a:t>children</a:t>
            </a:r>
            <a:r>
              <a:rPr sz="3200" spc="-55" dirty="0">
                <a:latin typeface="Trebuchet MS"/>
                <a:cs typeface="Trebuchet MS"/>
              </a:rPr>
              <a:t> </a:t>
            </a:r>
            <a:r>
              <a:rPr sz="3200" spc="-45" dirty="0">
                <a:latin typeface="Trebuchet MS"/>
                <a:cs typeface="Trebuchet MS"/>
              </a:rPr>
              <a:t>(SPANISH)</a:t>
            </a:r>
            <a:endParaRPr sz="3200">
              <a:latin typeface="Trebuchet MS"/>
              <a:cs typeface="Trebuchet MS"/>
            </a:endParaRPr>
          </a:p>
          <a:p>
            <a:pPr marR="5080" algn="r">
              <a:lnSpc>
                <a:spcPts val="3595"/>
              </a:lnSpc>
            </a:pPr>
            <a:r>
              <a:rPr sz="3200" spc="-5" dirty="0">
                <a:solidFill>
                  <a:srgbClr val="FF0000"/>
                </a:solidFill>
                <a:latin typeface="Trebuchet MS"/>
                <a:cs typeface="Trebuchet MS"/>
              </a:rPr>
              <a:t>Copy</a:t>
            </a:r>
            <a:r>
              <a:rPr sz="3200" spc="-10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3200" dirty="0">
                <a:solidFill>
                  <a:srgbClr val="FF0000"/>
                </a:solidFill>
                <a:latin typeface="Trebuchet MS"/>
                <a:cs typeface="Trebuchet MS"/>
              </a:rPr>
              <a:t>/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198369" y="5073368"/>
            <a:ext cx="99441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55" dirty="0">
                <a:solidFill>
                  <a:srgbClr val="FF0000"/>
                </a:solidFill>
                <a:latin typeface="Trebuchet MS"/>
                <a:cs typeface="Trebuchet MS"/>
              </a:rPr>
              <a:t>P</a:t>
            </a:r>
            <a:r>
              <a:rPr sz="3200" dirty="0">
                <a:solidFill>
                  <a:srgbClr val="FF0000"/>
                </a:solidFill>
                <a:latin typeface="Trebuchet MS"/>
                <a:cs typeface="Trebuchet MS"/>
              </a:rPr>
              <a:t>aste</a:t>
            </a:r>
            <a:endParaRPr sz="3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89527" y="727558"/>
            <a:ext cx="246379" cy="246379"/>
          </a:xfrm>
          <a:custGeom>
            <a:avLst/>
            <a:gdLst/>
            <a:ahLst/>
            <a:cxnLst/>
            <a:rect l="l" t="t" r="r" b="b"/>
            <a:pathLst>
              <a:path w="246380" h="246380">
                <a:moveTo>
                  <a:pt x="245960" y="122974"/>
                </a:moveTo>
                <a:lnTo>
                  <a:pt x="236297" y="170844"/>
                </a:lnTo>
                <a:lnTo>
                  <a:pt x="209943" y="209937"/>
                </a:lnTo>
                <a:lnTo>
                  <a:pt x="170855" y="236295"/>
                </a:lnTo>
                <a:lnTo>
                  <a:pt x="122986" y="245960"/>
                </a:lnTo>
                <a:lnTo>
                  <a:pt x="75121" y="236295"/>
                </a:lnTo>
                <a:lnTo>
                  <a:pt x="36028" y="209937"/>
                </a:lnTo>
                <a:lnTo>
                  <a:pt x="9667" y="170844"/>
                </a:lnTo>
                <a:lnTo>
                  <a:pt x="0" y="122974"/>
                </a:lnTo>
                <a:lnTo>
                  <a:pt x="9667" y="75116"/>
                </a:lnTo>
                <a:lnTo>
                  <a:pt x="36028" y="36026"/>
                </a:lnTo>
                <a:lnTo>
                  <a:pt x="75121" y="9667"/>
                </a:lnTo>
                <a:lnTo>
                  <a:pt x="122986" y="0"/>
                </a:lnTo>
                <a:lnTo>
                  <a:pt x="170855" y="9667"/>
                </a:lnTo>
                <a:lnTo>
                  <a:pt x="209943" y="36026"/>
                </a:lnTo>
                <a:lnTo>
                  <a:pt x="236297" y="75116"/>
                </a:lnTo>
                <a:lnTo>
                  <a:pt x="245960" y="122974"/>
                </a:lnTo>
                <a:close/>
              </a:path>
            </a:pathLst>
          </a:custGeom>
          <a:ln w="11938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849052" y="709166"/>
            <a:ext cx="127000" cy="25971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00" b="1" spc="30" dirty="0">
                <a:solidFill>
                  <a:srgbClr val="231F20"/>
                </a:solidFill>
                <a:latin typeface="Calibri"/>
                <a:cs typeface="Calibri"/>
              </a:rPr>
              <a:t>3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429809" y="3977006"/>
            <a:ext cx="3175" cy="1112520"/>
          </a:xfrm>
          <a:custGeom>
            <a:avLst/>
            <a:gdLst/>
            <a:ahLst/>
            <a:cxnLst/>
            <a:rect l="l" t="t" r="r" b="b"/>
            <a:pathLst>
              <a:path w="3175" h="1112520">
                <a:moveTo>
                  <a:pt x="0" y="0"/>
                </a:moveTo>
                <a:lnTo>
                  <a:pt x="2870" y="1112253"/>
                </a:lnTo>
              </a:path>
            </a:pathLst>
          </a:custGeom>
          <a:ln w="984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100676" y="4011258"/>
            <a:ext cx="1270" cy="488950"/>
          </a:xfrm>
          <a:custGeom>
            <a:avLst/>
            <a:gdLst/>
            <a:ahLst/>
            <a:cxnLst/>
            <a:rect l="l" t="t" r="r" b="b"/>
            <a:pathLst>
              <a:path w="1270" h="488950">
                <a:moveTo>
                  <a:pt x="0" y="0"/>
                </a:moveTo>
                <a:lnTo>
                  <a:pt x="1269" y="488708"/>
                </a:lnTo>
              </a:path>
            </a:pathLst>
          </a:custGeom>
          <a:ln w="984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70379" y="4180930"/>
            <a:ext cx="1905" cy="593090"/>
          </a:xfrm>
          <a:custGeom>
            <a:avLst/>
            <a:gdLst/>
            <a:ahLst/>
            <a:cxnLst/>
            <a:rect l="l" t="t" r="r" b="b"/>
            <a:pathLst>
              <a:path w="1905" h="593089">
                <a:moveTo>
                  <a:pt x="0" y="0"/>
                </a:moveTo>
                <a:lnTo>
                  <a:pt x="1498" y="592785"/>
                </a:lnTo>
              </a:path>
            </a:pathLst>
          </a:custGeom>
          <a:ln w="984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808487" y="3691256"/>
            <a:ext cx="1174115" cy="122555"/>
          </a:xfrm>
          <a:custGeom>
            <a:avLst/>
            <a:gdLst/>
            <a:ahLst/>
            <a:cxnLst/>
            <a:rect l="l" t="t" r="r" b="b"/>
            <a:pathLst>
              <a:path w="1174114" h="122554">
                <a:moveTo>
                  <a:pt x="1173734" y="0"/>
                </a:moveTo>
                <a:lnTo>
                  <a:pt x="0" y="122199"/>
                </a:lnTo>
              </a:path>
            </a:pathLst>
          </a:custGeom>
          <a:ln w="984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484612" y="3118829"/>
            <a:ext cx="1174115" cy="122555"/>
          </a:xfrm>
          <a:custGeom>
            <a:avLst/>
            <a:gdLst/>
            <a:ahLst/>
            <a:cxnLst/>
            <a:rect l="l" t="t" r="r" b="b"/>
            <a:pathLst>
              <a:path w="1174114" h="122555">
                <a:moveTo>
                  <a:pt x="0" y="122212"/>
                </a:moveTo>
                <a:lnTo>
                  <a:pt x="1173772" y="0"/>
                </a:lnTo>
              </a:path>
            </a:pathLst>
          </a:custGeom>
          <a:ln w="984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627425" y="3836010"/>
            <a:ext cx="964565" cy="100965"/>
          </a:xfrm>
          <a:custGeom>
            <a:avLst/>
            <a:gdLst/>
            <a:ahLst/>
            <a:cxnLst/>
            <a:rect l="l" t="t" r="r" b="b"/>
            <a:pathLst>
              <a:path w="964564" h="100964">
                <a:moveTo>
                  <a:pt x="0" y="100393"/>
                </a:moveTo>
                <a:lnTo>
                  <a:pt x="964310" y="0"/>
                </a:lnTo>
              </a:path>
            </a:pathLst>
          </a:custGeom>
          <a:ln w="984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490456" y="3592894"/>
            <a:ext cx="955675" cy="99695"/>
          </a:xfrm>
          <a:custGeom>
            <a:avLst/>
            <a:gdLst/>
            <a:ahLst/>
            <a:cxnLst/>
            <a:rect l="l" t="t" r="r" b="b"/>
            <a:pathLst>
              <a:path w="955675" h="99695">
                <a:moveTo>
                  <a:pt x="955560" y="0"/>
                </a:moveTo>
                <a:lnTo>
                  <a:pt x="0" y="99441"/>
                </a:lnTo>
              </a:path>
            </a:pathLst>
          </a:custGeom>
          <a:ln w="984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442932" y="3507283"/>
            <a:ext cx="964565" cy="100965"/>
          </a:xfrm>
          <a:custGeom>
            <a:avLst/>
            <a:gdLst/>
            <a:ahLst/>
            <a:cxnLst/>
            <a:rect l="l" t="t" r="r" b="b"/>
            <a:pathLst>
              <a:path w="964564" h="100964">
                <a:moveTo>
                  <a:pt x="0" y="100393"/>
                </a:moveTo>
                <a:lnTo>
                  <a:pt x="964336" y="0"/>
                </a:lnTo>
              </a:path>
            </a:pathLst>
          </a:custGeom>
          <a:ln w="984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305975" y="3263279"/>
            <a:ext cx="964565" cy="100965"/>
          </a:xfrm>
          <a:custGeom>
            <a:avLst/>
            <a:gdLst/>
            <a:ahLst/>
            <a:cxnLst/>
            <a:rect l="l" t="t" r="r" b="b"/>
            <a:pathLst>
              <a:path w="964564" h="100964">
                <a:moveTo>
                  <a:pt x="0" y="100393"/>
                </a:moveTo>
                <a:lnTo>
                  <a:pt x="964336" y="0"/>
                </a:lnTo>
              </a:path>
            </a:pathLst>
          </a:custGeom>
          <a:ln w="984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13027" y="3385973"/>
            <a:ext cx="1179195" cy="123189"/>
          </a:xfrm>
          <a:custGeom>
            <a:avLst/>
            <a:gdLst/>
            <a:ahLst/>
            <a:cxnLst/>
            <a:rect l="l" t="t" r="r" b="b"/>
            <a:pathLst>
              <a:path w="1179195" h="123189">
                <a:moveTo>
                  <a:pt x="0" y="122720"/>
                </a:moveTo>
                <a:lnTo>
                  <a:pt x="1178648" y="0"/>
                </a:lnTo>
              </a:path>
            </a:pathLst>
          </a:custGeom>
          <a:ln w="984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239315" y="3958718"/>
            <a:ext cx="1174115" cy="122555"/>
          </a:xfrm>
          <a:custGeom>
            <a:avLst/>
            <a:gdLst/>
            <a:ahLst/>
            <a:cxnLst/>
            <a:rect l="l" t="t" r="r" b="b"/>
            <a:pathLst>
              <a:path w="1174114" h="122554">
                <a:moveTo>
                  <a:pt x="0" y="122173"/>
                </a:moveTo>
                <a:lnTo>
                  <a:pt x="1173797" y="0"/>
                </a:lnTo>
              </a:path>
            </a:pathLst>
          </a:custGeom>
          <a:ln w="984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204655" y="3378632"/>
            <a:ext cx="1905" cy="7620"/>
          </a:xfrm>
          <a:custGeom>
            <a:avLst/>
            <a:gdLst/>
            <a:ahLst/>
            <a:cxnLst/>
            <a:rect l="l" t="t" r="r" b="b"/>
            <a:pathLst>
              <a:path w="1905" h="7620">
                <a:moveTo>
                  <a:pt x="698" y="7518"/>
                </a:moveTo>
                <a:lnTo>
                  <a:pt x="698" y="5397"/>
                </a:lnTo>
                <a:lnTo>
                  <a:pt x="1816" y="0"/>
                </a:lnTo>
                <a:lnTo>
                  <a:pt x="0" y="1181"/>
                </a:lnTo>
              </a:path>
            </a:pathLst>
          </a:custGeom>
          <a:ln w="984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386328" y="3702279"/>
            <a:ext cx="1905" cy="7620"/>
          </a:xfrm>
          <a:custGeom>
            <a:avLst/>
            <a:gdLst/>
            <a:ahLst/>
            <a:cxnLst/>
            <a:rect l="l" t="t" r="r" b="b"/>
            <a:pathLst>
              <a:path w="1905" h="7620">
                <a:moveTo>
                  <a:pt x="711" y="7505"/>
                </a:moveTo>
                <a:lnTo>
                  <a:pt x="673" y="5384"/>
                </a:lnTo>
                <a:lnTo>
                  <a:pt x="1816" y="0"/>
                </a:lnTo>
                <a:lnTo>
                  <a:pt x="0" y="1155"/>
                </a:lnTo>
              </a:path>
            </a:pathLst>
          </a:custGeom>
          <a:ln w="984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565002" y="3579648"/>
            <a:ext cx="1905" cy="7620"/>
          </a:xfrm>
          <a:custGeom>
            <a:avLst/>
            <a:gdLst/>
            <a:ahLst/>
            <a:cxnLst/>
            <a:rect l="l" t="t" r="r" b="b"/>
            <a:pathLst>
              <a:path w="1904" h="7620">
                <a:moveTo>
                  <a:pt x="660" y="7505"/>
                </a:moveTo>
                <a:lnTo>
                  <a:pt x="660" y="5397"/>
                </a:lnTo>
                <a:lnTo>
                  <a:pt x="1778" y="0"/>
                </a:lnTo>
                <a:lnTo>
                  <a:pt x="0" y="1155"/>
                </a:lnTo>
              </a:path>
            </a:pathLst>
          </a:custGeom>
          <a:ln w="984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83329" y="3255900"/>
            <a:ext cx="1905" cy="7620"/>
          </a:xfrm>
          <a:custGeom>
            <a:avLst/>
            <a:gdLst/>
            <a:ahLst/>
            <a:cxnLst/>
            <a:rect l="l" t="t" r="r" b="b"/>
            <a:pathLst>
              <a:path w="1904" h="7620">
                <a:moveTo>
                  <a:pt x="660" y="7518"/>
                </a:moveTo>
                <a:lnTo>
                  <a:pt x="660" y="5384"/>
                </a:lnTo>
                <a:lnTo>
                  <a:pt x="1765" y="0"/>
                </a:lnTo>
                <a:lnTo>
                  <a:pt x="0" y="1142"/>
                </a:lnTo>
              </a:path>
            </a:pathLst>
          </a:custGeom>
          <a:ln w="984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714507" y="3852711"/>
            <a:ext cx="635" cy="635"/>
          </a:xfrm>
          <a:custGeom>
            <a:avLst/>
            <a:gdLst/>
            <a:ahLst/>
            <a:cxnLst/>
            <a:rect l="l" t="t" r="r" b="b"/>
            <a:pathLst>
              <a:path w="635" h="635">
                <a:moveTo>
                  <a:pt x="228" y="0"/>
                </a:moveTo>
                <a:lnTo>
                  <a:pt x="0" y="431"/>
                </a:lnTo>
              </a:path>
            </a:pathLst>
          </a:custGeom>
          <a:ln w="984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535655" y="3967824"/>
            <a:ext cx="635" cy="4445"/>
          </a:xfrm>
          <a:custGeom>
            <a:avLst/>
            <a:gdLst/>
            <a:ahLst/>
            <a:cxnLst/>
            <a:rect l="l" t="t" r="r" b="b"/>
            <a:pathLst>
              <a:path w="635" h="4445">
                <a:moveTo>
                  <a:pt x="622" y="4406"/>
                </a:moveTo>
                <a:lnTo>
                  <a:pt x="0" y="0"/>
                </a:lnTo>
              </a:path>
            </a:pathLst>
          </a:custGeom>
          <a:ln w="984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536277" y="3972231"/>
            <a:ext cx="635" cy="4445"/>
          </a:xfrm>
          <a:custGeom>
            <a:avLst/>
            <a:gdLst/>
            <a:ahLst/>
            <a:cxnLst/>
            <a:rect l="l" t="t" r="r" b="b"/>
            <a:pathLst>
              <a:path w="635" h="4445">
                <a:moveTo>
                  <a:pt x="266" y="4051"/>
                </a:moveTo>
                <a:lnTo>
                  <a:pt x="0" y="0"/>
                </a:lnTo>
              </a:path>
            </a:pathLst>
          </a:custGeom>
          <a:ln w="984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354197" y="3651695"/>
            <a:ext cx="635" cy="635"/>
          </a:xfrm>
          <a:custGeom>
            <a:avLst/>
            <a:gdLst/>
            <a:ahLst/>
            <a:cxnLst/>
            <a:rect l="l" t="t" r="r" b="b"/>
            <a:pathLst>
              <a:path w="635" h="635">
                <a:moveTo>
                  <a:pt x="203" y="0"/>
                </a:moveTo>
                <a:lnTo>
                  <a:pt x="0" y="406"/>
                </a:lnTo>
              </a:path>
            </a:pathLst>
          </a:custGeom>
          <a:ln w="984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535883" y="3975444"/>
            <a:ext cx="635" cy="635"/>
          </a:xfrm>
          <a:custGeom>
            <a:avLst/>
            <a:gdLst/>
            <a:ahLst/>
            <a:cxnLst/>
            <a:rect l="l" t="t" r="r" b="b"/>
            <a:pathLst>
              <a:path w="635" h="635">
                <a:moveTo>
                  <a:pt x="203" y="0"/>
                </a:moveTo>
                <a:lnTo>
                  <a:pt x="0" y="393"/>
                </a:lnTo>
              </a:path>
            </a:pathLst>
          </a:custGeom>
          <a:ln w="984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532833" y="3529077"/>
            <a:ext cx="635" cy="635"/>
          </a:xfrm>
          <a:custGeom>
            <a:avLst/>
            <a:gdLst/>
            <a:ahLst/>
            <a:cxnLst/>
            <a:rect l="l" t="t" r="r" b="b"/>
            <a:pathLst>
              <a:path w="635" h="635">
                <a:moveTo>
                  <a:pt x="215" y="0"/>
                </a:moveTo>
                <a:lnTo>
                  <a:pt x="0" y="406"/>
                </a:lnTo>
              </a:path>
            </a:pathLst>
          </a:custGeom>
          <a:ln w="984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530484" y="3523667"/>
            <a:ext cx="1905" cy="3175"/>
          </a:xfrm>
          <a:custGeom>
            <a:avLst/>
            <a:gdLst/>
            <a:ahLst/>
            <a:cxnLst/>
            <a:rect l="l" t="t" r="r" b="b"/>
            <a:pathLst>
              <a:path w="1904" h="3175">
                <a:moveTo>
                  <a:pt x="0" y="0"/>
                </a:moveTo>
                <a:lnTo>
                  <a:pt x="1003" y="190"/>
                </a:lnTo>
                <a:lnTo>
                  <a:pt x="1308" y="1689"/>
                </a:lnTo>
                <a:lnTo>
                  <a:pt x="1739" y="2628"/>
                </a:lnTo>
              </a:path>
            </a:pathLst>
          </a:custGeom>
          <a:ln w="984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533521" y="3970034"/>
            <a:ext cx="1905" cy="3175"/>
          </a:xfrm>
          <a:custGeom>
            <a:avLst/>
            <a:gdLst/>
            <a:ahLst/>
            <a:cxnLst/>
            <a:rect l="l" t="t" r="r" b="b"/>
            <a:pathLst>
              <a:path w="1905" h="3175">
                <a:moveTo>
                  <a:pt x="0" y="0"/>
                </a:moveTo>
                <a:lnTo>
                  <a:pt x="1028" y="228"/>
                </a:lnTo>
                <a:lnTo>
                  <a:pt x="1320" y="1714"/>
                </a:lnTo>
                <a:lnTo>
                  <a:pt x="1739" y="2654"/>
                </a:lnTo>
              </a:path>
            </a:pathLst>
          </a:custGeom>
          <a:ln w="984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351848" y="3646285"/>
            <a:ext cx="1905" cy="3175"/>
          </a:xfrm>
          <a:custGeom>
            <a:avLst/>
            <a:gdLst/>
            <a:ahLst/>
            <a:cxnLst/>
            <a:rect l="l" t="t" r="r" b="b"/>
            <a:pathLst>
              <a:path w="1905" h="3175">
                <a:moveTo>
                  <a:pt x="0" y="0"/>
                </a:moveTo>
                <a:lnTo>
                  <a:pt x="1041" y="190"/>
                </a:lnTo>
                <a:lnTo>
                  <a:pt x="1308" y="1689"/>
                </a:lnTo>
                <a:lnTo>
                  <a:pt x="1777" y="2628"/>
                </a:lnTo>
              </a:path>
            </a:pathLst>
          </a:custGeom>
          <a:ln w="984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712170" y="3847301"/>
            <a:ext cx="1905" cy="3175"/>
          </a:xfrm>
          <a:custGeom>
            <a:avLst/>
            <a:gdLst/>
            <a:ahLst/>
            <a:cxnLst/>
            <a:rect l="l" t="t" r="r" b="b"/>
            <a:pathLst>
              <a:path w="1904" h="3175">
                <a:moveTo>
                  <a:pt x="0" y="0"/>
                </a:moveTo>
                <a:lnTo>
                  <a:pt x="1041" y="215"/>
                </a:lnTo>
                <a:lnTo>
                  <a:pt x="1308" y="1701"/>
                </a:lnTo>
                <a:lnTo>
                  <a:pt x="1765" y="2654"/>
                </a:lnTo>
              </a:path>
            </a:pathLst>
          </a:custGeom>
          <a:ln w="984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714291" y="3845078"/>
            <a:ext cx="1270" cy="4445"/>
          </a:xfrm>
          <a:custGeom>
            <a:avLst/>
            <a:gdLst/>
            <a:ahLst/>
            <a:cxnLst/>
            <a:rect l="l" t="t" r="r" b="b"/>
            <a:pathLst>
              <a:path w="1270" h="4445">
                <a:moveTo>
                  <a:pt x="647" y="4406"/>
                </a:moveTo>
                <a:lnTo>
                  <a:pt x="0" y="0"/>
                </a:lnTo>
              </a:path>
            </a:pathLst>
          </a:custGeom>
          <a:ln w="984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714926" y="3849511"/>
            <a:ext cx="635" cy="4445"/>
          </a:xfrm>
          <a:custGeom>
            <a:avLst/>
            <a:gdLst/>
            <a:ahLst/>
            <a:cxnLst/>
            <a:rect l="l" t="t" r="r" b="b"/>
            <a:pathLst>
              <a:path w="635" h="4445">
                <a:moveTo>
                  <a:pt x="279" y="4038"/>
                </a:moveTo>
                <a:lnTo>
                  <a:pt x="0" y="0"/>
                </a:lnTo>
              </a:path>
            </a:pathLst>
          </a:custGeom>
          <a:ln w="984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532630" y="3521444"/>
            <a:ext cx="635" cy="4445"/>
          </a:xfrm>
          <a:custGeom>
            <a:avLst/>
            <a:gdLst/>
            <a:ahLst/>
            <a:cxnLst/>
            <a:rect l="l" t="t" r="r" b="b"/>
            <a:pathLst>
              <a:path w="635" h="4445">
                <a:moveTo>
                  <a:pt x="622" y="4406"/>
                </a:moveTo>
                <a:lnTo>
                  <a:pt x="0" y="0"/>
                </a:lnTo>
              </a:path>
            </a:pathLst>
          </a:custGeom>
          <a:ln w="984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533252" y="3525851"/>
            <a:ext cx="635" cy="4445"/>
          </a:xfrm>
          <a:custGeom>
            <a:avLst/>
            <a:gdLst/>
            <a:ahLst/>
            <a:cxnLst/>
            <a:rect l="l" t="t" r="r" b="b"/>
            <a:pathLst>
              <a:path w="635" h="4445">
                <a:moveTo>
                  <a:pt x="292" y="4051"/>
                </a:moveTo>
                <a:lnTo>
                  <a:pt x="0" y="0"/>
                </a:lnTo>
              </a:path>
            </a:pathLst>
          </a:custGeom>
          <a:ln w="984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353969" y="3644075"/>
            <a:ext cx="1270" cy="4445"/>
          </a:xfrm>
          <a:custGeom>
            <a:avLst/>
            <a:gdLst/>
            <a:ahLst/>
            <a:cxnLst/>
            <a:rect l="l" t="t" r="r" b="b"/>
            <a:pathLst>
              <a:path w="1269" h="4445">
                <a:moveTo>
                  <a:pt x="647" y="4394"/>
                </a:moveTo>
                <a:lnTo>
                  <a:pt x="0" y="0"/>
                </a:lnTo>
              </a:path>
            </a:pathLst>
          </a:custGeom>
          <a:ln w="984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354591" y="3648457"/>
            <a:ext cx="635" cy="4445"/>
          </a:xfrm>
          <a:custGeom>
            <a:avLst/>
            <a:gdLst/>
            <a:ahLst/>
            <a:cxnLst/>
            <a:rect l="l" t="t" r="r" b="b"/>
            <a:pathLst>
              <a:path w="635" h="4445">
                <a:moveTo>
                  <a:pt x="292" y="4076"/>
                </a:moveTo>
                <a:lnTo>
                  <a:pt x="0" y="0"/>
                </a:lnTo>
              </a:path>
            </a:pathLst>
          </a:custGeom>
          <a:ln w="984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226086" y="3753676"/>
            <a:ext cx="635" cy="36830"/>
          </a:xfrm>
          <a:custGeom>
            <a:avLst/>
            <a:gdLst/>
            <a:ahLst/>
            <a:cxnLst/>
            <a:rect l="l" t="t" r="r" b="b"/>
            <a:pathLst>
              <a:path w="635" h="36829">
                <a:moveTo>
                  <a:pt x="88" y="36271"/>
                </a:moveTo>
                <a:lnTo>
                  <a:pt x="0" y="0"/>
                </a:lnTo>
              </a:path>
            </a:pathLst>
          </a:custGeom>
          <a:ln w="984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811520" y="3015006"/>
            <a:ext cx="414655" cy="739140"/>
          </a:xfrm>
          <a:custGeom>
            <a:avLst/>
            <a:gdLst/>
            <a:ahLst/>
            <a:cxnLst/>
            <a:rect l="l" t="t" r="r" b="b"/>
            <a:pathLst>
              <a:path w="414654" h="739139">
                <a:moveTo>
                  <a:pt x="0" y="0"/>
                </a:moveTo>
                <a:lnTo>
                  <a:pt x="414528" y="738682"/>
                </a:lnTo>
              </a:path>
            </a:pathLst>
          </a:custGeom>
          <a:ln w="984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663248" y="3118219"/>
            <a:ext cx="321945" cy="572770"/>
          </a:xfrm>
          <a:custGeom>
            <a:avLst/>
            <a:gdLst/>
            <a:ahLst/>
            <a:cxnLst/>
            <a:rect l="l" t="t" r="r" b="b"/>
            <a:pathLst>
              <a:path w="321945" h="572770">
                <a:moveTo>
                  <a:pt x="321437" y="572731"/>
                </a:moveTo>
                <a:lnTo>
                  <a:pt x="0" y="0"/>
                </a:lnTo>
              </a:path>
            </a:pathLst>
          </a:custGeom>
          <a:ln w="984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658384" y="3118740"/>
            <a:ext cx="321945" cy="572770"/>
          </a:xfrm>
          <a:custGeom>
            <a:avLst/>
            <a:gdLst/>
            <a:ahLst/>
            <a:cxnLst/>
            <a:rect l="l" t="t" r="r" b="b"/>
            <a:pathLst>
              <a:path w="321945" h="572770">
                <a:moveTo>
                  <a:pt x="321424" y="572731"/>
                </a:moveTo>
                <a:lnTo>
                  <a:pt x="0" y="0"/>
                </a:lnTo>
              </a:path>
            </a:pathLst>
          </a:custGeom>
          <a:ln w="984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560975" y="3128912"/>
            <a:ext cx="321945" cy="572770"/>
          </a:xfrm>
          <a:custGeom>
            <a:avLst/>
            <a:gdLst/>
            <a:ahLst/>
            <a:cxnLst/>
            <a:rect l="l" t="t" r="r" b="b"/>
            <a:pathLst>
              <a:path w="321945" h="572770">
                <a:moveTo>
                  <a:pt x="0" y="0"/>
                </a:moveTo>
                <a:lnTo>
                  <a:pt x="321411" y="572719"/>
                </a:lnTo>
              </a:path>
            </a:pathLst>
          </a:custGeom>
          <a:ln w="984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551247" y="3129979"/>
            <a:ext cx="321945" cy="572770"/>
          </a:xfrm>
          <a:custGeom>
            <a:avLst/>
            <a:gdLst/>
            <a:ahLst/>
            <a:cxnLst/>
            <a:rect l="l" t="t" r="r" b="b"/>
            <a:pathLst>
              <a:path w="321945" h="572770">
                <a:moveTo>
                  <a:pt x="321411" y="572731"/>
                </a:moveTo>
                <a:lnTo>
                  <a:pt x="0" y="0"/>
                </a:lnTo>
              </a:path>
            </a:pathLst>
          </a:custGeom>
          <a:ln w="984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453825" y="3140063"/>
            <a:ext cx="321945" cy="572770"/>
          </a:xfrm>
          <a:custGeom>
            <a:avLst/>
            <a:gdLst/>
            <a:ahLst/>
            <a:cxnLst/>
            <a:rect l="l" t="t" r="r" b="b"/>
            <a:pathLst>
              <a:path w="321945" h="572770">
                <a:moveTo>
                  <a:pt x="0" y="0"/>
                </a:moveTo>
                <a:lnTo>
                  <a:pt x="321424" y="572693"/>
                </a:lnTo>
              </a:path>
            </a:pathLst>
          </a:custGeom>
          <a:ln w="984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444071" y="3141130"/>
            <a:ext cx="321945" cy="572770"/>
          </a:xfrm>
          <a:custGeom>
            <a:avLst/>
            <a:gdLst/>
            <a:ahLst/>
            <a:cxnLst/>
            <a:rect l="l" t="t" r="r" b="b"/>
            <a:pathLst>
              <a:path w="321945" h="572770">
                <a:moveTo>
                  <a:pt x="321462" y="572719"/>
                </a:moveTo>
                <a:lnTo>
                  <a:pt x="0" y="0"/>
                </a:lnTo>
              </a:path>
            </a:pathLst>
          </a:custGeom>
          <a:ln w="984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346700" y="3151201"/>
            <a:ext cx="321945" cy="572770"/>
          </a:xfrm>
          <a:custGeom>
            <a:avLst/>
            <a:gdLst/>
            <a:ahLst/>
            <a:cxnLst/>
            <a:rect l="l" t="t" r="r" b="b"/>
            <a:pathLst>
              <a:path w="321945" h="572770">
                <a:moveTo>
                  <a:pt x="0" y="0"/>
                </a:moveTo>
                <a:lnTo>
                  <a:pt x="321411" y="572693"/>
                </a:lnTo>
              </a:path>
            </a:pathLst>
          </a:custGeom>
          <a:ln w="984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336947" y="3152293"/>
            <a:ext cx="321945" cy="572770"/>
          </a:xfrm>
          <a:custGeom>
            <a:avLst/>
            <a:gdLst/>
            <a:ahLst/>
            <a:cxnLst/>
            <a:rect l="l" t="t" r="r" b="b"/>
            <a:pathLst>
              <a:path w="321945" h="572770">
                <a:moveTo>
                  <a:pt x="321424" y="572693"/>
                </a:moveTo>
                <a:lnTo>
                  <a:pt x="0" y="0"/>
                </a:lnTo>
              </a:path>
            </a:pathLst>
          </a:custGeom>
          <a:ln w="984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239538" y="3162441"/>
            <a:ext cx="321945" cy="572770"/>
          </a:xfrm>
          <a:custGeom>
            <a:avLst/>
            <a:gdLst/>
            <a:ahLst/>
            <a:cxnLst/>
            <a:rect l="l" t="t" r="r" b="b"/>
            <a:pathLst>
              <a:path w="321945" h="572770">
                <a:moveTo>
                  <a:pt x="0" y="0"/>
                </a:moveTo>
                <a:lnTo>
                  <a:pt x="321424" y="572719"/>
                </a:lnTo>
              </a:path>
            </a:pathLst>
          </a:custGeom>
          <a:ln w="984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229771" y="3163393"/>
            <a:ext cx="321945" cy="572770"/>
          </a:xfrm>
          <a:custGeom>
            <a:avLst/>
            <a:gdLst/>
            <a:ahLst/>
            <a:cxnLst/>
            <a:rect l="l" t="t" r="r" b="b"/>
            <a:pathLst>
              <a:path w="321945" h="572770">
                <a:moveTo>
                  <a:pt x="321436" y="572731"/>
                </a:moveTo>
                <a:lnTo>
                  <a:pt x="0" y="0"/>
                </a:lnTo>
              </a:path>
            </a:pathLst>
          </a:custGeom>
          <a:ln w="984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663248" y="3118232"/>
            <a:ext cx="635" cy="9525"/>
          </a:xfrm>
          <a:custGeom>
            <a:avLst/>
            <a:gdLst/>
            <a:ahLst/>
            <a:cxnLst/>
            <a:rect l="l" t="t" r="r" b="b"/>
            <a:pathLst>
              <a:path w="635" h="9525">
                <a:moveTo>
                  <a:pt x="-4921" y="4616"/>
                </a:moveTo>
                <a:lnTo>
                  <a:pt x="4959" y="4616"/>
                </a:lnTo>
              </a:path>
            </a:pathLst>
          </a:custGeom>
          <a:ln w="923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574259" y="3857816"/>
            <a:ext cx="3810" cy="1269365"/>
          </a:xfrm>
          <a:custGeom>
            <a:avLst/>
            <a:gdLst/>
            <a:ahLst/>
            <a:cxnLst/>
            <a:rect l="l" t="t" r="r" b="b"/>
            <a:pathLst>
              <a:path w="3810" h="1269364">
                <a:moveTo>
                  <a:pt x="0" y="0"/>
                </a:moveTo>
                <a:lnTo>
                  <a:pt x="3251" y="1269034"/>
                </a:lnTo>
              </a:path>
            </a:pathLst>
          </a:custGeom>
          <a:ln w="984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561000" y="3128912"/>
            <a:ext cx="635" cy="18415"/>
          </a:xfrm>
          <a:custGeom>
            <a:avLst/>
            <a:gdLst/>
            <a:ahLst/>
            <a:cxnLst/>
            <a:rect l="l" t="t" r="r" b="b"/>
            <a:pathLst>
              <a:path w="635" h="18414">
                <a:moveTo>
                  <a:pt x="-4921" y="9067"/>
                </a:moveTo>
                <a:lnTo>
                  <a:pt x="4946" y="9067"/>
                </a:lnTo>
              </a:path>
            </a:pathLst>
          </a:custGeom>
          <a:ln w="1813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132350" y="3173578"/>
            <a:ext cx="321945" cy="572770"/>
          </a:xfrm>
          <a:custGeom>
            <a:avLst/>
            <a:gdLst/>
            <a:ahLst/>
            <a:cxnLst/>
            <a:rect l="l" t="t" r="r" b="b"/>
            <a:pathLst>
              <a:path w="321945" h="572770">
                <a:moveTo>
                  <a:pt x="0" y="0"/>
                </a:moveTo>
                <a:lnTo>
                  <a:pt x="321462" y="572719"/>
                </a:lnTo>
              </a:path>
            </a:pathLst>
          </a:custGeom>
          <a:ln w="984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122659" y="3174531"/>
            <a:ext cx="321945" cy="572770"/>
          </a:xfrm>
          <a:custGeom>
            <a:avLst/>
            <a:gdLst/>
            <a:ahLst/>
            <a:cxnLst/>
            <a:rect l="l" t="t" r="r" b="b"/>
            <a:pathLst>
              <a:path w="321945" h="572770">
                <a:moveTo>
                  <a:pt x="321411" y="572731"/>
                </a:moveTo>
                <a:lnTo>
                  <a:pt x="0" y="0"/>
                </a:lnTo>
              </a:path>
            </a:pathLst>
          </a:custGeom>
          <a:ln w="984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025225" y="3184716"/>
            <a:ext cx="321945" cy="572770"/>
          </a:xfrm>
          <a:custGeom>
            <a:avLst/>
            <a:gdLst/>
            <a:ahLst/>
            <a:cxnLst/>
            <a:rect l="l" t="t" r="r" b="b"/>
            <a:pathLst>
              <a:path w="321945" h="572770">
                <a:moveTo>
                  <a:pt x="0" y="0"/>
                </a:moveTo>
                <a:lnTo>
                  <a:pt x="321449" y="572693"/>
                </a:lnTo>
              </a:path>
            </a:pathLst>
          </a:custGeom>
          <a:ln w="984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015497" y="3185694"/>
            <a:ext cx="321945" cy="572770"/>
          </a:xfrm>
          <a:custGeom>
            <a:avLst/>
            <a:gdLst/>
            <a:ahLst/>
            <a:cxnLst/>
            <a:rect l="l" t="t" r="r" b="b"/>
            <a:pathLst>
              <a:path w="321945" h="572770">
                <a:moveTo>
                  <a:pt x="321411" y="572706"/>
                </a:moveTo>
                <a:lnTo>
                  <a:pt x="0" y="0"/>
                </a:lnTo>
              </a:path>
            </a:pathLst>
          </a:custGeom>
          <a:ln w="984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457368" y="3869995"/>
            <a:ext cx="3810" cy="1269365"/>
          </a:xfrm>
          <a:custGeom>
            <a:avLst/>
            <a:gdLst/>
            <a:ahLst/>
            <a:cxnLst/>
            <a:rect l="l" t="t" r="r" b="b"/>
            <a:pathLst>
              <a:path w="3810" h="1269364">
                <a:moveTo>
                  <a:pt x="0" y="0"/>
                </a:moveTo>
                <a:lnTo>
                  <a:pt x="3251" y="1269060"/>
                </a:lnTo>
              </a:path>
            </a:pathLst>
          </a:custGeom>
          <a:ln w="984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453825" y="3140050"/>
            <a:ext cx="635" cy="18415"/>
          </a:xfrm>
          <a:custGeom>
            <a:avLst/>
            <a:gdLst/>
            <a:ahLst/>
            <a:cxnLst/>
            <a:rect l="l" t="t" r="r" b="b"/>
            <a:pathLst>
              <a:path w="635" h="18414">
                <a:moveTo>
                  <a:pt x="-4921" y="9061"/>
                </a:moveTo>
                <a:lnTo>
                  <a:pt x="4984" y="9061"/>
                </a:lnTo>
              </a:path>
            </a:pathLst>
          </a:custGeom>
          <a:ln w="1812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918088" y="3195854"/>
            <a:ext cx="321945" cy="572770"/>
          </a:xfrm>
          <a:custGeom>
            <a:avLst/>
            <a:gdLst/>
            <a:ahLst/>
            <a:cxnLst/>
            <a:rect l="l" t="t" r="r" b="b"/>
            <a:pathLst>
              <a:path w="321945" h="572770">
                <a:moveTo>
                  <a:pt x="0" y="0"/>
                </a:moveTo>
                <a:lnTo>
                  <a:pt x="321398" y="572719"/>
                </a:lnTo>
              </a:path>
            </a:pathLst>
          </a:custGeom>
          <a:ln w="984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908334" y="3196807"/>
            <a:ext cx="321945" cy="572770"/>
          </a:xfrm>
          <a:custGeom>
            <a:avLst/>
            <a:gdLst/>
            <a:ahLst/>
            <a:cxnLst/>
            <a:rect l="l" t="t" r="r" b="b"/>
            <a:pathLst>
              <a:path w="321945" h="572770">
                <a:moveTo>
                  <a:pt x="321436" y="572744"/>
                </a:moveTo>
                <a:lnTo>
                  <a:pt x="0" y="0"/>
                </a:lnTo>
              </a:path>
            </a:pathLst>
          </a:custGeom>
          <a:ln w="984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810913" y="3207005"/>
            <a:ext cx="321945" cy="572770"/>
          </a:xfrm>
          <a:custGeom>
            <a:avLst/>
            <a:gdLst/>
            <a:ahLst/>
            <a:cxnLst/>
            <a:rect l="l" t="t" r="r" b="b"/>
            <a:pathLst>
              <a:path w="321945" h="572770">
                <a:moveTo>
                  <a:pt x="0" y="0"/>
                </a:moveTo>
                <a:lnTo>
                  <a:pt x="321436" y="572706"/>
                </a:lnTo>
              </a:path>
            </a:pathLst>
          </a:custGeom>
          <a:ln w="984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801197" y="3208034"/>
            <a:ext cx="321945" cy="572770"/>
          </a:xfrm>
          <a:custGeom>
            <a:avLst/>
            <a:gdLst/>
            <a:ahLst/>
            <a:cxnLst/>
            <a:rect l="l" t="t" r="r" b="b"/>
            <a:pathLst>
              <a:path w="321945" h="572770">
                <a:moveTo>
                  <a:pt x="321411" y="572744"/>
                </a:moveTo>
                <a:lnTo>
                  <a:pt x="0" y="0"/>
                </a:lnTo>
              </a:path>
            </a:pathLst>
          </a:custGeom>
          <a:ln w="984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346700" y="3151214"/>
            <a:ext cx="635" cy="18415"/>
          </a:xfrm>
          <a:custGeom>
            <a:avLst/>
            <a:gdLst/>
            <a:ahLst/>
            <a:cxnLst/>
            <a:rect l="l" t="t" r="r" b="b"/>
            <a:pathLst>
              <a:path w="635" h="18414">
                <a:moveTo>
                  <a:pt x="-4921" y="9048"/>
                </a:moveTo>
                <a:lnTo>
                  <a:pt x="4959" y="9048"/>
                </a:lnTo>
              </a:path>
            </a:pathLst>
          </a:custGeom>
          <a:ln w="18097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239538" y="3162441"/>
            <a:ext cx="635" cy="18415"/>
          </a:xfrm>
          <a:custGeom>
            <a:avLst/>
            <a:gdLst/>
            <a:ahLst/>
            <a:cxnLst/>
            <a:rect l="l" t="t" r="r" b="b"/>
            <a:pathLst>
              <a:path w="635" h="18414">
                <a:moveTo>
                  <a:pt x="-4921" y="9061"/>
                </a:moveTo>
                <a:lnTo>
                  <a:pt x="4946" y="9061"/>
                </a:lnTo>
              </a:path>
            </a:pathLst>
          </a:custGeom>
          <a:ln w="1812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4217566" y="3999091"/>
            <a:ext cx="1270" cy="488950"/>
          </a:xfrm>
          <a:custGeom>
            <a:avLst/>
            <a:gdLst/>
            <a:ahLst/>
            <a:cxnLst/>
            <a:rect l="l" t="t" r="r" b="b"/>
            <a:pathLst>
              <a:path w="1270" h="488950">
                <a:moveTo>
                  <a:pt x="0" y="0"/>
                </a:moveTo>
                <a:lnTo>
                  <a:pt x="1257" y="488670"/>
                </a:lnTo>
              </a:path>
            </a:pathLst>
          </a:custGeom>
          <a:ln w="984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703813" y="3218130"/>
            <a:ext cx="321945" cy="572770"/>
          </a:xfrm>
          <a:custGeom>
            <a:avLst/>
            <a:gdLst/>
            <a:ahLst/>
            <a:cxnLst/>
            <a:rect l="l" t="t" r="r" b="b"/>
            <a:pathLst>
              <a:path w="321945" h="572770">
                <a:moveTo>
                  <a:pt x="0" y="0"/>
                </a:moveTo>
                <a:lnTo>
                  <a:pt x="321373" y="572719"/>
                </a:lnTo>
              </a:path>
            </a:pathLst>
          </a:custGeom>
          <a:ln w="984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694047" y="3219197"/>
            <a:ext cx="321945" cy="572770"/>
          </a:xfrm>
          <a:custGeom>
            <a:avLst/>
            <a:gdLst/>
            <a:ahLst/>
            <a:cxnLst/>
            <a:rect l="l" t="t" r="r" b="b"/>
            <a:pathLst>
              <a:path w="321945" h="572770">
                <a:moveTo>
                  <a:pt x="321411" y="572719"/>
                </a:moveTo>
                <a:lnTo>
                  <a:pt x="0" y="0"/>
                </a:lnTo>
              </a:path>
            </a:pathLst>
          </a:custGeom>
          <a:ln w="984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3596638" y="3229268"/>
            <a:ext cx="321945" cy="572770"/>
          </a:xfrm>
          <a:custGeom>
            <a:avLst/>
            <a:gdLst/>
            <a:ahLst/>
            <a:cxnLst/>
            <a:rect l="l" t="t" r="r" b="b"/>
            <a:pathLst>
              <a:path w="321945" h="572770">
                <a:moveTo>
                  <a:pt x="0" y="0"/>
                </a:moveTo>
                <a:lnTo>
                  <a:pt x="321436" y="572731"/>
                </a:lnTo>
              </a:path>
            </a:pathLst>
          </a:custGeom>
          <a:ln w="984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4132350" y="3173578"/>
            <a:ext cx="635" cy="18415"/>
          </a:xfrm>
          <a:custGeom>
            <a:avLst/>
            <a:gdLst/>
            <a:ahLst/>
            <a:cxnLst/>
            <a:rect l="l" t="t" r="r" b="b"/>
            <a:pathLst>
              <a:path w="635" h="18414">
                <a:moveTo>
                  <a:pt x="-4921" y="9055"/>
                </a:moveTo>
                <a:lnTo>
                  <a:pt x="4997" y="9055"/>
                </a:lnTo>
              </a:path>
            </a:pathLst>
          </a:custGeom>
          <a:ln w="1811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4072825" y="4014166"/>
            <a:ext cx="1270" cy="436245"/>
          </a:xfrm>
          <a:custGeom>
            <a:avLst/>
            <a:gdLst/>
            <a:ahLst/>
            <a:cxnLst/>
            <a:rect l="l" t="t" r="r" b="b"/>
            <a:pathLst>
              <a:path w="1270" h="436245">
                <a:moveTo>
                  <a:pt x="0" y="0"/>
                </a:moveTo>
                <a:lnTo>
                  <a:pt x="1142" y="436016"/>
                </a:lnTo>
              </a:path>
            </a:pathLst>
          </a:custGeom>
          <a:ln w="984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4025212" y="3184704"/>
            <a:ext cx="635" cy="18415"/>
          </a:xfrm>
          <a:custGeom>
            <a:avLst/>
            <a:gdLst/>
            <a:ahLst/>
            <a:cxnLst/>
            <a:rect l="l" t="t" r="r" b="b"/>
            <a:pathLst>
              <a:path w="635" h="18414">
                <a:moveTo>
                  <a:pt x="-4921" y="9061"/>
                </a:moveTo>
                <a:lnTo>
                  <a:pt x="4959" y="9061"/>
                </a:lnTo>
              </a:path>
            </a:pathLst>
          </a:custGeom>
          <a:ln w="1812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3586884" y="3230335"/>
            <a:ext cx="321945" cy="572770"/>
          </a:xfrm>
          <a:custGeom>
            <a:avLst/>
            <a:gdLst/>
            <a:ahLst/>
            <a:cxnLst/>
            <a:rect l="l" t="t" r="r" b="b"/>
            <a:pathLst>
              <a:path w="321945" h="572770">
                <a:moveTo>
                  <a:pt x="321449" y="572719"/>
                </a:moveTo>
                <a:lnTo>
                  <a:pt x="0" y="0"/>
                </a:lnTo>
              </a:path>
            </a:pathLst>
          </a:custGeom>
          <a:ln w="984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3489501" y="3240520"/>
            <a:ext cx="321945" cy="572770"/>
          </a:xfrm>
          <a:custGeom>
            <a:avLst/>
            <a:gdLst/>
            <a:ahLst/>
            <a:cxnLst/>
            <a:rect l="l" t="t" r="r" b="b"/>
            <a:pathLst>
              <a:path w="321945" h="572770">
                <a:moveTo>
                  <a:pt x="0" y="0"/>
                </a:moveTo>
                <a:lnTo>
                  <a:pt x="321398" y="572706"/>
                </a:lnTo>
              </a:path>
            </a:pathLst>
          </a:custGeom>
          <a:ln w="984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3484612" y="3241041"/>
            <a:ext cx="321945" cy="572770"/>
          </a:xfrm>
          <a:custGeom>
            <a:avLst/>
            <a:gdLst/>
            <a:ahLst/>
            <a:cxnLst/>
            <a:rect l="l" t="t" r="r" b="b"/>
            <a:pathLst>
              <a:path w="321945" h="572770">
                <a:moveTo>
                  <a:pt x="0" y="0"/>
                </a:moveTo>
                <a:lnTo>
                  <a:pt x="321411" y="572706"/>
                </a:lnTo>
              </a:path>
            </a:pathLst>
          </a:custGeom>
          <a:ln w="984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2161970" y="3170111"/>
            <a:ext cx="1159510" cy="121285"/>
          </a:xfrm>
          <a:custGeom>
            <a:avLst/>
            <a:gdLst/>
            <a:ahLst/>
            <a:cxnLst/>
            <a:rect l="l" t="t" r="r" b="b"/>
            <a:pathLst>
              <a:path w="1159510" h="121285">
                <a:moveTo>
                  <a:pt x="0" y="120700"/>
                </a:moveTo>
                <a:lnTo>
                  <a:pt x="1159167" y="0"/>
                </a:lnTo>
              </a:path>
            </a:pathLst>
          </a:custGeom>
          <a:ln w="984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671625" y="3292869"/>
            <a:ext cx="1471295" cy="153670"/>
          </a:xfrm>
          <a:custGeom>
            <a:avLst/>
            <a:gdLst/>
            <a:ahLst/>
            <a:cxnLst/>
            <a:rect l="l" t="t" r="r" b="b"/>
            <a:pathLst>
              <a:path w="1471295" h="153670">
                <a:moveTo>
                  <a:pt x="0" y="153149"/>
                </a:moveTo>
                <a:lnTo>
                  <a:pt x="1470863" y="0"/>
                </a:lnTo>
              </a:path>
            </a:pathLst>
          </a:custGeom>
          <a:ln w="984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3340619" y="3015006"/>
            <a:ext cx="1471295" cy="153670"/>
          </a:xfrm>
          <a:custGeom>
            <a:avLst/>
            <a:gdLst/>
            <a:ahLst/>
            <a:cxnLst/>
            <a:rect l="l" t="t" r="r" b="b"/>
            <a:pathLst>
              <a:path w="1471295" h="153669">
                <a:moveTo>
                  <a:pt x="1470901" y="0"/>
                </a:moveTo>
                <a:lnTo>
                  <a:pt x="0" y="153111"/>
                </a:lnTo>
              </a:path>
            </a:pathLst>
          </a:custGeom>
          <a:ln w="984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2086799" y="3385961"/>
            <a:ext cx="5080" cy="635"/>
          </a:xfrm>
          <a:custGeom>
            <a:avLst/>
            <a:gdLst/>
            <a:ahLst/>
            <a:cxnLst/>
            <a:rect l="l" t="t" r="r" b="b"/>
            <a:pathLst>
              <a:path w="5080" h="635">
                <a:moveTo>
                  <a:pt x="0" y="495"/>
                </a:moveTo>
                <a:lnTo>
                  <a:pt x="4876" y="0"/>
                </a:lnTo>
              </a:path>
            </a:pathLst>
          </a:custGeom>
          <a:ln w="984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1979649" y="3396667"/>
            <a:ext cx="10160" cy="1270"/>
          </a:xfrm>
          <a:custGeom>
            <a:avLst/>
            <a:gdLst/>
            <a:ahLst/>
            <a:cxnLst/>
            <a:rect l="l" t="t" r="r" b="b"/>
            <a:pathLst>
              <a:path w="10160" h="1270">
                <a:moveTo>
                  <a:pt x="0" y="1041"/>
                </a:moveTo>
                <a:lnTo>
                  <a:pt x="9740" y="0"/>
                </a:lnTo>
              </a:path>
            </a:pathLst>
          </a:custGeom>
          <a:ln w="984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872512" y="3407817"/>
            <a:ext cx="10160" cy="1270"/>
          </a:xfrm>
          <a:custGeom>
            <a:avLst/>
            <a:gdLst/>
            <a:ahLst/>
            <a:cxnLst/>
            <a:rect l="l" t="t" r="r" b="b"/>
            <a:pathLst>
              <a:path w="10160" h="1270">
                <a:moveTo>
                  <a:pt x="0" y="1028"/>
                </a:moveTo>
                <a:lnTo>
                  <a:pt x="9740" y="0"/>
                </a:lnTo>
              </a:path>
            </a:pathLst>
          </a:custGeom>
          <a:ln w="984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1765362" y="3418955"/>
            <a:ext cx="10160" cy="1270"/>
          </a:xfrm>
          <a:custGeom>
            <a:avLst/>
            <a:gdLst/>
            <a:ahLst/>
            <a:cxnLst/>
            <a:rect l="l" t="t" r="r" b="b"/>
            <a:pathLst>
              <a:path w="10160" h="1270">
                <a:moveTo>
                  <a:pt x="0" y="1028"/>
                </a:moveTo>
                <a:lnTo>
                  <a:pt x="9728" y="0"/>
                </a:lnTo>
              </a:path>
            </a:pathLst>
          </a:custGeom>
          <a:ln w="984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1658212" y="3430093"/>
            <a:ext cx="10160" cy="1270"/>
          </a:xfrm>
          <a:custGeom>
            <a:avLst/>
            <a:gdLst/>
            <a:ahLst/>
            <a:cxnLst/>
            <a:rect l="l" t="t" r="r" b="b"/>
            <a:pathLst>
              <a:path w="10160" h="1270">
                <a:moveTo>
                  <a:pt x="0" y="1028"/>
                </a:moveTo>
                <a:lnTo>
                  <a:pt x="9728" y="0"/>
                </a:lnTo>
              </a:path>
            </a:pathLst>
          </a:custGeom>
          <a:ln w="984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1551062" y="3441231"/>
            <a:ext cx="10160" cy="1270"/>
          </a:xfrm>
          <a:custGeom>
            <a:avLst/>
            <a:gdLst/>
            <a:ahLst/>
            <a:cxnLst/>
            <a:rect l="l" t="t" r="r" b="b"/>
            <a:pathLst>
              <a:path w="10159" h="1270">
                <a:moveTo>
                  <a:pt x="0" y="1028"/>
                </a:moveTo>
                <a:lnTo>
                  <a:pt x="9740" y="0"/>
                </a:lnTo>
              </a:path>
            </a:pathLst>
          </a:custGeom>
          <a:ln w="984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1443899" y="3452381"/>
            <a:ext cx="10160" cy="1270"/>
          </a:xfrm>
          <a:custGeom>
            <a:avLst/>
            <a:gdLst/>
            <a:ahLst/>
            <a:cxnLst/>
            <a:rect l="l" t="t" r="r" b="b"/>
            <a:pathLst>
              <a:path w="10159" h="1270">
                <a:moveTo>
                  <a:pt x="0" y="1015"/>
                </a:moveTo>
                <a:lnTo>
                  <a:pt x="9740" y="0"/>
                </a:lnTo>
              </a:path>
            </a:pathLst>
          </a:custGeom>
          <a:ln w="984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1336762" y="3463532"/>
            <a:ext cx="10160" cy="1270"/>
          </a:xfrm>
          <a:custGeom>
            <a:avLst/>
            <a:gdLst/>
            <a:ahLst/>
            <a:cxnLst/>
            <a:rect l="l" t="t" r="r" b="b"/>
            <a:pathLst>
              <a:path w="10159" h="1270">
                <a:moveTo>
                  <a:pt x="0" y="1003"/>
                </a:moveTo>
                <a:lnTo>
                  <a:pt x="9740" y="0"/>
                </a:lnTo>
              </a:path>
            </a:pathLst>
          </a:custGeom>
          <a:ln w="984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1229587" y="3474746"/>
            <a:ext cx="10160" cy="1270"/>
          </a:xfrm>
          <a:custGeom>
            <a:avLst/>
            <a:gdLst/>
            <a:ahLst/>
            <a:cxnLst/>
            <a:rect l="l" t="t" r="r" b="b"/>
            <a:pathLst>
              <a:path w="10159" h="1270">
                <a:moveTo>
                  <a:pt x="0" y="1028"/>
                </a:moveTo>
                <a:lnTo>
                  <a:pt x="9753" y="0"/>
                </a:lnTo>
              </a:path>
            </a:pathLst>
          </a:custGeom>
          <a:ln w="984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1122462" y="3485910"/>
            <a:ext cx="10160" cy="1270"/>
          </a:xfrm>
          <a:custGeom>
            <a:avLst/>
            <a:gdLst/>
            <a:ahLst/>
            <a:cxnLst/>
            <a:rect l="l" t="t" r="r" b="b"/>
            <a:pathLst>
              <a:path w="10159" h="1270">
                <a:moveTo>
                  <a:pt x="0" y="1003"/>
                </a:moveTo>
                <a:lnTo>
                  <a:pt x="9728" y="0"/>
                </a:lnTo>
              </a:path>
            </a:pathLst>
          </a:custGeom>
          <a:ln w="984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1015287" y="3497022"/>
            <a:ext cx="10160" cy="1270"/>
          </a:xfrm>
          <a:custGeom>
            <a:avLst/>
            <a:gdLst/>
            <a:ahLst/>
            <a:cxnLst/>
            <a:rect l="l" t="t" r="r" b="b"/>
            <a:pathLst>
              <a:path w="10159" h="1270">
                <a:moveTo>
                  <a:pt x="0" y="1028"/>
                </a:moveTo>
                <a:lnTo>
                  <a:pt x="9766" y="0"/>
                </a:lnTo>
              </a:path>
            </a:pathLst>
          </a:custGeom>
          <a:ln w="984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913027" y="3508185"/>
            <a:ext cx="5080" cy="635"/>
          </a:xfrm>
          <a:custGeom>
            <a:avLst/>
            <a:gdLst/>
            <a:ahLst/>
            <a:cxnLst/>
            <a:rect l="l" t="t" r="r" b="b"/>
            <a:pathLst>
              <a:path w="5080" h="635">
                <a:moveTo>
                  <a:pt x="0" y="508"/>
                </a:moveTo>
                <a:lnTo>
                  <a:pt x="4864" y="0"/>
                </a:lnTo>
              </a:path>
            </a:pathLst>
          </a:custGeom>
          <a:ln w="984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2306001" y="3362719"/>
            <a:ext cx="8890" cy="1270"/>
          </a:xfrm>
          <a:custGeom>
            <a:avLst/>
            <a:gdLst/>
            <a:ahLst/>
            <a:cxnLst/>
            <a:rect l="l" t="t" r="r" b="b"/>
            <a:pathLst>
              <a:path w="8889" h="1270">
                <a:moveTo>
                  <a:pt x="8750" y="0"/>
                </a:moveTo>
                <a:lnTo>
                  <a:pt x="0" y="914"/>
                </a:lnTo>
              </a:path>
            </a:pathLst>
          </a:custGeom>
          <a:ln w="984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2412160" y="3351696"/>
            <a:ext cx="8890" cy="1270"/>
          </a:xfrm>
          <a:custGeom>
            <a:avLst/>
            <a:gdLst/>
            <a:ahLst/>
            <a:cxnLst/>
            <a:rect l="l" t="t" r="r" b="b"/>
            <a:pathLst>
              <a:path w="8889" h="1270">
                <a:moveTo>
                  <a:pt x="8750" y="0"/>
                </a:moveTo>
                <a:lnTo>
                  <a:pt x="0" y="914"/>
                </a:lnTo>
              </a:path>
            </a:pathLst>
          </a:custGeom>
          <a:ln w="984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2518319" y="3340660"/>
            <a:ext cx="8890" cy="1270"/>
          </a:xfrm>
          <a:custGeom>
            <a:avLst/>
            <a:gdLst/>
            <a:ahLst/>
            <a:cxnLst/>
            <a:rect l="l" t="t" r="r" b="b"/>
            <a:pathLst>
              <a:path w="8889" h="1270">
                <a:moveTo>
                  <a:pt x="8762" y="0"/>
                </a:moveTo>
                <a:lnTo>
                  <a:pt x="0" y="914"/>
                </a:lnTo>
              </a:path>
            </a:pathLst>
          </a:custGeom>
          <a:ln w="984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2624491" y="3329623"/>
            <a:ext cx="8890" cy="1270"/>
          </a:xfrm>
          <a:custGeom>
            <a:avLst/>
            <a:gdLst/>
            <a:ahLst/>
            <a:cxnLst/>
            <a:rect l="l" t="t" r="r" b="b"/>
            <a:pathLst>
              <a:path w="8889" h="1270">
                <a:moveTo>
                  <a:pt x="8788" y="0"/>
                </a:moveTo>
                <a:lnTo>
                  <a:pt x="0" y="914"/>
                </a:lnTo>
              </a:path>
            </a:pathLst>
          </a:custGeom>
          <a:ln w="984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2730663" y="3318587"/>
            <a:ext cx="8890" cy="1270"/>
          </a:xfrm>
          <a:custGeom>
            <a:avLst/>
            <a:gdLst/>
            <a:ahLst/>
            <a:cxnLst/>
            <a:rect l="l" t="t" r="r" b="b"/>
            <a:pathLst>
              <a:path w="8889" h="1270">
                <a:moveTo>
                  <a:pt x="8775" y="0"/>
                </a:moveTo>
                <a:lnTo>
                  <a:pt x="0" y="927"/>
                </a:lnTo>
              </a:path>
            </a:pathLst>
          </a:custGeom>
          <a:ln w="984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2836848" y="3307449"/>
            <a:ext cx="8890" cy="1270"/>
          </a:xfrm>
          <a:custGeom>
            <a:avLst/>
            <a:gdLst/>
            <a:ahLst/>
            <a:cxnLst/>
            <a:rect l="l" t="t" r="r" b="b"/>
            <a:pathLst>
              <a:path w="8889" h="1270">
                <a:moveTo>
                  <a:pt x="8750" y="0"/>
                </a:moveTo>
                <a:lnTo>
                  <a:pt x="0" y="927"/>
                </a:lnTo>
              </a:path>
            </a:pathLst>
          </a:custGeom>
          <a:ln w="984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2943033" y="3296425"/>
            <a:ext cx="8890" cy="1270"/>
          </a:xfrm>
          <a:custGeom>
            <a:avLst/>
            <a:gdLst/>
            <a:ahLst/>
            <a:cxnLst/>
            <a:rect l="l" t="t" r="r" b="b"/>
            <a:pathLst>
              <a:path w="8889" h="1270">
                <a:moveTo>
                  <a:pt x="8750" y="0"/>
                </a:moveTo>
                <a:lnTo>
                  <a:pt x="0" y="914"/>
                </a:lnTo>
              </a:path>
            </a:pathLst>
          </a:custGeom>
          <a:ln w="984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3049192" y="3285376"/>
            <a:ext cx="8890" cy="1270"/>
          </a:xfrm>
          <a:custGeom>
            <a:avLst/>
            <a:gdLst/>
            <a:ahLst/>
            <a:cxnLst/>
            <a:rect l="l" t="t" r="r" b="b"/>
            <a:pathLst>
              <a:path w="8889" h="1270">
                <a:moveTo>
                  <a:pt x="8775" y="0"/>
                </a:moveTo>
                <a:lnTo>
                  <a:pt x="0" y="914"/>
                </a:lnTo>
              </a:path>
            </a:pathLst>
          </a:custGeom>
          <a:ln w="984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3155364" y="3274353"/>
            <a:ext cx="8890" cy="1270"/>
          </a:xfrm>
          <a:custGeom>
            <a:avLst/>
            <a:gdLst/>
            <a:ahLst/>
            <a:cxnLst/>
            <a:rect l="l" t="t" r="r" b="b"/>
            <a:pathLst>
              <a:path w="8889" h="1270">
                <a:moveTo>
                  <a:pt x="8775" y="0"/>
                </a:moveTo>
                <a:lnTo>
                  <a:pt x="0" y="914"/>
                </a:lnTo>
              </a:path>
            </a:pathLst>
          </a:custGeom>
          <a:ln w="984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3261574" y="3263317"/>
            <a:ext cx="8890" cy="1270"/>
          </a:xfrm>
          <a:custGeom>
            <a:avLst/>
            <a:gdLst/>
            <a:ahLst/>
            <a:cxnLst/>
            <a:rect l="l" t="t" r="r" b="b"/>
            <a:pathLst>
              <a:path w="8889" h="1270">
                <a:moveTo>
                  <a:pt x="8750" y="0"/>
                </a:moveTo>
                <a:lnTo>
                  <a:pt x="0" y="901"/>
                </a:lnTo>
              </a:path>
            </a:pathLst>
          </a:custGeom>
          <a:ln w="984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3484612" y="3240520"/>
            <a:ext cx="5080" cy="635"/>
          </a:xfrm>
          <a:custGeom>
            <a:avLst/>
            <a:gdLst/>
            <a:ahLst/>
            <a:cxnLst/>
            <a:rect l="l" t="t" r="r" b="b"/>
            <a:pathLst>
              <a:path w="5079" h="635">
                <a:moveTo>
                  <a:pt x="4889" y="0"/>
                </a:moveTo>
                <a:lnTo>
                  <a:pt x="0" y="495"/>
                </a:lnTo>
              </a:path>
            </a:pathLst>
          </a:custGeom>
          <a:ln w="984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3586872" y="3229268"/>
            <a:ext cx="10160" cy="1270"/>
          </a:xfrm>
          <a:custGeom>
            <a:avLst/>
            <a:gdLst/>
            <a:ahLst/>
            <a:cxnLst/>
            <a:rect l="l" t="t" r="r" b="b"/>
            <a:pathLst>
              <a:path w="10160" h="1269">
                <a:moveTo>
                  <a:pt x="9766" y="0"/>
                </a:moveTo>
                <a:lnTo>
                  <a:pt x="0" y="1028"/>
                </a:lnTo>
              </a:path>
            </a:pathLst>
          </a:custGeom>
          <a:ln w="984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3694034" y="3218130"/>
            <a:ext cx="10160" cy="1270"/>
          </a:xfrm>
          <a:custGeom>
            <a:avLst/>
            <a:gdLst/>
            <a:ahLst/>
            <a:cxnLst/>
            <a:rect l="l" t="t" r="r" b="b"/>
            <a:pathLst>
              <a:path w="10160" h="1269">
                <a:moveTo>
                  <a:pt x="9779" y="0"/>
                </a:moveTo>
                <a:lnTo>
                  <a:pt x="0" y="1028"/>
                </a:lnTo>
              </a:path>
            </a:pathLst>
          </a:custGeom>
          <a:ln w="984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3801159" y="3207005"/>
            <a:ext cx="10160" cy="1270"/>
          </a:xfrm>
          <a:custGeom>
            <a:avLst/>
            <a:gdLst/>
            <a:ahLst/>
            <a:cxnLst/>
            <a:rect l="l" t="t" r="r" b="b"/>
            <a:pathLst>
              <a:path w="10160" h="1269">
                <a:moveTo>
                  <a:pt x="9753" y="0"/>
                </a:moveTo>
                <a:lnTo>
                  <a:pt x="0" y="990"/>
                </a:lnTo>
              </a:path>
            </a:pathLst>
          </a:custGeom>
          <a:ln w="984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3908309" y="3195854"/>
            <a:ext cx="10160" cy="1270"/>
          </a:xfrm>
          <a:custGeom>
            <a:avLst/>
            <a:gdLst/>
            <a:ahLst/>
            <a:cxnLst/>
            <a:rect l="l" t="t" r="r" b="b"/>
            <a:pathLst>
              <a:path w="10160" h="1269">
                <a:moveTo>
                  <a:pt x="9778" y="0"/>
                </a:moveTo>
                <a:lnTo>
                  <a:pt x="0" y="1028"/>
                </a:lnTo>
              </a:path>
            </a:pathLst>
          </a:custGeom>
          <a:ln w="984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4015497" y="3184716"/>
            <a:ext cx="10160" cy="1270"/>
          </a:xfrm>
          <a:custGeom>
            <a:avLst/>
            <a:gdLst/>
            <a:ahLst/>
            <a:cxnLst/>
            <a:rect l="l" t="t" r="r" b="b"/>
            <a:pathLst>
              <a:path w="10160" h="1269">
                <a:moveTo>
                  <a:pt x="9728" y="0"/>
                </a:moveTo>
                <a:lnTo>
                  <a:pt x="0" y="1028"/>
                </a:lnTo>
              </a:path>
            </a:pathLst>
          </a:custGeom>
          <a:ln w="984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4122596" y="3173578"/>
            <a:ext cx="10160" cy="1270"/>
          </a:xfrm>
          <a:custGeom>
            <a:avLst/>
            <a:gdLst/>
            <a:ahLst/>
            <a:cxnLst/>
            <a:rect l="l" t="t" r="r" b="b"/>
            <a:pathLst>
              <a:path w="10160" h="1269">
                <a:moveTo>
                  <a:pt x="9753" y="0"/>
                </a:moveTo>
                <a:lnTo>
                  <a:pt x="0" y="1015"/>
                </a:lnTo>
              </a:path>
            </a:pathLst>
          </a:custGeom>
          <a:ln w="984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4229771" y="3162441"/>
            <a:ext cx="10160" cy="1270"/>
          </a:xfrm>
          <a:custGeom>
            <a:avLst/>
            <a:gdLst/>
            <a:ahLst/>
            <a:cxnLst/>
            <a:rect l="l" t="t" r="r" b="b"/>
            <a:pathLst>
              <a:path w="10160" h="1269">
                <a:moveTo>
                  <a:pt x="9766" y="0"/>
                </a:moveTo>
                <a:lnTo>
                  <a:pt x="0" y="1041"/>
                </a:lnTo>
              </a:path>
            </a:pathLst>
          </a:custGeom>
          <a:ln w="984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4336934" y="3151201"/>
            <a:ext cx="10160" cy="1270"/>
          </a:xfrm>
          <a:custGeom>
            <a:avLst/>
            <a:gdLst/>
            <a:ahLst/>
            <a:cxnLst/>
            <a:rect l="l" t="t" r="r" b="b"/>
            <a:pathLst>
              <a:path w="10160" h="1269">
                <a:moveTo>
                  <a:pt x="9766" y="0"/>
                </a:moveTo>
                <a:lnTo>
                  <a:pt x="0" y="1015"/>
                </a:lnTo>
              </a:path>
            </a:pathLst>
          </a:custGeom>
          <a:ln w="984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4444046" y="3140063"/>
            <a:ext cx="10160" cy="1270"/>
          </a:xfrm>
          <a:custGeom>
            <a:avLst/>
            <a:gdLst/>
            <a:ahLst/>
            <a:cxnLst/>
            <a:rect l="l" t="t" r="r" b="b"/>
            <a:pathLst>
              <a:path w="10160" h="1269">
                <a:moveTo>
                  <a:pt x="9779" y="0"/>
                </a:moveTo>
                <a:lnTo>
                  <a:pt x="0" y="1028"/>
                </a:lnTo>
              </a:path>
            </a:pathLst>
          </a:custGeom>
          <a:ln w="984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4551209" y="3128912"/>
            <a:ext cx="10160" cy="1270"/>
          </a:xfrm>
          <a:custGeom>
            <a:avLst/>
            <a:gdLst/>
            <a:ahLst/>
            <a:cxnLst/>
            <a:rect l="l" t="t" r="r" b="b"/>
            <a:pathLst>
              <a:path w="10160" h="1269">
                <a:moveTo>
                  <a:pt x="9766" y="0"/>
                </a:moveTo>
                <a:lnTo>
                  <a:pt x="0" y="1028"/>
                </a:lnTo>
              </a:path>
            </a:pathLst>
          </a:custGeom>
          <a:ln w="984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4658384" y="3118270"/>
            <a:ext cx="5080" cy="635"/>
          </a:xfrm>
          <a:custGeom>
            <a:avLst/>
            <a:gdLst/>
            <a:ahLst/>
            <a:cxnLst/>
            <a:rect l="l" t="t" r="r" b="b"/>
            <a:pathLst>
              <a:path w="5079" h="635">
                <a:moveTo>
                  <a:pt x="4864" y="0"/>
                </a:moveTo>
                <a:lnTo>
                  <a:pt x="0" y="495"/>
                </a:lnTo>
              </a:path>
            </a:pathLst>
          </a:custGeom>
          <a:ln w="984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2190824" y="3377718"/>
            <a:ext cx="12700" cy="1905"/>
          </a:xfrm>
          <a:custGeom>
            <a:avLst/>
            <a:gdLst/>
            <a:ahLst/>
            <a:cxnLst/>
            <a:rect l="l" t="t" r="r" b="b"/>
            <a:pathLst>
              <a:path w="12700" h="1904">
                <a:moveTo>
                  <a:pt x="12496" y="0"/>
                </a:moveTo>
                <a:lnTo>
                  <a:pt x="0" y="1295"/>
                </a:lnTo>
              </a:path>
            </a:pathLst>
          </a:custGeom>
          <a:ln w="984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3369460" y="3254998"/>
            <a:ext cx="12700" cy="1905"/>
          </a:xfrm>
          <a:custGeom>
            <a:avLst/>
            <a:gdLst/>
            <a:ahLst/>
            <a:cxnLst/>
            <a:rect l="l" t="t" r="r" b="b"/>
            <a:pathLst>
              <a:path w="12700" h="1904">
                <a:moveTo>
                  <a:pt x="12509" y="0"/>
                </a:moveTo>
                <a:lnTo>
                  <a:pt x="0" y="1282"/>
                </a:lnTo>
              </a:path>
            </a:pathLst>
          </a:custGeom>
          <a:ln w="984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2197212" y="3389580"/>
            <a:ext cx="7620" cy="1270"/>
          </a:xfrm>
          <a:custGeom>
            <a:avLst/>
            <a:gdLst/>
            <a:ahLst/>
            <a:cxnLst/>
            <a:rect l="l" t="t" r="r" b="b"/>
            <a:pathLst>
              <a:path w="7619" h="1270">
                <a:moveTo>
                  <a:pt x="7365" y="0"/>
                </a:moveTo>
                <a:lnTo>
                  <a:pt x="0" y="749"/>
                </a:lnTo>
              </a:path>
            </a:pathLst>
          </a:custGeom>
          <a:ln w="984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3375861" y="3266961"/>
            <a:ext cx="7620" cy="1270"/>
          </a:xfrm>
          <a:custGeom>
            <a:avLst/>
            <a:gdLst/>
            <a:ahLst/>
            <a:cxnLst/>
            <a:rect l="l" t="t" r="r" b="b"/>
            <a:pathLst>
              <a:path w="7620" h="1270">
                <a:moveTo>
                  <a:pt x="7353" y="0"/>
                </a:moveTo>
                <a:lnTo>
                  <a:pt x="0" y="761"/>
                </a:lnTo>
              </a:path>
            </a:pathLst>
          </a:custGeom>
          <a:ln w="984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3918075" y="3195854"/>
            <a:ext cx="635" cy="18415"/>
          </a:xfrm>
          <a:custGeom>
            <a:avLst/>
            <a:gdLst/>
            <a:ahLst/>
            <a:cxnLst/>
            <a:rect l="l" t="t" r="r" b="b"/>
            <a:pathLst>
              <a:path w="635" h="18414">
                <a:moveTo>
                  <a:pt x="-4921" y="9055"/>
                </a:moveTo>
                <a:lnTo>
                  <a:pt x="4972" y="9055"/>
                </a:lnTo>
              </a:path>
            </a:pathLst>
          </a:custGeom>
          <a:ln w="1811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4073980" y="4450093"/>
            <a:ext cx="28575" cy="50165"/>
          </a:xfrm>
          <a:custGeom>
            <a:avLst/>
            <a:gdLst/>
            <a:ahLst/>
            <a:cxnLst/>
            <a:rect l="l" t="t" r="r" b="b"/>
            <a:pathLst>
              <a:path w="28575" h="50164">
                <a:moveTo>
                  <a:pt x="27965" y="49796"/>
                </a:moveTo>
                <a:lnTo>
                  <a:pt x="0" y="0"/>
                </a:lnTo>
              </a:path>
            </a:pathLst>
          </a:custGeom>
          <a:ln w="984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4432679" y="5089259"/>
            <a:ext cx="27940" cy="50165"/>
          </a:xfrm>
          <a:custGeom>
            <a:avLst/>
            <a:gdLst/>
            <a:ahLst/>
            <a:cxnLst/>
            <a:rect l="l" t="t" r="r" b="b"/>
            <a:pathLst>
              <a:path w="27939" h="50164">
                <a:moveTo>
                  <a:pt x="27940" y="49796"/>
                </a:moveTo>
                <a:lnTo>
                  <a:pt x="0" y="0"/>
                </a:lnTo>
              </a:path>
            </a:pathLst>
          </a:custGeom>
          <a:ln w="984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3340644" y="3168117"/>
            <a:ext cx="414655" cy="739140"/>
          </a:xfrm>
          <a:custGeom>
            <a:avLst/>
            <a:gdLst/>
            <a:ahLst/>
            <a:cxnLst/>
            <a:rect l="l" t="t" r="r" b="b"/>
            <a:pathLst>
              <a:path w="414654" h="739139">
                <a:moveTo>
                  <a:pt x="414578" y="738733"/>
                </a:moveTo>
                <a:lnTo>
                  <a:pt x="0" y="0"/>
                </a:lnTo>
              </a:path>
            </a:pathLst>
          </a:custGeom>
          <a:ln w="984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3736021" y="3908718"/>
            <a:ext cx="19685" cy="34925"/>
          </a:xfrm>
          <a:custGeom>
            <a:avLst/>
            <a:gdLst/>
            <a:ahLst/>
            <a:cxnLst/>
            <a:rect l="l" t="t" r="r" b="b"/>
            <a:pathLst>
              <a:path w="19685" h="34925">
                <a:moveTo>
                  <a:pt x="0" y="0"/>
                </a:moveTo>
                <a:lnTo>
                  <a:pt x="19291" y="34366"/>
                </a:lnTo>
              </a:path>
            </a:pathLst>
          </a:custGeom>
          <a:ln w="984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3528236" y="3538551"/>
            <a:ext cx="1270" cy="1905"/>
          </a:xfrm>
          <a:custGeom>
            <a:avLst/>
            <a:gdLst/>
            <a:ahLst/>
            <a:cxnLst/>
            <a:rect l="l" t="t" r="r" b="b"/>
            <a:pathLst>
              <a:path w="1270" h="1904">
                <a:moveTo>
                  <a:pt x="0" y="0"/>
                </a:moveTo>
                <a:lnTo>
                  <a:pt x="952" y="1676"/>
                </a:lnTo>
              </a:path>
            </a:pathLst>
          </a:custGeom>
          <a:ln w="984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3321124" y="3170111"/>
            <a:ext cx="207010" cy="368935"/>
          </a:xfrm>
          <a:custGeom>
            <a:avLst/>
            <a:gdLst/>
            <a:ahLst/>
            <a:cxnLst/>
            <a:rect l="l" t="t" r="r" b="b"/>
            <a:pathLst>
              <a:path w="207010" h="368935">
                <a:moveTo>
                  <a:pt x="206857" y="368541"/>
                </a:moveTo>
                <a:lnTo>
                  <a:pt x="0" y="0"/>
                </a:lnTo>
              </a:path>
            </a:pathLst>
          </a:custGeom>
          <a:ln w="984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3528884" y="3540316"/>
            <a:ext cx="207010" cy="368935"/>
          </a:xfrm>
          <a:custGeom>
            <a:avLst/>
            <a:gdLst/>
            <a:ahLst/>
            <a:cxnLst/>
            <a:rect l="l" t="t" r="r" b="b"/>
            <a:pathLst>
              <a:path w="207010" h="368935">
                <a:moveTo>
                  <a:pt x="0" y="0"/>
                </a:moveTo>
                <a:lnTo>
                  <a:pt x="206844" y="368528"/>
                </a:lnTo>
              </a:path>
            </a:pathLst>
          </a:custGeom>
          <a:ln w="984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3270286" y="3263291"/>
            <a:ext cx="137160" cy="244475"/>
          </a:xfrm>
          <a:custGeom>
            <a:avLst/>
            <a:gdLst/>
            <a:ahLst/>
            <a:cxnLst/>
            <a:rect l="l" t="t" r="r" b="b"/>
            <a:pathLst>
              <a:path w="137160" h="244475">
                <a:moveTo>
                  <a:pt x="136982" y="244030"/>
                </a:moveTo>
                <a:lnTo>
                  <a:pt x="0" y="0"/>
                </a:lnTo>
              </a:path>
            </a:pathLst>
          </a:custGeom>
          <a:ln w="984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3454792" y="3591942"/>
            <a:ext cx="137160" cy="244475"/>
          </a:xfrm>
          <a:custGeom>
            <a:avLst/>
            <a:gdLst/>
            <a:ahLst/>
            <a:cxnLst/>
            <a:rect l="l" t="t" r="r" b="b"/>
            <a:pathLst>
              <a:path w="137160" h="244475">
                <a:moveTo>
                  <a:pt x="0" y="0"/>
                </a:moveTo>
                <a:lnTo>
                  <a:pt x="136944" y="244030"/>
                </a:lnTo>
              </a:path>
            </a:pathLst>
          </a:custGeom>
          <a:ln w="984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3261536" y="3264231"/>
            <a:ext cx="137160" cy="244475"/>
          </a:xfrm>
          <a:custGeom>
            <a:avLst/>
            <a:gdLst/>
            <a:ahLst/>
            <a:cxnLst/>
            <a:rect l="l" t="t" r="r" b="b"/>
            <a:pathLst>
              <a:path w="137160" h="244475">
                <a:moveTo>
                  <a:pt x="136956" y="244030"/>
                </a:moveTo>
                <a:lnTo>
                  <a:pt x="0" y="0"/>
                </a:lnTo>
              </a:path>
            </a:pathLst>
          </a:custGeom>
          <a:ln w="984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3446016" y="3592869"/>
            <a:ext cx="137160" cy="244475"/>
          </a:xfrm>
          <a:custGeom>
            <a:avLst/>
            <a:gdLst/>
            <a:ahLst/>
            <a:cxnLst/>
            <a:rect l="l" t="t" r="r" b="b"/>
            <a:pathLst>
              <a:path w="137160" h="244475">
                <a:moveTo>
                  <a:pt x="136956" y="244017"/>
                </a:moveTo>
                <a:lnTo>
                  <a:pt x="0" y="0"/>
                </a:lnTo>
              </a:path>
            </a:pathLst>
          </a:custGeom>
          <a:ln w="984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3810913" y="3207005"/>
            <a:ext cx="635" cy="18415"/>
          </a:xfrm>
          <a:custGeom>
            <a:avLst/>
            <a:gdLst/>
            <a:ahLst/>
            <a:cxnLst/>
            <a:rect l="l" t="t" r="r" b="b"/>
            <a:pathLst>
              <a:path w="635" h="18414">
                <a:moveTo>
                  <a:pt x="-4921" y="9055"/>
                </a:moveTo>
                <a:lnTo>
                  <a:pt x="4972" y="9055"/>
                </a:lnTo>
              </a:path>
            </a:pathLst>
          </a:custGeom>
          <a:ln w="1811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3755223" y="3906838"/>
            <a:ext cx="635" cy="36830"/>
          </a:xfrm>
          <a:custGeom>
            <a:avLst/>
            <a:gdLst/>
            <a:ahLst/>
            <a:cxnLst/>
            <a:rect l="l" t="t" r="r" b="b"/>
            <a:pathLst>
              <a:path w="635" h="36829">
                <a:moveTo>
                  <a:pt x="88" y="36245"/>
                </a:moveTo>
                <a:lnTo>
                  <a:pt x="0" y="0"/>
                </a:lnTo>
              </a:path>
            </a:pathLst>
          </a:custGeom>
          <a:ln w="984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3735716" y="3908921"/>
            <a:ext cx="635" cy="36830"/>
          </a:xfrm>
          <a:custGeom>
            <a:avLst/>
            <a:gdLst/>
            <a:ahLst/>
            <a:cxnLst/>
            <a:rect l="l" t="t" r="r" b="b"/>
            <a:pathLst>
              <a:path w="635" h="36829">
                <a:moveTo>
                  <a:pt x="0" y="0"/>
                </a:moveTo>
                <a:lnTo>
                  <a:pt x="88" y="36233"/>
                </a:lnTo>
              </a:path>
            </a:pathLst>
          </a:custGeom>
          <a:ln w="984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3703813" y="3218117"/>
            <a:ext cx="635" cy="18415"/>
          </a:xfrm>
          <a:custGeom>
            <a:avLst/>
            <a:gdLst/>
            <a:ahLst/>
            <a:cxnLst/>
            <a:rect l="l" t="t" r="r" b="b"/>
            <a:pathLst>
              <a:path w="635" h="18414">
                <a:moveTo>
                  <a:pt x="-4921" y="9067"/>
                </a:moveTo>
                <a:lnTo>
                  <a:pt x="4946" y="9067"/>
                </a:lnTo>
              </a:path>
            </a:pathLst>
          </a:custGeom>
          <a:ln w="1813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3348607" y="3602978"/>
            <a:ext cx="137160" cy="244475"/>
          </a:xfrm>
          <a:custGeom>
            <a:avLst/>
            <a:gdLst/>
            <a:ahLst/>
            <a:cxnLst/>
            <a:rect l="l" t="t" r="r" b="b"/>
            <a:pathLst>
              <a:path w="137160" h="244475">
                <a:moveTo>
                  <a:pt x="0" y="0"/>
                </a:moveTo>
                <a:lnTo>
                  <a:pt x="136969" y="244017"/>
                </a:lnTo>
              </a:path>
            </a:pathLst>
          </a:custGeom>
          <a:ln w="984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3164140" y="3274353"/>
            <a:ext cx="137160" cy="244475"/>
          </a:xfrm>
          <a:custGeom>
            <a:avLst/>
            <a:gdLst/>
            <a:ahLst/>
            <a:cxnLst/>
            <a:rect l="l" t="t" r="r" b="b"/>
            <a:pathLst>
              <a:path w="137160" h="244475">
                <a:moveTo>
                  <a:pt x="0" y="0"/>
                </a:moveTo>
                <a:lnTo>
                  <a:pt x="136982" y="244005"/>
                </a:lnTo>
              </a:path>
            </a:pathLst>
          </a:custGeom>
          <a:ln w="984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3155364" y="3275255"/>
            <a:ext cx="137160" cy="244475"/>
          </a:xfrm>
          <a:custGeom>
            <a:avLst/>
            <a:gdLst/>
            <a:ahLst/>
            <a:cxnLst/>
            <a:rect l="l" t="t" r="r" b="b"/>
            <a:pathLst>
              <a:path w="137160" h="244475">
                <a:moveTo>
                  <a:pt x="136982" y="244030"/>
                </a:moveTo>
                <a:lnTo>
                  <a:pt x="0" y="0"/>
                </a:lnTo>
              </a:path>
            </a:pathLst>
          </a:custGeom>
          <a:ln w="984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3339819" y="3603905"/>
            <a:ext cx="137160" cy="244475"/>
          </a:xfrm>
          <a:custGeom>
            <a:avLst/>
            <a:gdLst/>
            <a:ahLst/>
            <a:cxnLst/>
            <a:rect l="l" t="t" r="r" b="b"/>
            <a:pathLst>
              <a:path w="137160" h="244475">
                <a:moveTo>
                  <a:pt x="136982" y="244017"/>
                </a:moveTo>
                <a:lnTo>
                  <a:pt x="0" y="0"/>
                </a:lnTo>
              </a:path>
            </a:pathLst>
          </a:custGeom>
          <a:ln w="984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3242448" y="3614141"/>
            <a:ext cx="137160" cy="244475"/>
          </a:xfrm>
          <a:custGeom>
            <a:avLst/>
            <a:gdLst/>
            <a:ahLst/>
            <a:cxnLst/>
            <a:rect l="l" t="t" r="r" b="b"/>
            <a:pathLst>
              <a:path w="137160" h="244475">
                <a:moveTo>
                  <a:pt x="0" y="0"/>
                </a:moveTo>
                <a:lnTo>
                  <a:pt x="136944" y="243979"/>
                </a:lnTo>
              </a:path>
            </a:pathLst>
          </a:custGeom>
          <a:ln w="984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3057968" y="3285376"/>
            <a:ext cx="137160" cy="244475"/>
          </a:xfrm>
          <a:custGeom>
            <a:avLst/>
            <a:gdLst/>
            <a:ahLst/>
            <a:cxnLst/>
            <a:rect l="l" t="t" r="r" b="b"/>
            <a:pathLst>
              <a:path w="137160" h="244475">
                <a:moveTo>
                  <a:pt x="0" y="0"/>
                </a:moveTo>
                <a:lnTo>
                  <a:pt x="136969" y="244017"/>
                </a:lnTo>
              </a:path>
            </a:pathLst>
          </a:custGeom>
          <a:ln w="984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3049192" y="3286291"/>
            <a:ext cx="137160" cy="244475"/>
          </a:xfrm>
          <a:custGeom>
            <a:avLst/>
            <a:gdLst/>
            <a:ahLst/>
            <a:cxnLst/>
            <a:rect l="l" t="t" r="r" b="b"/>
            <a:pathLst>
              <a:path w="137160" h="244475">
                <a:moveTo>
                  <a:pt x="136969" y="244030"/>
                </a:moveTo>
                <a:lnTo>
                  <a:pt x="0" y="0"/>
                </a:lnTo>
              </a:path>
            </a:pathLst>
          </a:custGeom>
          <a:ln w="984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3233672" y="3615043"/>
            <a:ext cx="137160" cy="244475"/>
          </a:xfrm>
          <a:custGeom>
            <a:avLst/>
            <a:gdLst/>
            <a:ahLst/>
            <a:cxnLst/>
            <a:rect l="l" t="t" r="r" b="b"/>
            <a:pathLst>
              <a:path w="137160" h="244475">
                <a:moveTo>
                  <a:pt x="136956" y="244030"/>
                </a:moveTo>
                <a:lnTo>
                  <a:pt x="0" y="0"/>
                </a:lnTo>
              </a:path>
            </a:pathLst>
          </a:custGeom>
          <a:ln w="984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3398493" y="3507360"/>
            <a:ext cx="8890" cy="1270"/>
          </a:xfrm>
          <a:custGeom>
            <a:avLst/>
            <a:gdLst/>
            <a:ahLst/>
            <a:cxnLst/>
            <a:rect l="l" t="t" r="r" b="b"/>
            <a:pathLst>
              <a:path w="8889" h="1270">
                <a:moveTo>
                  <a:pt x="0" y="901"/>
                </a:moveTo>
                <a:lnTo>
                  <a:pt x="8775" y="0"/>
                </a:lnTo>
              </a:path>
            </a:pathLst>
          </a:custGeom>
          <a:ln w="984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3292346" y="3518358"/>
            <a:ext cx="8890" cy="1270"/>
          </a:xfrm>
          <a:custGeom>
            <a:avLst/>
            <a:gdLst/>
            <a:ahLst/>
            <a:cxnLst/>
            <a:rect l="l" t="t" r="r" b="b"/>
            <a:pathLst>
              <a:path w="8889" h="1270">
                <a:moveTo>
                  <a:pt x="0" y="927"/>
                </a:moveTo>
                <a:lnTo>
                  <a:pt x="8775" y="0"/>
                </a:lnTo>
              </a:path>
            </a:pathLst>
          </a:custGeom>
          <a:ln w="984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3186162" y="3529420"/>
            <a:ext cx="8890" cy="1270"/>
          </a:xfrm>
          <a:custGeom>
            <a:avLst/>
            <a:gdLst/>
            <a:ahLst/>
            <a:cxnLst/>
            <a:rect l="l" t="t" r="r" b="b"/>
            <a:pathLst>
              <a:path w="8889" h="1270">
                <a:moveTo>
                  <a:pt x="0" y="901"/>
                </a:moveTo>
                <a:lnTo>
                  <a:pt x="8763" y="0"/>
                </a:lnTo>
              </a:path>
            </a:pathLst>
          </a:custGeom>
          <a:ln w="984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3079964" y="3540443"/>
            <a:ext cx="8890" cy="1270"/>
          </a:xfrm>
          <a:custGeom>
            <a:avLst/>
            <a:gdLst/>
            <a:ahLst/>
            <a:cxnLst/>
            <a:rect l="l" t="t" r="r" b="b"/>
            <a:pathLst>
              <a:path w="8889" h="1270">
                <a:moveTo>
                  <a:pt x="0" y="914"/>
                </a:moveTo>
                <a:lnTo>
                  <a:pt x="8788" y="0"/>
                </a:lnTo>
              </a:path>
            </a:pathLst>
          </a:custGeom>
          <a:ln w="984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2973818" y="3551568"/>
            <a:ext cx="8890" cy="1270"/>
          </a:xfrm>
          <a:custGeom>
            <a:avLst/>
            <a:gdLst/>
            <a:ahLst/>
            <a:cxnLst/>
            <a:rect l="l" t="t" r="r" b="b"/>
            <a:pathLst>
              <a:path w="8889" h="1270">
                <a:moveTo>
                  <a:pt x="0" y="927"/>
                </a:moveTo>
                <a:lnTo>
                  <a:pt x="8750" y="0"/>
                </a:lnTo>
              </a:path>
            </a:pathLst>
          </a:custGeom>
          <a:ln w="984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2867620" y="3562630"/>
            <a:ext cx="8890" cy="1270"/>
          </a:xfrm>
          <a:custGeom>
            <a:avLst/>
            <a:gdLst/>
            <a:ahLst/>
            <a:cxnLst/>
            <a:rect l="l" t="t" r="r" b="b"/>
            <a:pathLst>
              <a:path w="8889" h="1270">
                <a:moveTo>
                  <a:pt x="0" y="901"/>
                </a:moveTo>
                <a:lnTo>
                  <a:pt x="8750" y="0"/>
                </a:lnTo>
              </a:path>
            </a:pathLst>
          </a:custGeom>
          <a:ln w="984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2761461" y="3573654"/>
            <a:ext cx="8890" cy="1270"/>
          </a:xfrm>
          <a:custGeom>
            <a:avLst/>
            <a:gdLst/>
            <a:ahLst/>
            <a:cxnLst/>
            <a:rect l="l" t="t" r="r" b="b"/>
            <a:pathLst>
              <a:path w="8889" h="1270">
                <a:moveTo>
                  <a:pt x="0" y="914"/>
                </a:moveTo>
                <a:lnTo>
                  <a:pt x="8775" y="0"/>
                </a:lnTo>
              </a:path>
            </a:pathLst>
          </a:custGeom>
          <a:ln w="984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2655263" y="3584677"/>
            <a:ext cx="8890" cy="1270"/>
          </a:xfrm>
          <a:custGeom>
            <a:avLst/>
            <a:gdLst/>
            <a:ahLst/>
            <a:cxnLst/>
            <a:rect l="l" t="t" r="r" b="b"/>
            <a:pathLst>
              <a:path w="8889" h="1270">
                <a:moveTo>
                  <a:pt x="0" y="914"/>
                </a:moveTo>
                <a:lnTo>
                  <a:pt x="8775" y="0"/>
                </a:lnTo>
              </a:path>
            </a:pathLst>
          </a:custGeom>
          <a:ln w="984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2549079" y="3595688"/>
            <a:ext cx="8890" cy="1270"/>
          </a:xfrm>
          <a:custGeom>
            <a:avLst/>
            <a:gdLst/>
            <a:ahLst/>
            <a:cxnLst/>
            <a:rect l="l" t="t" r="r" b="b"/>
            <a:pathLst>
              <a:path w="8889" h="1270">
                <a:moveTo>
                  <a:pt x="0" y="952"/>
                </a:moveTo>
                <a:lnTo>
                  <a:pt x="8775" y="0"/>
                </a:lnTo>
              </a:path>
            </a:pathLst>
          </a:custGeom>
          <a:ln w="984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2442932" y="3606763"/>
            <a:ext cx="8890" cy="1270"/>
          </a:xfrm>
          <a:custGeom>
            <a:avLst/>
            <a:gdLst/>
            <a:ahLst/>
            <a:cxnLst/>
            <a:rect l="l" t="t" r="r" b="b"/>
            <a:pathLst>
              <a:path w="8889" h="1270">
                <a:moveTo>
                  <a:pt x="0" y="914"/>
                </a:moveTo>
                <a:lnTo>
                  <a:pt x="8750" y="0"/>
                </a:lnTo>
              </a:path>
            </a:pathLst>
          </a:custGeom>
          <a:ln w="984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3518520" y="3520593"/>
            <a:ext cx="12700" cy="1905"/>
          </a:xfrm>
          <a:custGeom>
            <a:avLst/>
            <a:gdLst/>
            <a:ahLst/>
            <a:cxnLst/>
            <a:rect l="l" t="t" r="r" b="b"/>
            <a:pathLst>
              <a:path w="12700" h="1904">
                <a:moveTo>
                  <a:pt x="0" y="1295"/>
                </a:moveTo>
                <a:lnTo>
                  <a:pt x="12534" y="0"/>
                </a:lnTo>
              </a:path>
            </a:pathLst>
          </a:custGeom>
          <a:ln w="984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2339910" y="3643250"/>
            <a:ext cx="12700" cy="1270"/>
          </a:xfrm>
          <a:custGeom>
            <a:avLst/>
            <a:gdLst/>
            <a:ahLst/>
            <a:cxnLst/>
            <a:rect l="l" t="t" r="r" b="b"/>
            <a:pathLst>
              <a:path w="12700" h="1270">
                <a:moveTo>
                  <a:pt x="0" y="1269"/>
                </a:moveTo>
                <a:lnTo>
                  <a:pt x="12496" y="0"/>
                </a:lnTo>
              </a:path>
            </a:pathLst>
          </a:custGeom>
          <a:ln w="984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3524947" y="3532455"/>
            <a:ext cx="7620" cy="1270"/>
          </a:xfrm>
          <a:custGeom>
            <a:avLst/>
            <a:gdLst/>
            <a:ahLst/>
            <a:cxnLst/>
            <a:rect l="l" t="t" r="r" b="b"/>
            <a:pathLst>
              <a:path w="7620" h="1270">
                <a:moveTo>
                  <a:pt x="0" y="774"/>
                </a:moveTo>
                <a:lnTo>
                  <a:pt x="7327" y="0"/>
                </a:lnTo>
              </a:path>
            </a:pathLst>
          </a:custGeom>
          <a:ln w="984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2346311" y="3655213"/>
            <a:ext cx="7620" cy="1270"/>
          </a:xfrm>
          <a:custGeom>
            <a:avLst/>
            <a:gdLst/>
            <a:ahLst/>
            <a:cxnLst/>
            <a:rect l="l" t="t" r="r" b="b"/>
            <a:pathLst>
              <a:path w="7619" h="1270">
                <a:moveTo>
                  <a:pt x="0" y="762"/>
                </a:moveTo>
                <a:lnTo>
                  <a:pt x="7327" y="0"/>
                </a:lnTo>
              </a:path>
            </a:pathLst>
          </a:custGeom>
          <a:ln w="984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2368802" y="3538652"/>
            <a:ext cx="1159510" cy="121285"/>
          </a:xfrm>
          <a:custGeom>
            <a:avLst/>
            <a:gdLst/>
            <a:ahLst/>
            <a:cxnLst/>
            <a:rect l="l" t="t" r="r" b="b"/>
            <a:pathLst>
              <a:path w="1159510" h="121285">
                <a:moveTo>
                  <a:pt x="1159179" y="0"/>
                </a:moveTo>
                <a:lnTo>
                  <a:pt x="0" y="120675"/>
                </a:lnTo>
              </a:path>
            </a:pathLst>
          </a:custGeom>
          <a:ln w="984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2369729" y="3540278"/>
            <a:ext cx="1159510" cy="121285"/>
          </a:xfrm>
          <a:custGeom>
            <a:avLst/>
            <a:gdLst/>
            <a:ahLst/>
            <a:cxnLst/>
            <a:rect l="l" t="t" r="r" b="b"/>
            <a:pathLst>
              <a:path w="1159510" h="121285">
                <a:moveTo>
                  <a:pt x="0" y="120675"/>
                </a:moveTo>
                <a:lnTo>
                  <a:pt x="1159154" y="0"/>
                </a:lnTo>
              </a:path>
            </a:pathLst>
          </a:custGeom>
          <a:ln w="984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2368904" y="3695548"/>
            <a:ext cx="1270" cy="635"/>
          </a:xfrm>
          <a:custGeom>
            <a:avLst/>
            <a:gdLst/>
            <a:ahLst/>
            <a:cxnLst/>
            <a:rect l="l" t="t" r="r" b="b"/>
            <a:pathLst>
              <a:path w="1269" h="635">
                <a:moveTo>
                  <a:pt x="0" y="76"/>
                </a:moveTo>
                <a:lnTo>
                  <a:pt x="723" y="0"/>
                </a:lnTo>
              </a:path>
            </a:pathLst>
          </a:custGeom>
          <a:ln w="984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2372511" y="3701352"/>
            <a:ext cx="12700" cy="1905"/>
          </a:xfrm>
          <a:custGeom>
            <a:avLst/>
            <a:gdLst/>
            <a:ahLst/>
            <a:cxnLst/>
            <a:rect l="l" t="t" r="r" b="b"/>
            <a:pathLst>
              <a:path w="12700" h="1904">
                <a:moveTo>
                  <a:pt x="12471" y="0"/>
                </a:moveTo>
                <a:lnTo>
                  <a:pt x="0" y="1295"/>
                </a:lnTo>
              </a:path>
            </a:pathLst>
          </a:custGeom>
          <a:ln w="984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3551159" y="3578734"/>
            <a:ext cx="12700" cy="1905"/>
          </a:xfrm>
          <a:custGeom>
            <a:avLst/>
            <a:gdLst/>
            <a:ahLst/>
            <a:cxnLst/>
            <a:rect l="l" t="t" r="r" b="b"/>
            <a:pathLst>
              <a:path w="12700" h="1904">
                <a:moveTo>
                  <a:pt x="12509" y="0"/>
                </a:moveTo>
                <a:lnTo>
                  <a:pt x="0" y="1295"/>
                </a:lnTo>
              </a:path>
            </a:pathLst>
          </a:custGeom>
          <a:ln w="984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3446016" y="3591942"/>
            <a:ext cx="8890" cy="1270"/>
          </a:xfrm>
          <a:custGeom>
            <a:avLst/>
            <a:gdLst/>
            <a:ahLst/>
            <a:cxnLst/>
            <a:rect l="l" t="t" r="r" b="b"/>
            <a:pathLst>
              <a:path w="8889" h="1270">
                <a:moveTo>
                  <a:pt x="0" y="952"/>
                </a:moveTo>
                <a:lnTo>
                  <a:pt x="8775" y="0"/>
                </a:lnTo>
              </a:path>
            </a:pathLst>
          </a:custGeom>
          <a:ln w="984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3339819" y="3602978"/>
            <a:ext cx="8890" cy="1270"/>
          </a:xfrm>
          <a:custGeom>
            <a:avLst/>
            <a:gdLst/>
            <a:ahLst/>
            <a:cxnLst/>
            <a:rect l="l" t="t" r="r" b="b"/>
            <a:pathLst>
              <a:path w="8889" h="1270">
                <a:moveTo>
                  <a:pt x="0" y="939"/>
                </a:moveTo>
                <a:lnTo>
                  <a:pt x="8788" y="0"/>
                </a:lnTo>
              </a:path>
            </a:pathLst>
          </a:custGeom>
          <a:ln w="984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3233647" y="3614053"/>
            <a:ext cx="8890" cy="1270"/>
          </a:xfrm>
          <a:custGeom>
            <a:avLst/>
            <a:gdLst/>
            <a:ahLst/>
            <a:cxnLst/>
            <a:rect l="l" t="t" r="r" b="b"/>
            <a:pathLst>
              <a:path w="8889" h="1270">
                <a:moveTo>
                  <a:pt x="0" y="901"/>
                </a:moveTo>
                <a:lnTo>
                  <a:pt x="8801" y="0"/>
                </a:lnTo>
              </a:path>
            </a:pathLst>
          </a:custGeom>
          <a:ln w="984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3127487" y="3625190"/>
            <a:ext cx="8890" cy="1270"/>
          </a:xfrm>
          <a:custGeom>
            <a:avLst/>
            <a:gdLst/>
            <a:ahLst/>
            <a:cxnLst/>
            <a:rect l="l" t="t" r="r" b="b"/>
            <a:pathLst>
              <a:path w="8889" h="1270">
                <a:moveTo>
                  <a:pt x="0" y="901"/>
                </a:moveTo>
                <a:lnTo>
                  <a:pt x="8775" y="0"/>
                </a:lnTo>
              </a:path>
            </a:pathLst>
          </a:custGeom>
          <a:ln w="984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3021341" y="3636214"/>
            <a:ext cx="8890" cy="1270"/>
          </a:xfrm>
          <a:custGeom>
            <a:avLst/>
            <a:gdLst/>
            <a:ahLst/>
            <a:cxnLst/>
            <a:rect l="l" t="t" r="r" b="b"/>
            <a:pathLst>
              <a:path w="8889" h="1270">
                <a:moveTo>
                  <a:pt x="0" y="914"/>
                </a:moveTo>
                <a:lnTo>
                  <a:pt x="8763" y="0"/>
                </a:lnTo>
              </a:path>
            </a:pathLst>
          </a:custGeom>
          <a:ln w="984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2915143" y="3647238"/>
            <a:ext cx="8890" cy="1270"/>
          </a:xfrm>
          <a:custGeom>
            <a:avLst/>
            <a:gdLst/>
            <a:ahLst/>
            <a:cxnLst/>
            <a:rect l="l" t="t" r="r" b="b"/>
            <a:pathLst>
              <a:path w="8889" h="1270">
                <a:moveTo>
                  <a:pt x="0" y="927"/>
                </a:moveTo>
                <a:lnTo>
                  <a:pt x="8775" y="0"/>
                </a:lnTo>
              </a:path>
            </a:pathLst>
          </a:custGeom>
          <a:ln w="984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2808959" y="3658299"/>
            <a:ext cx="8890" cy="1270"/>
          </a:xfrm>
          <a:custGeom>
            <a:avLst/>
            <a:gdLst/>
            <a:ahLst/>
            <a:cxnLst/>
            <a:rect l="l" t="t" r="r" b="b"/>
            <a:pathLst>
              <a:path w="8889" h="1270">
                <a:moveTo>
                  <a:pt x="0" y="889"/>
                </a:moveTo>
                <a:lnTo>
                  <a:pt x="8775" y="0"/>
                </a:lnTo>
              </a:path>
            </a:pathLst>
          </a:custGeom>
          <a:ln w="984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2702787" y="3669298"/>
            <a:ext cx="8890" cy="1270"/>
          </a:xfrm>
          <a:custGeom>
            <a:avLst/>
            <a:gdLst/>
            <a:ahLst/>
            <a:cxnLst/>
            <a:rect l="l" t="t" r="r" b="b"/>
            <a:pathLst>
              <a:path w="8889" h="1270">
                <a:moveTo>
                  <a:pt x="0" y="939"/>
                </a:moveTo>
                <a:lnTo>
                  <a:pt x="8775" y="0"/>
                </a:lnTo>
              </a:path>
            </a:pathLst>
          </a:custGeom>
          <a:ln w="984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2596602" y="3680435"/>
            <a:ext cx="8890" cy="1270"/>
          </a:xfrm>
          <a:custGeom>
            <a:avLst/>
            <a:gdLst/>
            <a:ahLst/>
            <a:cxnLst/>
            <a:rect l="l" t="t" r="r" b="b"/>
            <a:pathLst>
              <a:path w="8889" h="1270">
                <a:moveTo>
                  <a:pt x="0" y="939"/>
                </a:moveTo>
                <a:lnTo>
                  <a:pt x="8762" y="0"/>
                </a:lnTo>
              </a:path>
            </a:pathLst>
          </a:custGeom>
          <a:ln w="984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2490456" y="3691497"/>
            <a:ext cx="8890" cy="1270"/>
          </a:xfrm>
          <a:custGeom>
            <a:avLst/>
            <a:gdLst/>
            <a:ahLst/>
            <a:cxnLst/>
            <a:rect l="l" t="t" r="r" b="b"/>
            <a:pathLst>
              <a:path w="8889" h="1270">
                <a:moveTo>
                  <a:pt x="0" y="901"/>
                </a:moveTo>
                <a:lnTo>
                  <a:pt x="8737" y="0"/>
                </a:lnTo>
              </a:path>
            </a:pathLst>
          </a:custGeom>
          <a:ln w="984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2378924" y="3713328"/>
            <a:ext cx="7620" cy="1270"/>
          </a:xfrm>
          <a:custGeom>
            <a:avLst/>
            <a:gdLst/>
            <a:ahLst/>
            <a:cxnLst/>
            <a:rect l="l" t="t" r="r" b="b"/>
            <a:pathLst>
              <a:path w="7619" h="1270">
                <a:moveTo>
                  <a:pt x="7315" y="0"/>
                </a:moveTo>
                <a:lnTo>
                  <a:pt x="0" y="749"/>
                </a:lnTo>
              </a:path>
            </a:pathLst>
          </a:custGeom>
          <a:ln w="984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3557535" y="3590595"/>
            <a:ext cx="7620" cy="1270"/>
          </a:xfrm>
          <a:custGeom>
            <a:avLst/>
            <a:gdLst/>
            <a:ahLst/>
            <a:cxnLst/>
            <a:rect l="l" t="t" r="r" b="b"/>
            <a:pathLst>
              <a:path w="7620" h="1270">
                <a:moveTo>
                  <a:pt x="7353" y="0"/>
                </a:moveTo>
                <a:lnTo>
                  <a:pt x="0" y="761"/>
                </a:lnTo>
              </a:path>
            </a:pathLst>
          </a:custGeom>
          <a:ln w="984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3596638" y="3229369"/>
            <a:ext cx="635" cy="18415"/>
          </a:xfrm>
          <a:custGeom>
            <a:avLst/>
            <a:gdLst/>
            <a:ahLst/>
            <a:cxnLst/>
            <a:rect l="l" t="t" r="r" b="b"/>
            <a:pathLst>
              <a:path w="635" h="18414">
                <a:moveTo>
                  <a:pt x="-4921" y="9061"/>
                </a:moveTo>
                <a:lnTo>
                  <a:pt x="4972" y="9061"/>
                </a:lnTo>
              </a:path>
            </a:pathLst>
          </a:custGeom>
          <a:ln w="1812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3527982" y="3538652"/>
            <a:ext cx="0" cy="1905"/>
          </a:xfrm>
          <a:custGeom>
            <a:avLst/>
            <a:gdLst/>
            <a:ahLst/>
            <a:cxnLst/>
            <a:rect l="l" t="t" r="r" b="b"/>
            <a:pathLst>
              <a:path h="1904">
                <a:moveTo>
                  <a:pt x="-4921" y="831"/>
                </a:moveTo>
                <a:lnTo>
                  <a:pt x="4921" y="831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3136263" y="3625152"/>
            <a:ext cx="137160" cy="244475"/>
          </a:xfrm>
          <a:custGeom>
            <a:avLst/>
            <a:gdLst/>
            <a:ahLst/>
            <a:cxnLst/>
            <a:rect l="l" t="t" r="r" b="b"/>
            <a:pathLst>
              <a:path w="137160" h="244475">
                <a:moveTo>
                  <a:pt x="0" y="0"/>
                </a:moveTo>
                <a:lnTo>
                  <a:pt x="136969" y="244005"/>
                </a:lnTo>
              </a:path>
            </a:pathLst>
          </a:custGeom>
          <a:ln w="984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2951783" y="3296425"/>
            <a:ext cx="137160" cy="244475"/>
          </a:xfrm>
          <a:custGeom>
            <a:avLst/>
            <a:gdLst/>
            <a:ahLst/>
            <a:cxnLst/>
            <a:rect l="l" t="t" r="r" b="b"/>
            <a:pathLst>
              <a:path w="137160" h="244475">
                <a:moveTo>
                  <a:pt x="0" y="0"/>
                </a:moveTo>
                <a:lnTo>
                  <a:pt x="136969" y="243992"/>
                </a:lnTo>
              </a:path>
            </a:pathLst>
          </a:custGeom>
          <a:ln w="984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2943033" y="3297340"/>
            <a:ext cx="137160" cy="244475"/>
          </a:xfrm>
          <a:custGeom>
            <a:avLst/>
            <a:gdLst/>
            <a:ahLst/>
            <a:cxnLst/>
            <a:rect l="l" t="t" r="r" b="b"/>
            <a:pathLst>
              <a:path w="137160" h="244475">
                <a:moveTo>
                  <a:pt x="136931" y="244017"/>
                </a:moveTo>
                <a:lnTo>
                  <a:pt x="0" y="0"/>
                </a:lnTo>
              </a:path>
            </a:pathLst>
          </a:custGeom>
          <a:ln w="984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3127487" y="3626079"/>
            <a:ext cx="137160" cy="244475"/>
          </a:xfrm>
          <a:custGeom>
            <a:avLst/>
            <a:gdLst/>
            <a:ahLst/>
            <a:cxnLst/>
            <a:rect l="l" t="t" r="r" b="b"/>
            <a:pathLst>
              <a:path w="137160" h="244475">
                <a:moveTo>
                  <a:pt x="136956" y="244017"/>
                </a:moveTo>
                <a:lnTo>
                  <a:pt x="0" y="0"/>
                </a:lnTo>
              </a:path>
            </a:pathLst>
          </a:custGeom>
          <a:ln w="984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3030079" y="3636188"/>
            <a:ext cx="137160" cy="244475"/>
          </a:xfrm>
          <a:custGeom>
            <a:avLst/>
            <a:gdLst/>
            <a:ahLst/>
            <a:cxnLst/>
            <a:rect l="l" t="t" r="r" b="b"/>
            <a:pathLst>
              <a:path w="137160" h="244475">
                <a:moveTo>
                  <a:pt x="0" y="0"/>
                </a:moveTo>
                <a:lnTo>
                  <a:pt x="136956" y="244017"/>
                </a:lnTo>
              </a:path>
            </a:pathLst>
          </a:custGeom>
          <a:ln w="984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2845598" y="3307449"/>
            <a:ext cx="137160" cy="244475"/>
          </a:xfrm>
          <a:custGeom>
            <a:avLst/>
            <a:gdLst/>
            <a:ahLst/>
            <a:cxnLst/>
            <a:rect l="l" t="t" r="r" b="b"/>
            <a:pathLst>
              <a:path w="137160" h="244475">
                <a:moveTo>
                  <a:pt x="0" y="0"/>
                </a:moveTo>
                <a:lnTo>
                  <a:pt x="136982" y="244030"/>
                </a:lnTo>
              </a:path>
            </a:pathLst>
          </a:custGeom>
          <a:ln w="984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3489476" y="3240444"/>
            <a:ext cx="635" cy="9525"/>
          </a:xfrm>
          <a:custGeom>
            <a:avLst/>
            <a:gdLst/>
            <a:ahLst/>
            <a:cxnLst/>
            <a:rect l="l" t="t" r="r" b="b"/>
            <a:pathLst>
              <a:path w="635" h="9525">
                <a:moveTo>
                  <a:pt x="-4921" y="4616"/>
                </a:moveTo>
                <a:lnTo>
                  <a:pt x="4959" y="4616"/>
                </a:lnTo>
              </a:path>
            </a:pathLst>
          </a:custGeom>
          <a:ln w="923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3454792" y="3591942"/>
            <a:ext cx="635" cy="17145"/>
          </a:xfrm>
          <a:custGeom>
            <a:avLst/>
            <a:gdLst/>
            <a:ahLst/>
            <a:cxnLst/>
            <a:rect l="l" t="t" r="r" b="b"/>
            <a:pathLst>
              <a:path w="635" h="17145">
                <a:moveTo>
                  <a:pt x="-4921" y="8318"/>
                </a:moveTo>
                <a:lnTo>
                  <a:pt x="4959" y="8318"/>
                </a:lnTo>
              </a:path>
            </a:pathLst>
          </a:custGeom>
          <a:ln w="16637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3348607" y="3603016"/>
            <a:ext cx="635" cy="17145"/>
          </a:xfrm>
          <a:custGeom>
            <a:avLst/>
            <a:gdLst/>
            <a:ahLst/>
            <a:cxnLst/>
            <a:rect l="l" t="t" r="r" b="b"/>
            <a:pathLst>
              <a:path w="635" h="17145">
                <a:moveTo>
                  <a:pt x="-4921" y="8312"/>
                </a:moveTo>
                <a:lnTo>
                  <a:pt x="4972" y="8312"/>
                </a:lnTo>
              </a:path>
            </a:pathLst>
          </a:custGeom>
          <a:ln w="16624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3340644" y="3168168"/>
            <a:ext cx="635" cy="36830"/>
          </a:xfrm>
          <a:custGeom>
            <a:avLst/>
            <a:gdLst/>
            <a:ahLst/>
            <a:cxnLst/>
            <a:rect l="l" t="t" r="r" b="b"/>
            <a:pathLst>
              <a:path w="635" h="36830">
                <a:moveTo>
                  <a:pt x="0" y="0"/>
                </a:moveTo>
                <a:lnTo>
                  <a:pt x="76" y="36207"/>
                </a:lnTo>
              </a:path>
            </a:pathLst>
          </a:custGeom>
          <a:ln w="984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2836848" y="3308478"/>
            <a:ext cx="137160" cy="244475"/>
          </a:xfrm>
          <a:custGeom>
            <a:avLst/>
            <a:gdLst/>
            <a:ahLst/>
            <a:cxnLst/>
            <a:rect l="l" t="t" r="r" b="b"/>
            <a:pathLst>
              <a:path w="137160" h="244475">
                <a:moveTo>
                  <a:pt x="136969" y="244017"/>
                </a:moveTo>
                <a:lnTo>
                  <a:pt x="0" y="0"/>
                </a:lnTo>
              </a:path>
            </a:pathLst>
          </a:custGeom>
          <a:ln w="984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3021328" y="3637090"/>
            <a:ext cx="137160" cy="244475"/>
          </a:xfrm>
          <a:custGeom>
            <a:avLst/>
            <a:gdLst/>
            <a:ahLst/>
            <a:cxnLst/>
            <a:rect l="l" t="t" r="r" b="b"/>
            <a:pathLst>
              <a:path w="137160" h="244475">
                <a:moveTo>
                  <a:pt x="136944" y="244043"/>
                </a:moveTo>
                <a:lnTo>
                  <a:pt x="0" y="0"/>
                </a:lnTo>
              </a:path>
            </a:pathLst>
          </a:custGeom>
          <a:ln w="984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2923919" y="3647225"/>
            <a:ext cx="137160" cy="244475"/>
          </a:xfrm>
          <a:custGeom>
            <a:avLst/>
            <a:gdLst/>
            <a:ahLst/>
            <a:cxnLst/>
            <a:rect l="l" t="t" r="r" b="b"/>
            <a:pathLst>
              <a:path w="137160" h="244475">
                <a:moveTo>
                  <a:pt x="0" y="0"/>
                </a:moveTo>
                <a:lnTo>
                  <a:pt x="136931" y="244005"/>
                </a:lnTo>
              </a:path>
            </a:pathLst>
          </a:custGeom>
          <a:ln w="984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2739439" y="3318587"/>
            <a:ext cx="137160" cy="244475"/>
          </a:xfrm>
          <a:custGeom>
            <a:avLst/>
            <a:gdLst/>
            <a:ahLst/>
            <a:cxnLst/>
            <a:rect l="l" t="t" r="r" b="b"/>
            <a:pathLst>
              <a:path w="137160" h="244475">
                <a:moveTo>
                  <a:pt x="0" y="0"/>
                </a:moveTo>
                <a:lnTo>
                  <a:pt x="136931" y="244030"/>
                </a:lnTo>
              </a:path>
            </a:pathLst>
          </a:custGeom>
          <a:ln w="984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2730663" y="3319514"/>
            <a:ext cx="137160" cy="244475"/>
          </a:xfrm>
          <a:custGeom>
            <a:avLst/>
            <a:gdLst/>
            <a:ahLst/>
            <a:cxnLst/>
            <a:rect l="l" t="t" r="r" b="b"/>
            <a:pathLst>
              <a:path w="137160" h="244475">
                <a:moveTo>
                  <a:pt x="136956" y="244017"/>
                </a:moveTo>
                <a:lnTo>
                  <a:pt x="0" y="0"/>
                </a:lnTo>
              </a:path>
            </a:pathLst>
          </a:custGeom>
          <a:ln w="984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2915143" y="3648152"/>
            <a:ext cx="137160" cy="244475"/>
          </a:xfrm>
          <a:custGeom>
            <a:avLst/>
            <a:gdLst/>
            <a:ahLst/>
            <a:cxnLst/>
            <a:rect l="l" t="t" r="r" b="b"/>
            <a:pathLst>
              <a:path w="137160" h="244475">
                <a:moveTo>
                  <a:pt x="136969" y="244030"/>
                </a:moveTo>
                <a:lnTo>
                  <a:pt x="0" y="0"/>
                </a:lnTo>
              </a:path>
            </a:pathLst>
          </a:custGeom>
          <a:ln w="984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2408236" y="3958718"/>
            <a:ext cx="5080" cy="635"/>
          </a:xfrm>
          <a:custGeom>
            <a:avLst/>
            <a:gdLst/>
            <a:ahLst/>
            <a:cxnLst/>
            <a:rect l="l" t="t" r="r" b="b"/>
            <a:pathLst>
              <a:path w="5080" h="635">
                <a:moveTo>
                  <a:pt x="0" y="482"/>
                </a:moveTo>
                <a:lnTo>
                  <a:pt x="4851" y="0"/>
                </a:lnTo>
              </a:path>
            </a:pathLst>
          </a:custGeom>
          <a:ln w="984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2301073" y="3969322"/>
            <a:ext cx="10160" cy="1270"/>
          </a:xfrm>
          <a:custGeom>
            <a:avLst/>
            <a:gdLst/>
            <a:ahLst/>
            <a:cxnLst/>
            <a:rect l="l" t="t" r="r" b="b"/>
            <a:pathLst>
              <a:path w="10160" h="1270">
                <a:moveTo>
                  <a:pt x="0" y="1016"/>
                </a:moveTo>
                <a:lnTo>
                  <a:pt x="9740" y="0"/>
                </a:lnTo>
              </a:path>
            </a:pathLst>
          </a:custGeom>
          <a:ln w="984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2193949" y="3980460"/>
            <a:ext cx="10160" cy="1270"/>
          </a:xfrm>
          <a:custGeom>
            <a:avLst/>
            <a:gdLst/>
            <a:ahLst/>
            <a:cxnLst/>
            <a:rect l="l" t="t" r="r" b="b"/>
            <a:pathLst>
              <a:path w="10160" h="1270">
                <a:moveTo>
                  <a:pt x="0" y="1028"/>
                </a:moveTo>
                <a:lnTo>
                  <a:pt x="9740" y="0"/>
                </a:lnTo>
              </a:path>
            </a:pathLst>
          </a:custGeom>
          <a:ln w="984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2086773" y="3991700"/>
            <a:ext cx="10160" cy="1270"/>
          </a:xfrm>
          <a:custGeom>
            <a:avLst/>
            <a:gdLst/>
            <a:ahLst/>
            <a:cxnLst/>
            <a:rect l="l" t="t" r="r" b="b"/>
            <a:pathLst>
              <a:path w="10160" h="1270">
                <a:moveTo>
                  <a:pt x="0" y="1016"/>
                </a:moveTo>
                <a:lnTo>
                  <a:pt x="9740" y="0"/>
                </a:lnTo>
              </a:path>
            </a:pathLst>
          </a:custGeom>
          <a:ln w="984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1979636" y="4002863"/>
            <a:ext cx="10160" cy="1270"/>
          </a:xfrm>
          <a:custGeom>
            <a:avLst/>
            <a:gdLst/>
            <a:ahLst/>
            <a:cxnLst/>
            <a:rect l="l" t="t" r="r" b="b"/>
            <a:pathLst>
              <a:path w="10160" h="1270">
                <a:moveTo>
                  <a:pt x="0" y="1003"/>
                </a:moveTo>
                <a:lnTo>
                  <a:pt x="9740" y="0"/>
                </a:lnTo>
              </a:path>
            </a:pathLst>
          </a:custGeom>
          <a:ln w="984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1872474" y="4014013"/>
            <a:ext cx="10160" cy="1270"/>
          </a:xfrm>
          <a:custGeom>
            <a:avLst/>
            <a:gdLst/>
            <a:ahLst/>
            <a:cxnLst/>
            <a:rect l="l" t="t" r="r" b="b"/>
            <a:pathLst>
              <a:path w="10160" h="1270">
                <a:moveTo>
                  <a:pt x="0" y="1003"/>
                </a:moveTo>
                <a:lnTo>
                  <a:pt x="9766" y="0"/>
                </a:lnTo>
              </a:path>
            </a:pathLst>
          </a:custGeom>
          <a:ln w="984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1765349" y="4025114"/>
            <a:ext cx="10160" cy="1270"/>
          </a:xfrm>
          <a:custGeom>
            <a:avLst/>
            <a:gdLst/>
            <a:ahLst/>
            <a:cxnLst/>
            <a:rect l="l" t="t" r="r" b="b"/>
            <a:pathLst>
              <a:path w="10160" h="1270">
                <a:moveTo>
                  <a:pt x="0" y="1028"/>
                </a:moveTo>
                <a:lnTo>
                  <a:pt x="9740" y="0"/>
                </a:lnTo>
              </a:path>
            </a:pathLst>
          </a:custGeom>
          <a:ln w="984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1658174" y="4036251"/>
            <a:ext cx="10160" cy="1270"/>
          </a:xfrm>
          <a:custGeom>
            <a:avLst/>
            <a:gdLst/>
            <a:ahLst/>
            <a:cxnLst/>
            <a:rect l="l" t="t" r="r" b="b"/>
            <a:pathLst>
              <a:path w="10160" h="1270">
                <a:moveTo>
                  <a:pt x="0" y="1028"/>
                </a:moveTo>
                <a:lnTo>
                  <a:pt x="9753" y="0"/>
                </a:lnTo>
              </a:path>
            </a:pathLst>
          </a:custGeom>
          <a:ln w="984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1551049" y="4047389"/>
            <a:ext cx="10160" cy="1270"/>
          </a:xfrm>
          <a:custGeom>
            <a:avLst/>
            <a:gdLst/>
            <a:ahLst/>
            <a:cxnLst/>
            <a:rect l="l" t="t" r="r" b="b"/>
            <a:pathLst>
              <a:path w="10159" h="1270">
                <a:moveTo>
                  <a:pt x="0" y="1016"/>
                </a:moveTo>
                <a:lnTo>
                  <a:pt x="9728" y="0"/>
                </a:lnTo>
              </a:path>
            </a:pathLst>
          </a:custGeom>
          <a:ln w="984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1443874" y="4058527"/>
            <a:ext cx="10160" cy="1270"/>
          </a:xfrm>
          <a:custGeom>
            <a:avLst/>
            <a:gdLst/>
            <a:ahLst/>
            <a:cxnLst/>
            <a:rect l="l" t="t" r="r" b="b"/>
            <a:pathLst>
              <a:path w="10159" h="1270">
                <a:moveTo>
                  <a:pt x="0" y="1028"/>
                </a:moveTo>
                <a:lnTo>
                  <a:pt x="9740" y="0"/>
                </a:lnTo>
              </a:path>
            </a:pathLst>
          </a:custGeom>
          <a:ln w="984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1336724" y="4069779"/>
            <a:ext cx="10160" cy="1270"/>
          </a:xfrm>
          <a:custGeom>
            <a:avLst/>
            <a:gdLst/>
            <a:ahLst/>
            <a:cxnLst/>
            <a:rect l="l" t="t" r="r" b="b"/>
            <a:pathLst>
              <a:path w="10159" h="1270">
                <a:moveTo>
                  <a:pt x="0" y="1015"/>
                </a:moveTo>
                <a:lnTo>
                  <a:pt x="9740" y="0"/>
                </a:lnTo>
              </a:path>
            </a:pathLst>
          </a:custGeom>
          <a:ln w="984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1234451" y="4080917"/>
            <a:ext cx="5080" cy="635"/>
          </a:xfrm>
          <a:custGeom>
            <a:avLst/>
            <a:gdLst/>
            <a:ahLst/>
            <a:cxnLst/>
            <a:rect l="l" t="t" r="r" b="b"/>
            <a:pathLst>
              <a:path w="5080" h="635">
                <a:moveTo>
                  <a:pt x="0" y="495"/>
                </a:moveTo>
                <a:lnTo>
                  <a:pt x="4864" y="0"/>
                </a:lnTo>
              </a:path>
            </a:pathLst>
          </a:custGeom>
          <a:ln w="984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2627425" y="3935477"/>
            <a:ext cx="8890" cy="1270"/>
          </a:xfrm>
          <a:custGeom>
            <a:avLst/>
            <a:gdLst/>
            <a:ahLst/>
            <a:cxnLst/>
            <a:rect l="l" t="t" r="r" b="b"/>
            <a:pathLst>
              <a:path w="8889" h="1270">
                <a:moveTo>
                  <a:pt x="8737" y="0"/>
                </a:moveTo>
                <a:lnTo>
                  <a:pt x="0" y="888"/>
                </a:lnTo>
              </a:path>
            </a:pathLst>
          </a:custGeom>
          <a:ln w="984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2733559" y="3924441"/>
            <a:ext cx="8890" cy="1270"/>
          </a:xfrm>
          <a:custGeom>
            <a:avLst/>
            <a:gdLst/>
            <a:ahLst/>
            <a:cxnLst/>
            <a:rect l="l" t="t" r="r" b="b"/>
            <a:pathLst>
              <a:path w="8889" h="1270">
                <a:moveTo>
                  <a:pt x="8788" y="0"/>
                </a:moveTo>
                <a:lnTo>
                  <a:pt x="0" y="901"/>
                </a:lnTo>
              </a:path>
            </a:pathLst>
          </a:custGeom>
          <a:ln w="984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2839769" y="3913404"/>
            <a:ext cx="8890" cy="1270"/>
          </a:xfrm>
          <a:custGeom>
            <a:avLst/>
            <a:gdLst/>
            <a:ahLst/>
            <a:cxnLst/>
            <a:rect l="l" t="t" r="r" b="b"/>
            <a:pathLst>
              <a:path w="8889" h="1270">
                <a:moveTo>
                  <a:pt x="8750" y="0"/>
                </a:moveTo>
                <a:lnTo>
                  <a:pt x="0" y="939"/>
                </a:lnTo>
              </a:path>
            </a:pathLst>
          </a:custGeom>
          <a:ln w="984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2945916" y="3902368"/>
            <a:ext cx="8890" cy="1270"/>
          </a:xfrm>
          <a:custGeom>
            <a:avLst/>
            <a:gdLst/>
            <a:ahLst/>
            <a:cxnLst/>
            <a:rect l="l" t="t" r="r" b="b"/>
            <a:pathLst>
              <a:path w="8889" h="1270">
                <a:moveTo>
                  <a:pt x="8788" y="0"/>
                </a:moveTo>
                <a:lnTo>
                  <a:pt x="0" y="914"/>
                </a:lnTo>
              </a:path>
            </a:pathLst>
          </a:custGeom>
          <a:ln w="984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3052113" y="3891230"/>
            <a:ext cx="8890" cy="1270"/>
          </a:xfrm>
          <a:custGeom>
            <a:avLst/>
            <a:gdLst/>
            <a:ahLst/>
            <a:cxnLst/>
            <a:rect l="l" t="t" r="r" b="b"/>
            <a:pathLst>
              <a:path w="8889" h="1270">
                <a:moveTo>
                  <a:pt x="8737" y="0"/>
                </a:moveTo>
                <a:lnTo>
                  <a:pt x="0" y="927"/>
                </a:lnTo>
              </a:path>
            </a:pathLst>
          </a:custGeom>
          <a:ln w="984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3158272" y="3880206"/>
            <a:ext cx="8890" cy="1270"/>
          </a:xfrm>
          <a:custGeom>
            <a:avLst/>
            <a:gdLst/>
            <a:ahLst/>
            <a:cxnLst/>
            <a:rect l="l" t="t" r="r" b="b"/>
            <a:pathLst>
              <a:path w="8889" h="1270">
                <a:moveTo>
                  <a:pt x="8762" y="0"/>
                </a:moveTo>
                <a:lnTo>
                  <a:pt x="0" y="927"/>
                </a:lnTo>
              </a:path>
            </a:pathLst>
          </a:custGeom>
          <a:ln w="984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3264444" y="3869158"/>
            <a:ext cx="8890" cy="1270"/>
          </a:xfrm>
          <a:custGeom>
            <a:avLst/>
            <a:gdLst/>
            <a:ahLst/>
            <a:cxnLst/>
            <a:rect l="l" t="t" r="r" b="b"/>
            <a:pathLst>
              <a:path w="8889" h="1270">
                <a:moveTo>
                  <a:pt x="8788" y="0"/>
                </a:moveTo>
                <a:lnTo>
                  <a:pt x="0" y="901"/>
                </a:lnTo>
              </a:path>
            </a:pathLst>
          </a:custGeom>
          <a:ln w="984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3370629" y="3858121"/>
            <a:ext cx="8890" cy="1270"/>
          </a:xfrm>
          <a:custGeom>
            <a:avLst/>
            <a:gdLst/>
            <a:ahLst/>
            <a:cxnLst/>
            <a:rect l="l" t="t" r="r" b="b"/>
            <a:pathLst>
              <a:path w="8889" h="1270">
                <a:moveTo>
                  <a:pt x="8762" y="0"/>
                </a:moveTo>
                <a:lnTo>
                  <a:pt x="0" y="914"/>
                </a:lnTo>
              </a:path>
            </a:pathLst>
          </a:custGeom>
          <a:ln w="984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3476801" y="3847098"/>
            <a:ext cx="8890" cy="1270"/>
          </a:xfrm>
          <a:custGeom>
            <a:avLst/>
            <a:gdLst/>
            <a:ahLst/>
            <a:cxnLst/>
            <a:rect l="l" t="t" r="r" b="b"/>
            <a:pathLst>
              <a:path w="8889" h="1270">
                <a:moveTo>
                  <a:pt x="8775" y="0"/>
                </a:moveTo>
                <a:lnTo>
                  <a:pt x="0" y="914"/>
                </a:lnTo>
              </a:path>
            </a:pathLst>
          </a:custGeom>
          <a:ln w="984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3582947" y="3835972"/>
            <a:ext cx="8890" cy="1270"/>
          </a:xfrm>
          <a:custGeom>
            <a:avLst/>
            <a:gdLst/>
            <a:ahLst/>
            <a:cxnLst/>
            <a:rect l="l" t="t" r="r" b="b"/>
            <a:pathLst>
              <a:path w="8889" h="1270">
                <a:moveTo>
                  <a:pt x="8775" y="0"/>
                </a:moveTo>
                <a:lnTo>
                  <a:pt x="0" y="914"/>
                </a:lnTo>
              </a:path>
            </a:pathLst>
          </a:custGeom>
          <a:ln w="984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3806049" y="3813163"/>
            <a:ext cx="5080" cy="635"/>
          </a:xfrm>
          <a:custGeom>
            <a:avLst/>
            <a:gdLst/>
            <a:ahLst/>
            <a:cxnLst/>
            <a:rect l="l" t="t" r="r" b="b"/>
            <a:pathLst>
              <a:path w="5079" h="635">
                <a:moveTo>
                  <a:pt x="4864" y="0"/>
                </a:moveTo>
                <a:lnTo>
                  <a:pt x="0" y="495"/>
                </a:lnTo>
              </a:path>
            </a:pathLst>
          </a:custGeom>
          <a:ln w="984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3908309" y="3802012"/>
            <a:ext cx="10160" cy="1270"/>
          </a:xfrm>
          <a:custGeom>
            <a:avLst/>
            <a:gdLst/>
            <a:ahLst/>
            <a:cxnLst/>
            <a:rect l="l" t="t" r="r" b="b"/>
            <a:pathLst>
              <a:path w="10160" h="1270">
                <a:moveTo>
                  <a:pt x="9778" y="0"/>
                </a:moveTo>
                <a:lnTo>
                  <a:pt x="0" y="1003"/>
                </a:lnTo>
              </a:path>
            </a:pathLst>
          </a:custGeom>
          <a:ln w="984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4015459" y="3790875"/>
            <a:ext cx="10160" cy="1270"/>
          </a:xfrm>
          <a:custGeom>
            <a:avLst/>
            <a:gdLst/>
            <a:ahLst/>
            <a:cxnLst/>
            <a:rect l="l" t="t" r="r" b="b"/>
            <a:pathLst>
              <a:path w="10160" h="1270">
                <a:moveTo>
                  <a:pt x="9740" y="0"/>
                </a:moveTo>
                <a:lnTo>
                  <a:pt x="0" y="1028"/>
                </a:lnTo>
              </a:path>
            </a:pathLst>
          </a:custGeom>
          <a:ln w="984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4122596" y="3779737"/>
            <a:ext cx="10160" cy="1270"/>
          </a:xfrm>
          <a:custGeom>
            <a:avLst/>
            <a:gdLst/>
            <a:ahLst/>
            <a:cxnLst/>
            <a:rect l="l" t="t" r="r" b="b"/>
            <a:pathLst>
              <a:path w="10160" h="1270">
                <a:moveTo>
                  <a:pt x="9753" y="0"/>
                </a:moveTo>
                <a:lnTo>
                  <a:pt x="0" y="1041"/>
                </a:lnTo>
              </a:path>
            </a:pathLst>
          </a:custGeom>
          <a:ln w="984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4229746" y="3768599"/>
            <a:ext cx="10160" cy="1270"/>
          </a:xfrm>
          <a:custGeom>
            <a:avLst/>
            <a:gdLst/>
            <a:ahLst/>
            <a:cxnLst/>
            <a:rect l="l" t="t" r="r" b="b"/>
            <a:pathLst>
              <a:path w="10160" h="1270">
                <a:moveTo>
                  <a:pt x="9740" y="0"/>
                </a:moveTo>
                <a:lnTo>
                  <a:pt x="0" y="1028"/>
                </a:lnTo>
              </a:path>
            </a:pathLst>
          </a:custGeom>
          <a:ln w="984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4336934" y="3757359"/>
            <a:ext cx="10160" cy="1270"/>
          </a:xfrm>
          <a:custGeom>
            <a:avLst/>
            <a:gdLst/>
            <a:ahLst/>
            <a:cxnLst/>
            <a:rect l="l" t="t" r="r" b="b"/>
            <a:pathLst>
              <a:path w="10160" h="1270">
                <a:moveTo>
                  <a:pt x="9766" y="0"/>
                </a:moveTo>
                <a:lnTo>
                  <a:pt x="0" y="1041"/>
                </a:lnTo>
              </a:path>
            </a:pathLst>
          </a:custGeom>
          <a:ln w="984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4444033" y="3746323"/>
            <a:ext cx="10160" cy="1270"/>
          </a:xfrm>
          <a:custGeom>
            <a:avLst/>
            <a:gdLst/>
            <a:ahLst/>
            <a:cxnLst/>
            <a:rect l="l" t="t" r="r" b="b"/>
            <a:pathLst>
              <a:path w="10160" h="1270">
                <a:moveTo>
                  <a:pt x="9778" y="0"/>
                </a:moveTo>
                <a:lnTo>
                  <a:pt x="0" y="1003"/>
                </a:lnTo>
              </a:path>
            </a:pathLst>
          </a:custGeom>
          <a:ln w="984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4551209" y="3735084"/>
            <a:ext cx="10160" cy="1270"/>
          </a:xfrm>
          <a:custGeom>
            <a:avLst/>
            <a:gdLst/>
            <a:ahLst/>
            <a:cxnLst/>
            <a:rect l="l" t="t" r="r" b="b"/>
            <a:pathLst>
              <a:path w="10160" h="1270">
                <a:moveTo>
                  <a:pt x="9766" y="0"/>
                </a:moveTo>
                <a:lnTo>
                  <a:pt x="0" y="1028"/>
                </a:lnTo>
              </a:path>
            </a:pathLst>
          </a:custGeom>
          <a:ln w="984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4658345" y="3723945"/>
            <a:ext cx="10160" cy="1270"/>
          </a:xfrm>
          <a:custGeom>
            <a:avLst/>
            <a:gdLst/>
            <a:ahLst/>
            <a:cxnLst/>
            <a:rect l="l" t="t" r="r" b="b"/>
            <a:pathLst>
              <a:path w="10160" h="1270">
                <a:moveTo>
                  <a:pt x="9766" y="0"/>
                </a:moveTo>
                <a:lnTo>
                  <a:pt x="0" y="1028"/>
                </a:lnTo>
              </a:path>
            </a:pathLst>
          </a:custGeom>
          <a:ln w="984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4765533" y="3712808"/>
            <a:ext cx="10160" cy="1270"/>
          </a:xfrm>
          <a:custGeom>
            <a:avLst/>
            <a:gdLst/>
            <a:ahLst/>
            <a:cxnLst/>
            <a:rect l="l" t="t" r="r" b="b"/>
            <a:pathLst>
              <a:path w="10160" h="1270">
                <a:moveTo>
                  <a:pt x="9728" y="0"/>
                </a:moveTo>
                <a:lnTo>
                  <a:pt x="0" y="1028"/>
                </a:lnTo>
              </a:path>
            </a:pathLst>
          </a:custGeom>
          <a:ln w="984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4872645" y="3701682"/>
            <a:ext cx="10160" cy="1270"/>
          </a:xfrm>
          <a:custGeom>
            <a:avLst/>
            <a:gdLst/>
            <a:ahLst/>
            <a:cxnLst/>
            <a:rect l="l" t="t" r="r" b="b"/>
            <a:pathLst>
              <a:path w="10160" h="1270">
                <a:moveTo>
                  <a:pt x="9740" y="0"/>
                </a:moveTo>
                <a:lnTo>
                  <a:pt x="0" y="1015"/>
                </a:lnTo>
              </a:path>
            </a:pathLst>
          </a:custGeom>
          <a:ln w="984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4979808" y="3690951"/>
            <a:ext cx="5080" cy="635"/>
          </a:xfrm>
          <a:custGeom>
            <a:avLst/>
            <a:gdLst/>
            <a:ahLst/>
            <a:cxnLst/>
            <a:rect l="l" t="t" r="r" b="b"/>
            <a:pathLst>
              <a:path w="5079" h="635">
                <a:moveTo>
                  <a:pt x="4876" y="0"/>
                </a:moveTo>
                <a:lnTo>
                  <a:pt x="0" y="495"/>
                </a:lnTo>
              </a:path>
            </a:pathLst>
          </a:custGeom>
          <a:ln w="984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3700219" y="3844342"/>
            <a:ext cx="12700" cy="1905"/>
          </a:xfrm>
          <a:custGeom>
            <a:avLst/>
            <a:gdLst/>
            <a:ahLst/>
            <a:cxnLst/>
            <a:rect l="l" t="t" r="r" b="b"/>
            <a:pathLst>
              <a:path w="12700" h="1904">
                <a:moveTo>
                  <a:pt x="0" y="1295"/>
                </a:moveTo>
                <a:lnTo>
                  <a:pt x="12522" y="0"/>
                </a:lnTo>
              </a:path>
            </a:pathLst>
          </a:custGeom>
          <a:ln w="984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2521558" y="3966960"/>
            <a:ext cx="12700" cy="1905"/>
          </a:xfrm>
          <a:custGeom>
            <a:avLst/>
            <a:gdLst/>
            <a:ahLst/>
            <a:cxnLst/>
            <a:rect l="l" t="t" r="r" b="b"/>
            <a:pathLst>
              <a:path w="12700" h="1904">
                <a:moveTo>
                  <a:pt x="0" y="1320"/>
                </a:moveTo>
                <a:lnTo>
                  <a:pt x="12496" y="0"/>
                </a:lnTo>
              </a:path>
            </a:pathLst>
          </a:custGeom>
          <a:ln w="984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3706659" y="3856216"/>
            <a:ext cx="7620" cy="1270"/>
          </a:xfrm>
          <a:custGeom>
            <a:avLst/>
            <a:gdLst/>
            <a:ahLst/>
            <a:cxnLst/>
            <a:rect l="l" t="t" r="r" b="b"/>
            <a:pathLst>
              <a:path w="7620" h="1270">
                <a:moveTo>
                  <a:pt x="0" y="762"/>
                </a:moveTo>
                <a:lnTo>
                  <a:pt x="7315" y="0"/>
                </a:lnTo>
              </a:path>
            </a:pathLst>
          </a:custGeom>
          <a:ln w="984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2527971" y="3978949"/>
            <a:ext cx="7620" cy="1270"/>
          </a:xfrm>
          <a:custGeom>
            <a:avLst/>
            <a:gdLst/>
            <a:ahLst/>
            <a:cxnLst/>
            <a:rect l="l" t="t" r="r" b="b"/>
            <a:pathLst>
              <a:path w="7619" h="1270">
                <a:moveTo>
                  <a:pt x="0" y="774"/>
                </a:moveTo>
                <a:lnTo>
                  <a:pt x="7366" y="0"/>
                </a:lnTo>
              </a:path>
            </a:pathLst>
          </a:custGeom>
          <a:ln w="984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1086242" y="4031565"/>
            <a:ext cx="1471295" cy="153670"/>
          </a:xfrm>
          <a:custGeom>
            <a:avLst/>
            <a:gdLst/>
            <a:ahLst/>
            <a:cxnLst/>
            <a:rect l="l" t="t" r="r" b="b"/>
            <a:pathLst>
              <a:path w="1471295" h="153670">
                <a:moveTo>
                  <a:pt x="0" y="153111"/>
                </a:moveTo>
                <a:lnTo>
                  <a:pt x="1470850" y="0"/>
                </a:lnTo>
              </a:path>
            </a:pathLst>
          </a:custGeom>
          <a:ln w="984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2576562" y="3908921"/>
            <a:ext cx="1159510" cy="120650"/>
          </a:xfrm>
          <a:custGeom>
            <a:avLst/>
            <a:gdLst/>
            <a:ahLst/>
            <a:cxnLst/>
            <a:rect l="l" t="t" r="r" b="b"/>
            <a:pathLst>
              <a:path w="1159510" h="120650">
                <a:moveTo>
                  <a:pt x="1159154" y="0"/>
                </a:moveTo>
                <a:lnTo>
                  <a:pt x="0" y="120649"/>
                </a:lnTo>
              </a:path>
            </a:pathLst>
          </a:custGeom>
          <a:ln w="984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3755223" y="3753715"/>
            <a:ext cx="1471295" cy="153670"/>
          </a:xfrm>
          <a:custGeom>
            <a:avLst/>
            <a:gdLst/>
            <a:ahLst/>
            <a:cxnLst/>
            <a:rect l="l" t="t" r="r" b="b"/>
            <a:pathLst>
              <a:path w="1471295" h="153670">
                <a:moveTo>
                  <a:pt x="1470888" y="0"/>
                </a:moveTo>
                <a:lnTo>
                  <a:pt x="0" y="153136"/>
                </a:lnTo>
              </a:path>
            </a:pathLst>
          </a:custGeom>
          <a:ln w="984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3735754" y="3921583"/>
            <a:ext cx="7620" cy="1270"/>
          </a:xfrm>
          <a:custGeom>
            <a:avLst/>
            <a:gdLst/>
            <a:ahLst/>
            <a:cxnLst/>
            <a:rect l="l" t="t" r="r" b="b"/>
            <a:pathLst>
              <a:path w="7620" h="1270">
                <a:moveTo>
                  <a:pt x="0" y="774"/>
                </a:moveTo>
                <a:lnTo>
                  <a:pt x="7518" y="0"/>
                </a:lnTo>
              </a:path>
            </a:pathLst>
          </a:custGeom>
          <a:ln w="984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2557131" y="4044329"/>
            <a:ext cx="7620" cy="1270"/>
          </a:xfrm>
          <a:custGeom>
            <a:avLst/>
            <a:gdLst/>
            <a:ahLst/>
            <a:cxnLst/>
            <a:rect l="l" t="t" r="r" b="b"/>
            <a:pathLst>
              <a:path w="7619" h="1270">
                <a:moveTo>
                  <a:pt x="0" y="762"/>
                </a:moveTo>
                <a:lnTo>
                  <a:pt x="7480" y="0"/>
                </a:lnTo>
              </a:path>
            </a:pathLst>
          </a:custGeom>
          <a:ln w="984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2576676" y="3945116"/>
            <a:ext cx="1159510" cy="121285"/>
          </a:xfrm>
          <a:custGeom>
            <a:avLst/>
            <a:gdLst/>
            <a:ahLst/>
            <a:cxnLst/>
            <a:rect l="l" t="t" r="r" b="b"/>
            <a:pathLst>
              <a:path w="1159510" h="121285">
                <a:moveTo>
                  <a:pt x="0" y="120688"/>
                </a:moveTo>
                <a:lnTo>
                  <a:pt x="1159129" y="0"/>
                </a:lnTo>
              </a:path>
            </a:pathLst>
          </a:custGeom>
          <a:ln w="984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1086318" y="4067798"/>
            <a:ext cx="1471295" cy="153670"/>
          </a:xfrm>
          <a:custGeom>
            <a:avLst/>
            <a:gdLst/>
            <a:ahLst/>
            <a:cxnLst/>
            <a:rect l="l" t="t" r="r" b="b"/>
            <a:pathLst>
              <a:path w="1471295" h="153670">
                <a:moveTo>
                  <a:pt x="0" y="153123"/>
                </a:moveTo>
                <a:lnTo>
                  <a:pt x="1470888" y="0"/>
                </a:lnTo>
              </a:path>
            </a:pathLst>
          </a:custGeom>
          <a:ln w="984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3755312" y="3789948"/>
            <a:ext cx="1471295" cy="153670"/>
          </a:xfrm>
          <a:custGeom>
            <a:avLst/>
            <a:gdLst/>
            <a:ahLst/>
            <a:cxnLst/>
            <a:rect l="l" t="t" r="r" b="b"/>
            <a:pathLst>
              <a:path w="1471295" h="153670">
                <a:moveTo>
                  <a:pt x="1470863" y="0"/>
                </a:moveTo>
                <a:lnTo>
                  <a:pt x="0" y="153111"/>
                </a:lnTo>
              </a:path>
            </a:pathLst>
          </a:custGeom>
          <a:ln w="984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3270324" y="3263317"/>
            <a:ext cx="635" cy="17145"/>
          </a:xfrm>
          <a:custGeom>
            <a:avLst/>
            <a:gdLst/>
            <a:ahLst/>
            <a:cxnLst/>
            <a:rect l="l" t="t" r="r" b="b"/>
            <a:pathLst>
              <a:path w="635" h="17145">
                <a:moveTo>
                  <a:pt x="-4921" y="8299"/>
                </a:moveTo>
                <a:lnTo>
                  <a:pt x="4972" y="8299"/>
                </a:lnTo>
              </a:path>
            </a:pathLst>
          </a:custGeom>
          <a:ln w="16598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3242448" y="3614065"/>
            <a:ext cx="635" cy="17145"/>
          </a:xfrm>
          <a:custGeom>
            <a:avLst/>
            <a:gdLst/>
            <a:ahLst/>
            <a:cxnLst/>
            <a:rect l="l" t="t" r="r" b="b"/>
            <a:pathLst>
              <a:path w="635" h="17145">
                <a:moveTo>
                  <a:pt x="-4921" y="8305"/>
                </a:moveTo>
                <a:lnTo>
                  <a:pt x="4933" y="8305"/>
                </a:lnTo>
              </a:path>
            </a:pathLst>
          </a:custGeom>
          <a:ln w="16611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3164140" y="3274391"/>
            <a:ext cx="635" cy="17145"/>
          </a:xfrm>
          <a:custGeom>
            <a:avLst/>
            <a:gdLst/>
            <a:ahLst/>
            <a:cxnLst/>
            <a:rect l="l" t="t" r="r" b="b"/>
            <a:pathLst>
              <a:path w="635" h="17145">
                <a:moveTo>
                  <a:pt x="-4921" y="8305"/>
                </a:moveTo>
                <a:lnTo>
                  <a:pt x="4972" y="8305"/>
                </a:lnTo>
              </a:path>
            </a:pathLst>
          </a:custGeom>
          <a:ln w="16611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2817734" y="3658261"/>
            <a:ext cx="137160" cy="244475"/>
          </a:xfrm>
          <a:custGeom>
            <a:avLst/>
            <a:gdLst/>
            <a:ahLst/>
            <a:cxnLst/>
            <a:rect l="l" t="t" r="r" b="b"/>
            <a:pathLst>
              <a:path w="137160" h="244475">
                <a:moveTo>
                  <a:pt x="0" y="0"/>
                </a:moveTo>
                <a:lnTo>
                  <a:pt x="136982" y="244030"/>
                </a:lnTo>
              </a:path>
            </a:pathLst>
          </a:custGeom>
          <a:ln w="984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2633280" y="3329623"/>
            <a:ext cx="137160" cy="244475"/>
          </a:xfrm>
          <a:custGeom>
            <a:avLst/>
            <a:gdLst/>
            <a:ahLst/>
            <a:cxnLst/>
            <a:rect l="l" t="t" r="r" b="b"/>
            <a:pathLst>
              <a:path w="137160" h="244475">
                <a:moveTo>
                  <a:pt x="0" y="0"/>
                </a:moveTo>
                <a:lnTo>
                  <a:pt x="136956" y="244017"/>
                </a:lnTo>
              </a:path>
            </a:pathLst>
          </a:custGeom>
          <a:ln w="984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2624479" y="3330538"/>
            <a:ext cx="137160" cy="244475"/>
          </a:xfrm>
          <a:custGeom>
            <a:avLst/>
            <a:gdLst/>
            <a:ahLst/>
            <a:cxnLst/>
            <a:rect l="l" t="t" r="r" b="b"/>
            <a:pathLst>
              <a:path w="137160" h="244475">
                <a:moveTo>
                  <a:pt x="136982" y="244030"/>
                </a:moveTo>
                <a:lnTo>
                  <a:pt x="0" y="0"/>
                </a:lnTo>
              </a:path>
            </a:pathLst>
          </a:custGeom>
          <a:ln w="984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2808946" y="3659163"/>
            <a:ext cx="137160" cy="244475"/>
          </a:xfrm>
          <a:custGeom>
            <a:avLst/>
            <a:gdLst/>
            <a:ahLst/>
            <a:cxnLst/>
            <a:rect l="l" t="t" r="r" b="b"/>
            <a:pathLst>
              <a:path w="137160" h="244475">
                <a:moveTo>
                  <a:pt x="136969" y="244043"/>
                </a:moveTo>
                <a:lnTo>
                  <a:pt x="0" y="0"/>
                </a:lnTo>
              </a:path>
            </a:pathLst>
          </a:custGeom>
          <a:ln w="984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2711537" y="3669298"/>
            <a:ext cx="137160" cy="244475"/>
          </a:xfrm>
          <a:custGeom>
            <a:avLst/>
            <a:gdLst/>
            <a:ahLst/>
            <a:cxnLst/>
            <a:rect l="l" t="t" r="r" b="b"/>
            <a:pathLst>
              <a:path w="137160" h="244475">
                <a:moveTo>
                  <a:pt x="0" y="0"/>
                </a:moveTo>
                <a:lnTo>
                  <a:pt x="136982" y="244005"/>
                </a:lnTo>
              </a:path>
            </a:pathLst>
          </a:custGeom>
          <a:ln w="984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2527082" y="3340660"/>
            <a:ext cx="137160" cy="244475"/>
          </a:xfrm>
          <a:custGeom>
            <a:avLst/>
            <a:gdLst/>
            <a:ahLst/>
            <a:cxnLst/>
            <a:rect l="l" t="t" r="r" b="b"/>
            <a:pathLst>
              <a:path w="137160" h="244475">
                <a:moveTo>
                  <a:pt x="0" y="0"/>
                </a:moveTo>
                <a:lnTo>
                  <a:pt x="136982" y="244005"/>
                </a:lnTo>
              </a:path>
            </a:pathLst>
          </a:custGeom>
          <a:ln w="984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2518307" y="3341574"/>
            <a:ext cx="137160" cy="244475"/>
          </a:xfrm>
          <a:custGeom>
            <a:avLst/>
            <a:gdLst/>
            <a:ahLst/>
            <a:cxnLst/>
            <a:rect l="l" t="t" r="r" b="b"/>
            <a:pathLst>
              <a:path w="137160" h="244475">
                <a:moveTo>
                  <a:pt x="136956" y="244017"/>
                </a:moveTo>
                <a:lnTo>
                  <a:pt x="0" y="0"/>
                </a:lnTo>
              </a:path>
            </a:pathLst>
          </a:custGeom>
          <a:ln w="984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2702787" y="3670326"/>
            <a:ext cx="137160" cy="244475"/>
          </a:xfrm>
          <a:custGeom>
            <a:avLst/>
            <a:gdLst/>
            <a:ahLst/>
            <a:cxnLst/>
            <a:rect l="l" t="t" r="r" b="b"/>
            <a:pathLst>
              <a:path w="137160" h="244475">
                <a:moveTo>
                  <a:pt x="136982" y="244017"/>
                </a:moveTo>
                <a:lnTo>
                  <a:pt x="0" y="0"/>
                </a:lnTo>
              </a:path>
            </a:pathLst>
          </a:custGeom>
          <a:ln w="984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1827592" y="3974098"/>
            <a:ext cx="2630170" cy="274320"/>
          </a:xfrm>
          <a:custGeom>
            <a:avLst/>
            <a:gdLst/>
            <a:ahLst/>
            <a:cxnLst/>
            <a:rect l="l" t="t" r="r" b="b"/>
            <a:pathLst>
              <a:path w="2630170" h="274320">
                <a:moveTo>
                  <a:pt x="2630030" y="0"/>
                </a:moveTo>
                <a:lnTo>
                  <a:pt x="0" y="273773"/>
                </a:lnTo>
              </a:path>
            </a:pathLst>
          </a:custGeom>
          <a:ln w="984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3136263" y="3625190"/>
            <a:ext cx="635" cy="17145"/>
          </a:xfrm>
          <a:custGeom>
            <a:avLst/>
            <a:gdLst/>
            <a:ahLst/>
            <a:cxnLst/>
            <a:rect l="l" t="t" r="r" b="b"/>
            <a:pathLst>
              <a:path w="635" h="17145">
                <a:moveTo>
                  <a:pt x="-4921" y="8312"/>
                </a:moveTo>
                <a:lnTo>
                  <a:pt x="4959" y="8312"/>
                </a:lnTo>
              </a:path>
            </a:pathLst>
          </a:custGeom>
          <a:ln w="16624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3057942" y="3285440"/>
            <a:ext cx="635" cy="17145"/>
          </a:xfrm>
          <a:custGeom>
            <a:avLst/>
            <a:gdLst/>
            <a:ahLst/>
            <a:cxnLst/>
            <a:rect l="l" t="t" r="r" b="b"/>
            <a:pathLst>
              <a:path w="635" h="17145">
                <a:moveTo>
                  <a:pt x="-4921" y="8293"/>
                </a:moveTo>
                <a:lnTo>
                  <a:pt x="4959" y="8293"/>
                </a:lnTo>
              </a:path>
            </a:pathLst>
          </a:custGeom>
          <a:ln w="16586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3030079" y="3636227"/>
            <a:ext cx="635" cy="17145"/>
          </a:xfrm>
          <a:custGeom>
            <a:avLst/>
            <a:gdLst/>
            <a:ahLst/>
            <a:cxnLst/>
            <a:rect l="l" t="t" r="r" b="b"/>
            <a:pathLst>
              <a:path w="635" h="17145">
                <a:moveTo>
                  <a:pt x="-4921" y="8312"/>
                </a:moveTo>
                <a:lnTo>
                  <a:pt x="4959" y="8312"/>
                </a:lnTo>
              </a:path>
            </a:pathLst>
          </a:custGeom>
          <a:ln w="16624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2605365" y="3680435"/>
            <a:ext cx="137160" cy="244475"/>
          </a:xfrm>
          <a:custGeom>
            <a:avLst/>
            <a:gdLst/>
            <a:ahLst/>
            <a:cxnLst/>
            <a:rect l="l" t="t" r="r" b="b"/>
            <a:pathLst>
              <a:path w="137160" h="244475">
                <a:moveTo>
                  <a:pt x="0" y="0"/>
                </a:moveTo>
                <a:lnTo>
                  <a:pt x="136969" y="244043"/>
                </a:lnTo>
              </a:path>
            </a:pathLst>
          </a:custGeom>
          <a:ln w="984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2420910" y="3351696"/>
            <a:ext cx="137160" cy="244475"/>
          </a:xfrm>
          <a:custGeom>
            <a:avLst/>
            <a:gdLst/>
            <a:ahLst/>
            <a:cxnLst/>
            <a:rect l="l" t="t" r="r" b="b"/>
            <a:pathLst>
              <a:path w="137160" h="244475">
                <a:moveTo>
                  <a:pt x="0" y="0"/>
                </a:moveTo>
                <a:lnTo>
                  <a:pt x="136944" y="243992"/>
                </a:lnTo>
              </a:path>
            </a:pathLst>
          </a:custGeom>
          <a:ln w="984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2412135" y="3352585"/>
            <a:ext cx="137160" cy="244475"/>
          </a:xfrm>
          <a:custGeom>
            <a:avLst/>
            <a:gdLst/>
            <a:ahLst/>
            <a:cxnLst/>
            <a:rect l="l" t="t" r="r" b="b"/>
            <a:pathLst>
              <a:path w="137160" h="244475">
                <a:moveTo>
                  <a:pt x="136944" y="244055"/>
                </a:moveTo>
                <a:lnTo>
                  <a:pt x="0" y="0"/>
                </a:lnTo>
              </a:path>
            </a:pathLst>
          </a:custGeom>
          <a:ln w="984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2596602" y="3681350"/>
            <a:ext cx="137160" cy="244475"/>
          </a:xfrm>
          <a:custGeom>
            <a:avLst/>
            <a:gdLst/>
            <a:ahLst/>
            <a:cxnLst/>
            <a:rect l="l" t="t" r="r" b="b"/>
            <a:pathLst>
              <a:path w="137160" h="244475">
                <a:moveTo>
                  <a:pt x="136956" y="244030"/>
                </a:moveTo>
                <a:lnTo>
                  <a:pt x="0" y="0"/>
                </a:lnTo>
              </a:path>
            </a:pathLst>
          </a:custGeom>
          <a:ln w="984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2499193" y="3691472"/>
            <a:ext cx="137160" cy="244475"/>
          </a:xfrm>
          <a:custGeom>
            <a:avLst/>
            <a:gdLst/>
            <a:ahLst/>
            <a:cxnLst/>
            <a:rect l="l" t="t" r="r" b="b"/>
            <a:pathLst>
              <a:path w="137160" h="244475">
                <a:moveTo>
                  <a:pt x="0" y="0"/>
                </a:moveTo>
                <a:lnTo>
                  <a:pt x="136969" y="244005"/>
                </a:lnTo>
              </a:path>
            </a:pathLst>
          </a:custGeom>
          <a:ln w="984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2314751" y="3362719"/>
            <a:ext cx="137160" cy="244475"/>
          </a:xfrm>
          <a:custGeom>
            <a:avLst/>
            <a:gdLst/>
            <a:ahLst/>
            <a:cxnLst/>
            <a:rect l="l" t="t" r="r" b="b"/>
            <a:pathLst>
              <a:path w="137160" h="244475">
                <a:moveTo>
                  <a:pt x="0" y="0"/>
                </a:moveTo>
                <a:lnTo>
                  <a:pt x="136956" y="244005"/>
                </a:lnTo>
              </a:path>
            </a:pathLst>
          </a:custGeom>
          <a:ln w="984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2305975" y="3363647"/>
            <a:ext cx="137160" cy="244475"/>
          </a:xfrm>
          <a:custGeom>
            <a:avLst/>
            <a:gdLst/>
            <a:ahLst/>
            <a:cxnLst/>
            <a:rect l="l" t="t" r="r" b="b"/>
            <a:pathLst>
              <a:path w="137160" h="244475">
                <a:moveTo>
                  <a:pt x="136956" y="244030"/>
                </a:moveTo>
                <a:lnTo>
                  <a:pt x="0" y="0"/>
                </a:lnTo>
              </a:path>
            </a:pathLst>
          </a:custGeom>
          <a:ln w="984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2490456" y="3692399"/>
            <a:ext cx="137160" cy="244475"/>
          </a:xfrm>
          <a:custGeom>
            <a:avLst/>
            <a:gdLst/>
            <a:ahLst/>
            <a:cxnLst/>
            <a:rect l="l" t="t" r="r" b="b"/>
            <a:pathLst>
              <a:path w="137160" h="244475">
                <a:moveTo>
                  <a:pt x="0" y="0"/>
                </a:moveTo>
                <a:lnTo>
                  <a:pt x="136969" y="244005"/>
                </a:lnTo>
              </a:path>
            </a:pathLst>
          </a:custGeom>
          <a:ln w="984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2951783" y="3296451"/>
            <a:ext cx="635" cy="17145"/>
          </a:xfrm>
          <a:custGeom>
            <a:avLst/>
            <a:gdLst/>
            <a:ahLst/>
            <a:cxnLst/>
            <a:rect l="l" t="t" r="r" b="b"/>
            <a:pathLst>
              <a:path w="635" h="17145">
                <a:moveTo>
                  <a:pt x="-4921" y="8312"/>
                </a:moveTo>
                <a:lnTo>
                  <a:pt x="4972" y="8312"/>
                </a:lnTo>
              </a:path>
            </a:pathLst>
          </a:custGeom>
          <a:ln w="16624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" name="object 256"/>
          <p:cNvSpPr/>
          <p:nvPr/>
        </p:nvSpPr>
        <p:spPr>
          <a:xfrm>
            <a:off x="2923919" y="3647276"/>
            <a:ext cx="635" cy="17145"/>
          </a:xfrm>
          <a:custGeom>
            <a:avLst/>
            <a:gdLst/>
            <a:ahLst/>
            <a:cxnLst/>
            <a:rect l="l" t="t" r="r" b="b"/>
            <a:pathLst>
              <a:path w="635" h="17145">
                <a:moveTo>
                  <a:pt x="-4921" y="8305"/>
                </a:moveTo>
                <a:lnTo>
                  <a:pt x="4946" y="8305"/>
                </a:lnTo>
              </a:path>
            </a:pathLst>
          </a:custGeom>
          <a:ln w="16611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" name="object 257"/>
          <p:cNvSpPr/>
          <p:nvPr/>
        </p:nvSpPr>
        <p:spPr>
          <a:xfrm>
            <a:off x="2845598" y="3307487"/>
            <a:ext cx="635" cy="17145"/>
          </a:xfrm>
          <a:custGeom>
            <a:avLst/>
            <a:gdLst/>
            <a:ahLst/>
            <a:cxnLst/>
            <a:rect l="l" t="t" r="r" b="b"/>
            <a:pathLst>
              <a:path w="635" h="17145">
                <a:moveTo>
                  <a:pt x="-4921" y="8305"/>
                </a:moveTo>
                <a:lnTo>
                  <a:pt x="4984" y="8305"/>
                </a:lnTo>
              </a:path>
            </a:pathLst>
          </a:custGeom>
          <a:ln w="16611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" name="object 258"/>
          <p:cNvSpPr/>
          <p:nvPr/>
        </p:nvSpPr>
        <p:spPr>
          <a:xfrm>
            <a:off x="2817734" y="3658312"/>
            <a:ext cx="635" cy="17145"/>
          </a:xfrm>
          <a:custGeom>
            <a:avLst/>
            <a:gdLst/>
            <a:ahLst/>
            <a:cxnLst/>
            <a:rect l="l" t="t" r="r" b="b"/>
            <a:pathLst>
              <a:path w="635" h="17145">
                <a:moveTo>
                  <a:pt x="-4921" y="8299"/>
                </a:moveTo>
                <a:lnTo>
                  <a:pt x="4984" y="8299"/>
                </a:lnTo>
              </a:path>
            </a:pathLst>
          </a:custGeom>
          <a:ln w="16598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" name="object 259"/>
          <p:cNvSpPr/>
          <p:nvPr/>
        </p:nvSpPr>
        <p:spPr>
          <a:xfrm>
            <a:off x="2161995" y="3290761"/>
            <a:ext cx="207010" cy="368935"/>
          </a:xfrm>
          <a:custGeom>
            <a:avLst/>
            <a:gdLst/>
            <a:ahLst/>
            <a:cxnLst/>
            <a:rect l="l" t="t" r="r" b="b"/>
            <a:pathLst>
              <a:path w="207010" h="368935">
                <a:moveTo>
                  <a:pt x="206806" y="368541"/>
                </a:moveTo>
                <a:lnTo>
                  <a:pt x="0" y="0"/>
                </a:lnTo>
              </a:path>
            </a:pathLst>
          </a:custGeom>
          <a:ln w="984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" name="object 260"/>
          <p:cNvSpPr/>
          <p:nvPr/>
        </p:nvSpPr>
        <p:spPr>
          <a:xfrm>
            <a:off x="2369729" y="3660954"/>
            <a:ext cx="207010" cy="368935"/>
          </a:xfrm>
          <a:custGeom>
            <a:avLst/>
            <a:gdLst/>
            <a:ahLst/>
            <a:cxnLst/>
            <a:rect l="l" t="t" r="r" b="b"/>
            <a:pathLst>
              <a:path w="207010" h="368935">
                <a:moveTo>
                  <a:pt x="0" y="0"/>
                </a:moveTo>
                <a:lnTo>
                  <a:pt x="206844" y="368528"/>
                </a:lnTo>
              </a:path>
            </a:pathLst>
          </a:custGeom>
          <a:ln w="984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" name="object 261"/>
          <p:cNvSpPr/>
          <p:nvPr/>
        </p:nvSpPr>
        <p:spPr>
          <a:xfrm>
            <a:off x="2162072" y="3327020"/>
            <a:ext cx="16510" cy="28575"/>
          </a:xfrm>
          <a:custGeom>
            <a:avLst/>
            <a:gdLst/>
            <a:ahLst/>
            <a:cxnLst/>
            <a:rect l="l" t="t" r="r" b="b"/>
            <a:pathLst>
              <a:path w="16510" h="28575">
                <a:moveTo>
                  <a:pt x="15900" y="28321"/>
                </a:moveTo>
                <a:lnTo>
                  <a:pt x="0" y="0"/>
                </a:lnTo>
              </a:path>
            </a:pathLst>
          </a:custGeom>
          <a:ln w="984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" name="object 262"/>
          <p:cNvSpPr/>
          <p:nvPr/>
        </p:nvSpPr>
        <p:spPr>
          <a:xfrm>
            <a:off x="2557372" y="4031464"/>
            <a:ext cx="19685" cy="34925"/>
          </a:xfrm>
          <a:custGeom>
            <a:avLst/>
            <a:gdLst/>
            <a:ahLst/>
            <a:cxnLst/>
            <a:rect l="l" t="t" r="r" b="b"/>
            <a:pathLst>
              <a:path w="19685" h="34925">
                <a:moveTo>
                  <a:pt x="0" y="0"/>
                </a:moveTo>
                <a:lnTo>
                  <a:pt x="19304" y="34340"/>
                </a:lnTo>
              </a:path>
            </a:pathLst>
          </a:custGeom>
          <a:ln w="984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" name="object 263"/>
          <p:cNvSpPr/>
          <p:nvPr/>
        </p:nvSpPr>
        <p:spPr>
          <a:xfrm>
            <a:off x="2142488" y="3292869"/>
            <a:ext cx="414655" cy="739140"/>
          </a:xfrm>
          <a:custGeom>
            <a:avLst/>
            <a:gdLst/>
            <a:ahLst/>
            <a:cxnLst/>
            <a:rect l="l" t="t" r="r" b="b"/>
            <a:pathLst>
              <a:path w="414655" h="739139">
                <a:moveTo>
                  <a:pt x="0" y="0"/>
                </a:moveTo>
                <a:lnTo>
                  <a:pt x="414604" y="738733"/>
                </a:lnTo>
              </a:path>
            </a:pathLst>
          </a:custGeom>
          <a:ln w="984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4" name="object 264"/>
          <p:cNvSpPr/>
          <p:nvPr/>
        </p:nvSpPr>
        <p:spPr>
          <a:xfrm>
            <a:off x="2091676" y="3386049"/>
            <a:ext cx="321945" cy="572770"/>
          </a:xfrm>
          <a:custGeom>
            <a:avLst/>
            <a:gdLst/>
            <a:ahLst/>
            <a:cxnLst/>
            <a:rect l="l" t="t" r="r" b="b"/>
            <a:pathLst>
              <a:path w="321944" h="572770">
                <a:moveTo>
                  <a:pt x="0" y="0"/>
                </a:moveTo>
                <a:lnTo>
                  <a:pt x="321411" y="572731"/>
                </a:lnTo>
              </a:path>
            </a:pathLst>
          </a:custGeom>
          <a:ln w="984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5" name="object 265"/>
          <p:cNvSpPr/>
          <p:nvPr/>
        </p:nvSpPr>
        <p:spPr>
          <a:xfrm>
            <a:off x="2086773" y="3386481"/>
            <a:ext cx="321945" cy="572770"/>
          </a:xfrm>
          <a:custGeom>
            <a:avLst/>
            <a:gdLst/>
            <a:ahLst/>
            <a:cxnLst/>
            <a:rect l="l" t="t" r="r" b="b"/>
            <a:pathLst>
              <a:path w="321944" h="572770">
                <a:moveTo>
                  <a:pt x="321462" y="572719"/>
                </a:moveTo>
                <a:lnTo>
                  <a:pt x="0" y="0"/>
                </a:lnTo>
              </a:path>
            </a:pathLst>
          </a:custGeom>
          <a:ln w="984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6" name="object 266"/>
          <p:cNvSpPr/>
          <p:nvPr/>
        </p:nvSpPr>
        <p:spPr>
          <a:xfrm>
            <a:off x="2739464" y="3318536"/>
            <a:ext cx="635" cy="17145"/>
          </a:xfrm>
          <a:custGeom>
            <a:avLst/>
            <a:gdLst/>
            <a:ahLst/>
            <a:cxnLst/>
            <a:rect l="l" t="t" r="r" b="b"/>
            <a:pathLst>
              <a:path w="635" h="17145">
                <a:moveTo>
                  <a:pt x="-4921" y="8299"/>
                </a:moveTo>
                <a:lnTo>
                  <a:pt x="4946" y="8299"/>
                </a:lnTo>
              </a:path>
            </a:pathLst>
          </a:custGeom>
          <a:ln w="16598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7" name="object 267"/>
          <p:cNvSpPr/>
          <p:nvPr/>
        </p:nvSpPr>
        <p:spPr>
          <a:xfrm>
            <a:off x="2711537" y="3669336"/>
            <a:ext cx="635" cy="17145"/>
          </a:xfrm>
          <a:custGeom>
            <a:avLst/>
            <a:gdLst/>
            <a:ahLst/>
            <a:cxnLst/>
            <a:rect l="l" t="t" r="r" b="b"/>
            <a:pathLst>
              <a:path w="635" h="17145">
                <a:moveTo>
                  <a:pt x="-4921" y="8305"/>
                </a:moveTo>
                <a:lnTo>
                  <a:pt x="4959" y="8305"/>
                </a:lnTo>
              </a:path>
            </a:pathLst>
          </a:custGeom>
          <a:ln w="16611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8" name="object 268"/>
          <p:cNvSpPr/>
          <p:nvPr/>
        </p:nvSpPr>
        <p:spPr>
          <a:xfrm>
            <a:off x="2633280" y="3329573"/>
            <a:ext cx="635" cy="17145"/>
          </a:xfrm>
          <a:custGeom>
            <a:avLst/>
            <a:gdLst/>
            <a:ahLst/>
            <a:cxnLst/>
            <a:rect l="l" t="t" r="r" b="b"/>
            <a:pathLst>
              <a:path w="635" h="17145">
                <a:moveTo>
                  <a:pt x="-4921" y="8305"/>
                </a:moveTo>
                <a:lnTo>
                  <a:pt x="4933" y="8305"/>
                </a:lnTo>
              </a:path>
            </a:pathLst>
          </a:custGeom>
          <a:ln w="16611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9" name="object 269"/>
          <p:cNvSpPr/>
          <p:nvPr/>
        </p:nvSpPr>
        <p:spPr>
          <a:xfrm>
            <a:off x="1989390" y="3396667"/>
            <a:ext cx="321945" cy="572770"/>
          </a:xfrm>
          <a:custGeom>
            <a:avLst/>
            <a:gdLst/>
            <a:ahLst/>
            <a:cxnLst/>
            <a:rect l="l" t="t" r="r" b="b"/>
            <a:pathLst>
              <a:path w="321944" h="572770">
                <a:moveTo>
                  <a:pt x="0" y="0"/>
                </a:moveTo>
                <a:lnTo>
                  <a:pt x="321411" y="572693"/>
                </a:lnTo>
              </a:path>
            </a:pathLst>
          </a:custGeom>
          <a:ln w="984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0" name="object 270"/>
          <p:cNvSpPr/>
          <p:nvPr/>
        </p:nvSpPr>
        <p:spPr>
          <a:xfrm>
            <a:off x="1979636" y="3397632"/>
            <a:ext cx="321945" cy="572770"/>
          </a:xfrm>
          <a:custGeom>
            <a:avLst/>
            <a:gdLst/>
            <a:ahLst/>
            <a:cxnLst/>
            <a:rect l="l" t="t" r="r" b="b"/>
            <a:pathLst>
              <a:path w="321944" h="572770">
                <a:moveTo>
                  <a:pt x="321437" y="572706"/>
                </a:moveTo>
                <a:lnTo>
                  <a:pt x="0" y="0"/>
                </a:lnTo>
              </a:path>
            </a:pathLst>
          </a:custGeom>
          <a:ln w="984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1" name="object 271"/>
          <p:cNvSpPr/>
          <p:nvPr/>
        </p:nvSpPr>
        <p:spPr>
          <a:xfrm>
            <a:off x="1355025" y="4773766"/>
            <a:ext cx="117475" cy="12700"/>
          </a:xfrm>
          <a:custGeom>
            <a:avLst/>
            <a:gdLst/>
            <a:ahLst/>
            <a:cxnLst/>
            <a:rect l="l" t="t" r="r" b="b"/>
            <a:pathLst>
              <a:path w="117475" h="12700">
                <a:moveTo>
                  <a:pt x="116865" y="0"/>
                </a:moveTo>
                <a:lnTo>
                  <a:pt x="0" y="12192"/>
                </a:lnTo>
              </a:path>
            </a:pathLst>
          </a:custGeom>
          <a:ln w="984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2" name="object 272"/>
          <p:cNvSpPr/>
          <p:nvPr/>
        </p:nvSpPr>
        <p:spPr>
          <a:xfrm>
            <a:off x="4101946" y="4487812"/>
            <a:ext cx="117475" cy="12700"/>
          </a:xfrm>
          <a:custGeom>
            <a:avLst/>
            <a:gdLst/>
            <a:ahLst/>
            <a:cxnLst/>
            <a:rect l="l" t="t" r="r" b="b"/>
            <a:pathLst>
              <a:path w="117475" h="12700">
                <a:moveTo>
                  <a:pt x="116878" y="0"/>
                </a:moveTo>
                <a:lnTo>
                  <a:pt x="0" y="12179"/>
                </a:lnTo>
              </a:path>
            </a:pathLst>
          </a:custGeom>
          <a:ln w="984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3" name="object 273"/>
          <p:cNvSpPr/>
          <p:nvPr/>
        </p:nvSpPr>
        <p:spPr>
          <a:xfrm>
            <a:off x="2605378" y="3680359"/>
            <a:ext cx="635" cy="17145"/>
          </a:xfrm>
          <a:custGeom>
            <a:avLst/>
            <a:gdLst/>
            <a:ahLst/>
            <a:cxnLst/>
            <a:rect l="l" t="t" r="r" b="b"/>
            <a:pathLst>
              <a:path w="635" h="17145">
                <a:moveTo>
                  <a:pt x="-4921" y="8312"/>
                </a:moveTo>
                <a:lnTo>
                  <a:pt x="4972" y="8312"/>
                </a:lnTo>
              </a:path>
            </a:pathLst>
          </a:custGeom>
          <a:ln w="16624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4" name="object 274"/>
          <p:cNvSpPr/>
          <p:nvPr/>
        </p:nvSpPr>
        <p:spPr>
          <a:xfrm>
            <a:off x="2576574" y="4029533"/>
            <a:ext cx="635" cy="36830"/>
          </a:xfrm>
          <a:custGeom>
            <a:avLst/>
            <a:gdLst/>
            <a:ahLst/>
            <a:cxnLst/>
            <a:rect l="l" t="t" r="r" b="b"/>
            <a:pathLst>
              <a:path w="635" h="36829">
                <a:moveTo>
                  <a:pt x="101" y="36271"/>
                </a:moveTo>
                <a:lnTo>
                  <a:pt x="0" y="0"/>
                </a:lnTo>
              </a:path>
            </a:pathLst>
          </a:custGeom>
          <a:ln w="984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5" name="object 275"/>
          <p:cNvSpPr/>
          <p:nvPr/>
        </p:nvSpPr>
        <p:spPr>
          <a:xfrm>
            <a:off x="2557092" y="4031552"/>
            <a:ext cx="635" cy="36830"/>
          </a:xfrm>
          <a:custGeom>
            <a:avLst/>
            <a:gdLst/>
            <a:ahLst/>
            <a:cxnLst/>
            <a:rect l="l" t="t" r="r" b="b"/>
            <a:pathLst>
              <a:path w="635" h="36829">
                <a:moveTo>
                  <a:pt x="101" y="36233"/>
                </a:moveTo>
                <a:lnTo>
                  <a:pt x="0" y="0"/>
                </a:lnTo>
              </a:path>
            </a:pathLst>
          </a:custGeom>
          <a:ln w="984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6" name="object 276"/>
          <p:cNvSpPr/>
          <p:nvPr/>
        </p:nvSpPr>
        <p:spPr>
          <a:xfrm>
            <a:off x="2527082" y="3340710"/>
            <a:ext cx="635" cy="17145"/>
          </a:xfrm>
          <a:custGeom>
            <a:avLst/>
            <a:gdLst/>
            <a:ahLst/>
            <a:cxnLst/>
            <a:rect l="l" t="t" r="r" b="b"/>
            <a:pathLst>
              <a:path w="635" h="17145">
                <a:moveTo>
                  <a:pt x="-4921" y="8305"/>
                </a:moveTo>
                <a:lnTo>
                  <a:pt x="4959" y="8305"/>
                </a:lnTo>
              </a:path>
            </a:pathLst>
          </a:custGeom>
          <a:ln w="16611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7" name="object 277"/>
          <p:cNvSpPr/>
          <p:nvPr/>
        </p:nvSpPr>
        <p:spPr>
          <a:xfrm>
            <a:off x="2499193" y="3691523"/>
            <a:ext cx="635" cy="17145"/>
          </a:xfrm>
          <a:custGeom>
            <a:avLst/>
            <a:gdLst/>
            <a:ahLst/>
            <a:cxnLst/>
            <a:rect l="l" t="t" r="r" b="b"/>
            <a:pathLst>
              <a:path w="635" h="17145">
                <a:moveTo>
                  <a:pt x="-4921" y="8305"/>
                </a:moveTo>
                <a:lnTo>
                  <a:pt x="4984" y="8305"/>
                </a:lnTo>
              </a:path>
            </a:pathLst>
          </a:custGeom>
          <a:ln w="16611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8" name="object 278"/>
          <p:cNvSpPr/>
          <p:nvPr/>
        </p:nvSpPr>
        <p:spPr>
          <a:xfrm>
            <a:off x="1882252" y="3407805"/>
            <a:ext cx="321945" cy="572770"/>
          </a:xfrm>
          <a:custGeom>
            <a:avLst/>
            <a:gdLst/>
            <a:ahLst/>
            <a:cxnLst/>
            <a:rect l="l" t="t" r="r" b="b"/>
            <a:pathLst>
              <a:path w="321944" h="572770">
                <a:moveTo>
                  <a:pt x="0" y="0"/>
                </a:moveTo>
                <a:lnTo>
                  <a:pt x="321411" y="572706"/>
                </a:lnTo>
              </a:path>
            </a:pathLst>
          </a:custGeom>
          <a:ln w="984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9" name="object 279"/>
          <p:cNvSpPr/>
          <p:nvPr/>
        </p:nvSpPr>
        <p:spPr>
          <a:xfrm>
            <a:off x="1872512" y="3408757"/>
            <a:ext cx="321945" cy="572770"/>
          </a:xfrm>
          <a:custGeom>
            <a:avLst/>
            <a:gdLst/>
            <a:ahLst/>
            <a:cxnLst/>
            <a:rect l="l" t="t" r="r" b="b"/>
            <a:pathLst>
              <a:path w="321944" h="572770">
                <a:moveTo>
                  <a:pt x="321437" y="572731"/>
                </a:moveTo>
                <a:lnTo>
                  <a:pt x="0" y="0"/>
                </a:lnTo>
              </a:path>
            </a:pathLst>
          </a:custGeom>
          <a:ln w="984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0" name="object 280"/>
          <p:cNvSpPr/>
          <p:nvPr/>
        </p:nvSpPr>
        <p:spPr>
          <a:xfrm>
            <a:off x="1775090" y="3418942"/>
            <a:ext cx="321945" cy="572770"/>
          </a:xfrm>
          <a:custGeom>
            <a:avLst/>
            <a:gdLst/>
            <a:ahLst/>
            <a:cxnLst/>
            <a:rect l="l" t="t" r="r" b="b"/>
            <a:pathLst>
              <a:path w="321944" h="572770">
                <a:moveTo>
                  <a:pt x="0" y="0"/>
                </a:moveTo>
                <a:lnTo>
                  <a:pt x="321424" y="572719"/>
                </a:lnTo>
              </a:path>
            </a:pathLst>
          </a:custGeom>
          <a:ln w="984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1" name="object 281"/>
          <p:cNvSpPr/>
          <p:nvPr/>
        </p:nvSpPr>
        <p:spPr>
          <a:xfrm>
            <a:off x="1765362" y="3419997"/>
            <a:ext cx="321945" cy="572770"/>
          </a:xfrm>
          <a:custGeom>
            <a:avLst/>
            <a:gdLst/>
            <a:ahLst/>
            <a:cxnLst/>
            <a:rect l="l" t="t" r="r" b="b"/>
            <a:pathLst>
              <a:path w="321944" h="572770">
                <a:moveTo>
                  <a:pt x="321411" y="572719"/>
                </a:moveTo>
                <a:lnTo>
                  <a:pt x="0" y="0"/>
                </a:lnTo>
              </a:path>
            </a:pathLst>
          </a:custGeom>
          <a:ln w="984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2" name="object 282"/>
          <p:cNvSpPr/>
          <p:nvPr/>
        </p:nvSpPr>
        <p:spPr>
          <a:xfrm>
            <a:off x="2420910" y="3351734"/>
            <a:ext cx="635" cy="17145"/>
          </a:xfrm>
          <a:custGeom>
            <a:avLst/>
            <a:gdLst/>
            <a:ahLst/>
            <a:cxnLst/>
            <a:rect l="l" t="t" r="r" b="b"/>
            <a:pathLst>
              <a:path w="635" h="17145">
                <a:moveTo>
                  <a:pt x="-4921" y="8305"/>
                </a:moveTo>
                <a:lnTo>
                  <a:pt x="4959" y="8305"/>
                </a:lnTo>
              </a:path>
            </a:pathLst>
          </a:custGeom>
          <a:ln w="16611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3" name="object 283"/>
          <p:cNvSpPr/>
          <p:nvPr/>
        </p:nvSpPr>
        <p:spPr>
          <a:xfrm>
            <a:off x="2369742" y="3661055"/>
            <a:ext cx="635" cy="36830"/>
          </a:xfrm>
          <a:custGeom>
            <a:avLst/>
            <a:gdLst/>
            <a:ahLst/>
            <a:cxnLst/>
            <a:rect l="l" t="t" r="r" b="b"/>
            <a:pathLst>
              <a:path w="635" h="36829">
                <a:moveTo>
                  <a:pt x="76" y="36245"/>
                </a:moveTo>
                <a:lnTo>
                  <a:pt x="0" y="0"/>
                </a:lnTo>
              </a:path>
            </a:pathLst>
          </a:custGeom>
          <a:ln w="984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4" name="object 284"/>
          <p:cNvSpPr/>
          <p:nvPr/>
        </p:nvSpPr>
        <p:spPr>
          <a:xfrm>
            <a:off x="2368802" y="3659404"/>
            <a:ext cx="635" cy="36830"/>
          </a:xfrm>
          <a:custGeom>
            <a:avLst/>
            <a:gdLst/>
            <a:ahLst/>
            <a:cxnLst/>
            <a:rect l="l" t="t" r="r" b="b"/>
            <a:pathLst>
              <a:path w="635" h="36829">
                <a:moveTo>
                  <a:pt x="101" y="36220"/>
                </a:moveTo>
                <a:lnTo>
                  <a:pt x="0" y="0"/>
                </a:lnTo>
              </a:path>
            </a:pathLst>
          </a:custGeom>
          <a:ln w="984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5" name="object 285"/>
          <p:cNvSpPr/>
          <p:nvPr/>
        </p:nvSpPr>
        <p:spPr>
          <a:xfrm>
            <a:off x="2314751" y="3362770"/>
            <a:ext cx="635" cy="17145"/>
          </a:xfrm>
          <a:custGeom>
            <a:avLst/>
            <a:gdLst/>
            <a:ahLst/>
            <a:cxnLst/>
            <a:rect l="l" t="t" r="r" b="b"/>
            <a:pathLst>
              <a:path w="635" h="17145">
                <a:moveTo>
                  <a:pt x="-4921" y="8305"/>
                </a:moveTo>
                <a:lnTo>
                  <a:pt x="4959" y="8305"/>
                </a:lnTo>
              </a:path>
            </a:pathLst>
          </a:custGeom>
          <a:ln w="16611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6" name="object 286"/>
          <p:cNvSpPr/>
          <p:nvPr/>
        </p:nvSpPr>
        <p:spPr>
          <a:xfrm>
            <a:off x="1667940" y="3430093"/>
            <a:ext cx="321945" cy="572770"/>
          </a:xfrm>
          <a:custGeom>
            <a:avLst/>
            <a:gdLst/>
            <a:ahLst/>
            <a:cxnLst/>
            <a:rect l="l" t="t" r="r" b="b"/>
            <a:pathLst>
              <a:path w="321944" h="572770">
                <a:moveTo>
                  <a:pt x="0" y="0"/>
                </a:moveTo>
                <a:lnTo>
                  <a:pt x="321437" y="572706"/>
                </a:lnTo>
              </a:path>
            </a:pathLst>
          </a:custGeom>
          <a:ln w="984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7" name="object 287"/>
          <p:cNvSpPr/>
          <p:nvPr/>
        </p:nvSpPr>
        <p:spPr>
          <a:xfrm>
            <a:off x="1658199" y="3431134"/>
            <a:ext cx="321945" cy="572770"/>
          </a:xfrm>
          <a:custGeom>
            <a:avLst/>
            <a:gdLst/>
            <a:ahLst/>
            <a:cxnLst/>
            <a:rect l="l" t="t" r="r" b="b"/>
            <a:pathLst>
              <a:path w="321944" h="572770">
                <a:moveTo>
                  <a:pt x="321437" y="572731"/>
                </a:moveTo>
                <a:lnTo>
                  <a:pt x="0" y="0"/>
                </a:lnTo>
              </a:path>
            </a:pathLst>
          </a:custGeom>
          <a:ln w="984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8" name="object 288"/>
          <p:cNvSpPr/>
          <p:nvPr/>
        </p:nvSpPr>
        <p:spPr>
          <a:xfrm>
            <a:off x="1560803" y="3441218"/>
            <a:ext cx="321945" cy="572770"/>
          </a:xfrm>
          <a:custGeom>
            <a:avLst/>
            <a:gdLst/>
            <a:ahLst/>
            <a:cxnLst/>
            <a:rect l="l" t="t" r="r" b="b"/>
            <a:pathLst>
              <a:path w="321944" h="572770">
                <a:moveTo>
                  <a:pt x="0" y="0"/>
                </a:moveTo>
                <a:lnTo>
                  <a:pt x="321411" y="572731"/>
                </a:lnTo>
              </a:path>
            </a:pathLst>
          </a:custGeom>
          <a:ln w="984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9" name="object 289"/>
          <p:cNvSpPr/>
          <p:nvPr/>
        </p:nvSpPr>
        <p:spPr>
          <a:xfrm>
            <a:off x="1551049" y="3442285"/>
            <a:ext cx="321945" cy="572770"/>
          </a:xfrm>
          <a:custGeom>
            <a:avLst/>
            <a:gdLst/>
            <a:ahLst/>
            <a:cxnLst/>
            <a:rect l="l" t="t" r="r" b="b"/>
            <a:pathLst>
              <a:path w="321944" h="572770">
                <a:moveTo>
                  <a:pt x="321424" y="572731"/>
                </a:moveTo>
                <a:lnTo>
                  <a:pt x="0" y="0"/>
                </a:lnTo>
              </a:path>
            </a:pathLst>
          </a:custGeom>
          <a:ln w="984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0" name="object 290"/>
          <p:cNvSpPr/>
          <p:nvPr/>
        </p:nvSpPr>
        <p:spPr>
          <a:xfrm>
            <a:off x="2161970" y="3290761"/>
            <a:ext cx="635" cy="36830"/>
          </a:xfrm>
          <a:custGeom>
            <a:avLst/>
            <a:gdLst/>
            <a:ahLst/>
            <a:cxnLst/>
            <a:rect l="l" t="t" r="r" b="b"/>
            <a:pathLst>
              <a:path w="635" h="36829">
                <a:moveTo>
                  <a:pt x="101" y="36258"/>
                </a:moveTo>
                <a:lnTo>
                  <a:pt x="0" y="0"/>
                </a:lnTo>
              </a:path>
            </a:pathLst>
          </a:custGeom>
          <a:ln w="984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1" name="object 291"/>
          <p:cNvSpPr/>
          <p:nvPr/>
        </p:nvSpPr>
        <p:spPr>
          <a:xfrm>
            <a:off x="1453653" y="3452471"/>
            <a:ext cx="321945" cy="572770"/>
          </a:xfrm>
          <a:custGeom>
            <a:avLst/>
            <a:gdLst/>
            <a:ahLst/>
            <a:cxnLst/>
            <a:rect l="l" t="t" r="r" b="b"/>
            <a:pathLst>
              <a:path w="321944" h="572770">
                <a:moveTo>
                  <a:pt x="0" y="0"/>
                </a:moveTo>
                <a:lnTo>
                  <a:pt x="321411" y="572693"/>
                </a:lnTo>
              </a:path>
            </a:pathLst>
          </a:custGeom>
          <a:ln w="984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2" name="object 292"/>
          <p:cNvSpPr/>
          <p:nvPr/>
        </p:nvSpPr>
        <p:spPr>
          <a:xfrm>
            <a:off x="1443899" y="3453423"/>
            <a:ext cx="321945" cy="572770"/>
          </a:xfrm>
          <a:custGeom>
            <a:avLst/>
            <a:gdLst/>
            <a:ahLst/>
            <a:cxnLst/>
            <a:rect l="l" t="t" r="r" b="b"/>
            <a:pathLst>
              <a:path w="321944" h="572770">
                <a:moveTo>
                  <a:pt x="321449" y="572719"/>
                </a:moveTo>
                <a:lnTo>
                  <a:pt x="0" y="0"/>
                </a:lnTo>
              </a:path>
            </a:pathLst>
          </a:custGeom>
          <a:ln w="984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3" name="object 293"/>
          <p:cNvSpPr/>
          <p:nvPr/>
        </p:nvSpPr>
        <p:spPr>
          <a:xfrm>
            <a:off x="1346503" y="3463595"/>
            <a:ext cx="321945" cy="572770"/>
          </a:xfrm>
          <a:custGeom>
            <a:avLst/>
            <a:gdLst/>
            <a:ahLst/>
            <a:cxnLst/>
            <a:rect l="l" t="t" r="r" b="b"/>
            <a:pathLst>
              <a:path w="321944" h="572770">
                <a:moveTo>
                  <a:pt x="0" y="0"/>
                </a:moveTo>
                <a:lnTo>
                  <a:pt x="321424" y="572731"/>
                </a:lnTo>
              </a:path>
            </a:pathLst>
          </a:custGeom>
          <a:ln w="984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4" name="object 294"/>
          <p:cNvSpPr/>
          <p:nvPr/>
        </p:nvSpPr>
        <p:spPr>
          <a:xfrm>
            <a:off x="1336775" y="3464535"/>
            <a:ext cx="321945" cy="572770"/>
          </a:xfrm>
          <a:custGeom>
            <a:avLst/>
            <a:gdLst/>
            <a:ahLst/>
            <a:cxnLst/>
            <a:rect l="l" t="t" r="r" b="b"/>
            <a:pathLst>
              <a:path w="321944" h="572770">
                <a:moveTo>
                  <a:pt x="321398" y="572744"/>
                </a:moveTo>
                <a:lnTo>
                  <a:pt x="0" y="0"/>
                </a:lnTo>
              </a:path>
            </a:pathLst>
          </a:custGeom>
          <a:ln w="984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5" name="object 295"/>
          <p:cNvSpPr/>
          <p:nvPr/>
        </p:nvSpPr>
        <p:spPr>
          <a:xfrm>
            <a:off x="2091676" y="3385986"/>
            <a:ext cx="635" cy="9525"/>
          </a:xfrm>
          <a:custGeom>
            <a:avLst/>
            <a:gdLst/>
            <a:ahLst/>
            <a:cxnLst/>
            <a:rect l="l" t="t" r="r" b="b"/>
            <a:pathLst>
              <a:path w="635" h="9525">
                <a:moveTo>
                  <a:pt x="-4921" y="4610"/>
                </a:moveTo>
                <a:lnTo>
                  <a:pt x="4946" y="4610"/>
                </a:lnTo>
              </a:path>
            </a:pathLst>
          </a:custGeom>
          <a:ln w="922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6" name="object 296"/>
          <p:cNvSpPr/>
          <p:nvPr/>
        </p:nvSpPr>
        <p:spPr>
          <a:xfrm>
            <a:off x="1989390" y="3396641"/>
            <a:ext cx="635" cy="18415"/>
          </a:xfrm>
          <a:custGeom>
            <a:avLst/>
            <a:gdLst/>
            <a:ahLst/>
            <a:cxnLst/>
            <a:rect l="l" t="t" r="r" b="b"/>
            <a:pathLst>
              <a:path w="635" h="18414">
                <a:moveTo>
                  <a:pt x="-4921" y="9067"/>
                </a:moveTo>
                <a:lnTo>
                  <a:pt x="4959" y="9067"/>
                </a:lnTo>
              </a:path>
            </a:pathLst>
          </a:custGeom>
          <a:ln w="1813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7" name="object 297"/>
          <p:cNvSpPr/>
          <p:nvPr/>
        </p:nvSpPr>
        <p:spPr>
          <a:xfrm>
            <a:off x="1655507" y="4161727"/>
            <a:ext cx="27305" cy="48895"/>
          </a:xfrm>
          <a:custGeom>
            <a:avLst/>
            <a:gdLst/>
            <a:ahLst/>
            <a:cxnLst/>
            <a:rect l="l" t="t" r="r" b="b"/>
            <a:pathLst>
              <a:path w="27305" h="48895">
                <a:moveTo>
                  <a:pt x="27241" y="48564"/>
                </a:moveTo>
                <a:lnTo>
                  <a:pt x="0" y="0"/>
                </a:lnTo>
              </a:path>
            </a:pathLst>
          </a:custGeom>
          <a:ln w="984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8" name="object 298"/>
          <p:cNvSpPr/>
          <p:nvPr/>
        </p:nvSpPr>
        <p:spPr>
          <a:xfrm>
            <a:off x="1239340" y="3474734"/>
            <a:ext cx="321945" cy="572770"/>
          </a:xfrm>
          <a:custGeom>
            <a:avLst/>
            <a:gdLst/>
            <a:ahLst/>
            <a:cxnLst/>
            <a:rect l="l" t="t" r="r" b="b"/>
            <a:pathLst>
              <a:path w="321944" h="572770">
                <a:moveTo>
                  <a:pt x="0" y="0"/>
                </a:moveTo>
                <a:lnTo>
                  <a:pt x="321424" y="572693"/>
                </a:lnTo>
              </a:path>
            </a:pathLst>
          </a:custGeom>
          <a:ln w="984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9" name="object 299"/>
          <p:cNvSpPr/>
          <p:nvPr/>
        </p:nvSpPr>
        <p:spPr>
          <a:xfrm>
            <a:off x="1229587" y="3475711"/>
            <a:ext cx="321945" cy="572770"/>
          </a:xfrm>
          <a:custGeom>
            <a:avLst/>
            <a:gdLst/>
            <a:ahLst/>
            <a:cxnLst/>
            <a:rect l="l" t="t" r="r" b="b"/>
            <a:pathLst>
              <a:path w="321944" h="572770">
                <a:moveTo>
                  <a:pt x="321462" y="572693"/>
                </a:moveTo>
                <a:lnTo>
                  <a:pt x="0" y="0"/>
                </a:lnTo>
              </a:path>
            </a:pathLst>
          </a:custGeom>
          <a:ln w="984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0" name="object 300"/>
          <p:cNvSpPr/>
          <p:nvPr/>
        </p:nvSpPr>
        <p:spPr>
          <a:xfrm>
            <a:off x="1713673" y="5412830"/>
            <a:ext cx="117475" cy="12700"/>
          </a:xfrm>
          <a:custGeom>
            <a:avLst/>
            <a:gdLst/>
            <a:ahLst/>
            <a:cxnLst/>
            <a:rect l="l" t="t" r="r" b="b"/>
            <a:pathLst>
              <a:path w="117475" h="12700">
                <a:moveTo>
                  <a:pt x="116928" y="0"/>
                </a:moveTo>
                <a:lnTo>
                  <a:pt x="0" y="12153"/>
                </a:lnTo>
              </a:path>
            </a:pathLst>
          </a:custGeom>
          <a:ln w="984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1" name="object 301"/>
          <p:cNvSpPr/>
          <p:nvPr/>
        </p:nvSpPr>
        <p:spPr>
          <a:xfrm>
            <a:off x="4460619" y="5126864"/>
            <a:ext cx="117475" cy="12700"/>
          </a:xfrm>
          <a:custGeom>
            <a:avLst/>
            <a:gdLst/>
            <a:ahLst/>
            <a:cxnLst/>
            <a:rect l="l" t="t" r="r" b="b"/>
            <a:pathLst>
              <a:path w="117475" h="12700">
                <a:moveTo>
                  <a:pt x="116916" y="0"/>
                </a:moveTo>
                <a:lnTo>
                  <a:pt x="0" y="12179"/>
                </a:lnTo>
              </a:path>
            </a:pathLst>
          </a:custGeom>
          <a:ln w="984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2" name="object 302"/>
          <p:cNvSpPr/>
          <p:nvPr/>
        </p:nvSpPr>
        <p:spPr>
          <a:xfrm>
            <a:off x="1882252" y="3407805"/>
            <a:ext cx="635" cy="18415"/>
          </a:xfrm>
          <a:custGeom>
            <a:avLst/>
            <a:gdLst/>
            <a:ahLst/>
            <a:cxnLst/>
            <a:rect l="l" t="t" r="r" b="b"/>
            <a:pathLst>
              <a:path w="635" h="18414">
                <a:moveTo>
                  <a:pt x="-4921" y="9055"/>
                </a:moveTo>
                <a:lnTo>
                  <a:pt x="4972" y="9055"/>
                </a:lnTo>
              </a:path>
            </a:pathLst>
          </a:custGeom>
          <a:ln w="1811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3" name="object 303"/>
          <p:cNvSpPr/>
          <p:nvPr/>
        </p:nvSpPr>
        <p:spPr>
          <a:xfrm>
            <a:off x="1827325" y="4143795"/>
            <a:ext cx="3810" cy="1269365"/>
          </a:xfrm>
          <a:custGeom>
            <a:avLst/>
            <a:gdLst/>
            <a:ahLst/>
            <a:cxnLst/>
            <a:rect l="l" t="t" r="r" b="b"/>
            <a:pathLst>
              <a:path w="3810" h="1269364">
                <a:moveTo>
                  <a:pt x="0" y="0"/>
                </a:moveTo>
                <a:lnTo>
                  <a:pt x="3276" y="1269034"/>
                </a:lnTo>
              </a:path>
            </a:pathLst>
          </a:custGeom>
          <a:ln w="984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4" name="object 304"/>
          <p:cNvSpPr/>
          <p:nvPr/>
        </p:nvSpPr>
        <p:spPr>
          <a:xfrm>
            <a:off x="1775090" y="3418942"/>
            <a:ext cx="635" cy="18415"/>
          </a:xfrm>
          <a:custGeom>
            <a:avLst/>
            <a:gdLst/>
            <a:ahLst/>
            <a:cxnLst/>
            <a:rect l="l" t="t" r="r" b="b"/>
            <a:pathLst>
              <a:path w="635" h="18414">
                <a:moveTo>
                  <a:pt x="-4921" y="9061"/>
                </a:moveTo>
                <a:lnTo>
                  <a:pt x="4959" y="9061"/>
                </a:lnTo>
              </a:path>
            </a:pathLst>
          </a:custGeom>
          <a:ln w="1812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5" name="object 305"/>
          <p:cNvSpPr/>
          <p:nvPr/>
        </p:nvSpPr>
        <p:spPr>
          <a:xfrm>
            <a:off x="1132191" y="3485871"/>
            <a:ext cx="321945" cy="572770"/>
          </a:xfrm>
          <a:custGeom>
            <a:avLst/>
            <a:gdLst/>
            <a:ahLst/>
            <a:cxnLst/>
            <a:rect l="l" t="t" r="r" b="b"/>
            <a:pathLst>
              <a:path w="321944" h="572770">
                <a:moveTo>
                  <a:pt x="0" y="0"/>
                </a:moveTo>
                <a:lnTo>
                  <a:pt x="321424" y="572693"/>
                </a:lnTo>
              </a:path>
            </a:pathLst>
          </a:custGeom>
          <a:ln w="984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6" name="object 306"/>
          <p:cNvSpPr/>
          <p:nvPr/>
        </p:nvSpPr>
        <p:spPr>
          <a:xfrm>
            <a:off x="1122437" y="3486837"/>
            <a:ext cx="321945" cy="572770"/>
          </a:xfrm>
          <a:custGeom>
            <a:avLst/>
            <a:gdLst/>
            <a:ahLst/>
            <a:cxnLst/>
            <a:rect l="l" t="t" r="r" b="b"/>
            <a:pathLst>
              <a:path w="321944" h="572770">
                <a:moveTo>
                  <a:pt x="321437" y="572719"/>
                </a:moveTo>
                <a:lnTo>
                  <a:pt x="0" y="0"/>
                </a:lnTo>
              </a:path>
            </a:pathLst>
          </a:custGeom>
          <a:ln w="984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7" name="object 307"/>
          <p:cNvSpPr/>
          <p:nvPr/>
        </p:nvSpPr>
        <p:spPr>
          <a:xfrm>
            <a:off x="1025053" y="3497009"/>
            <a:ext cx="321945" cy="572770"/>
          </a:xfrm>
          <a:custGeom>
            <a:avLst/>
            <a:gdLst/>
            <a:ahLst/>
            <a:cxnLst/>
            <a:rect l="l" t="t" r="r" b="b"/>
            <a:pathLst>
              <a:path w="321944" h="572770">
                <a:moveTo>
                  <a:pt x="0" y="0"/>
                </a:moveTo>
                <a:lnTo>
                  <a:pt x="321386" y="572731"/>
                </a:lnTo>
              </a:path>
            </a:pathLst>
          </a:custGeom>
          <a:ln w="984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8" name="object 308"/>
          <p:cNvSpPr/>
          <p:nvPr/>
        </p:nvSpPr>
        <p:spPr>
          <a:xfrm>
            <a:off x="1015287" y="3498064"/>
            <a:ext cx="321945" cy="572770"/>
          </a:xfrm>
          <a:custGeom>
            <a:avLst/>
            <a:gdLst/>
            <a:ahLst/>
            <a:cxnLst/>
            <a:rect l="l" t="t" r="r" b="b"/>
            <a:pathLst>
              <a:path w="321944" h="572770">
                <a:moveTo>
                  <a:pt x="321437" y="572731"/>
                </a:moveTo>
                <a:lnTo>
                  <a:pt x="0" y="0"/>
                </a:lnTo>
              </a:path>
            </a:pathLst>
          </a:custGeom>
          <a:ln w="984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9" name="object 309"/>
          <p:cNvSpPr/>
          <p:nvPr/>
        </p:nvSpPr>
        <p:spPr>
          <a:xfrm>
            <a:off x="1710434" y="4155949"/>
            <a:ext cx="3810" cy="1269365"/>
          </a:xfrm>
          <a:custGeom>
            <a:avLst/>
            <a:gdLst/>
            <a:ahLst/>
            <a:cxnLst/>
            <a:rect l="l" t="t" r="r" b="b"/>
            <a:pathLst>
              <a:path w="3810" h="1269364">
                <a:moveTo>
                  <a:pt x="0" y="0"/>
                </a:moveTo>
                <a:lnTo>
                  <a:pt x="3251" y="1269047"/>
                </a:lnTo>
              </a:path>
            </a:pathLst>
          </a:custGeom>
          <a:ln w="984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0" name="object 310"/>
          <p:cNvSpPr/>
          <p:nvPr/>
        </p:nvSpPr>
        <p:spPr>
          <a:xfrm>
            <a:off x="1682621" y="4158857"/>
            <a:ext cx="3175" cy="1216660"/>
          </a:xfrm>
          <a:custGeom>
            <a:avLst/>
            <a:gdLst/>
            <a:ahLst/>
            <a:cxnLst/>
            <a:rect l="l" t="t" r="r" b="b"/>
            <a:pathLst>
              <a:path w="3175" h="1216660">
                <a:moveTo>
                  <a:pt x="0" y="0"/>
                </a:moveTo>
                <a:lnTo>
                  <a:pt x="3136" y="1216380"/>
                </a:lnTo>
              </a:path>
            </a:pathLst>
          </a:custGeom>
          <a:ln w="984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1" name="object 311"/>
          <p:cNvSpPr/>
          <p:nvPr/>
        </p:nvSpPr>
        <p:spPr>
          <a:xfrm>
            <a:off x="1667940" y="3430080"/>
            <a:ext cx="635" cy="18415"/>
          </a:xfrm>
          <a:custGeom>
            <a:avLst/>
            <a:gdLst/>
            <a:ahLst/>
            <a:cxnLst/>
            <a:rect l="l" t="t" r="r" b="b"/>
            <a:pathLst>
              <a:path w="635" h="18414">
                <a:moveTo>
                  <a:pt x="-4921" y="9055"/>
                </a:moveTo>
                <a:lnTo>
                  <a:pt x="4984" y="9055"/>
                </a:lnTo>
              </a:path>
            </a:pathLst>
          </a:custGeom>
          <a:ln w="1811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2" name="object 312"/>
          <p:cNvSpPr/>
          <p:nvPr/>
        </p:nvSpPr>
        <p:spPr>
          <a:xfrm>
            <a:off x="917891" y="3508147"/>
            <a:ext cx="321945" cy="572770"/>
          </a:xfrm>
          <a:custGeom>
            <a:avLst/>
            <a:gdLst/>
            <a:ahLst/>
            <a:cxnLst/>
            <a:rect l="l" t="t" r="r" b="b"/>
            <a:pathLst>
              <a:path w="321944" h="572770">
                <a:moveTo>
                  <a:pt x="0" y="0"/>
                </a:moveTo>
                <a:lnTo>
                  <a:pt x="321424" y="572706"/>
                </a:lnTo>
              </a:path>
            </a:pathLst>
          </a:custGeom>
          <a:ln w="984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3" name="object 313"/>
          <p:cNvSpPr/>
          <p:nvPr/>
        </p:nvSpPr>
        <p:spPr>
          <a:xfrm>
            <a:off x="913027" y="3508693"/>
            <a:ext cx="321945" cy="572770"/>
          </a:xfrm>
          <a:custGeom>
            <a:avLst/>
            <a:gdLst/>
            <a:ahLst/>
            <a:cxnLst/>
            <a:rect l="l" t="t" r="r" b="b"/>
            <a:pathLst>
              <a:path w="321944" h="572770">
                <a:moveTo>
                  <a:pt x="321424" y="572719"/>
                </a:moveTo>
                <a:lnTo>
                  <a:pt x="0" y="0"/>
                </a:lnTo>
              </a:path>
            </a:pathLst>
          </a:custGeom>
          <a:ln w="984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4" name="object 314"/>
          <p:cNvSpPr/>
          <p:nvPr/>
        </p:nvSpPr>
        <p:spPr>
          <a:xfrm>
            <a:off x="1560803" y="3441294"/>
            <a:ext cx="635" cy="18415"/>
          </a:xfrm>
          <a:custGeom>
            <a:avLst/>
            <a:gdLst/>
            <a:ahLst/>
            <a:cxnLst/>
            <a:rect l="l" t="t" r="r" b="b"/>
            <a:pathLst>
              <a:path w="634" h="18414">
                <a:moveTo>
                  <a:pt x="-4921" y="9074"/>
                </a:moveTo>
                <a:lnTo>
                  <a:pt x="4946" y="9074"/>
                </a:lnTo>
              </a:path>
            </a:pathLst>
          </a:custGeom>
          <a:ln w="18148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5" name="object 315"/>
          <p:cNvSpPr/>
          <p:nvPr/>
        </p:nvSpPr>
        <p:spPr>
          <a:xfrm>
            <a:off x="1453653" y="3452471"/>
            <a:ext cx="635" cy="18415"/>
          </a:xfrm>
          <a:custGeom>
            <a:avLst/>
            <a:gdLst/>
            <a:ahLst/>
            <a:cxnLst/>
            <a:rect l="l" t="t" r="r" b="b"/>
            <a:pathLst>
              <a:path w="634" h="18414">
                <a:moveTo>
                  <a:pt x="-4921" y="9048"/>
                </a:moveTo>
                <a:lnTo>
                  <a:pt x="4984" y="9048"/>
                </a:lnTo>
              </a:path>
            </a:pathLst>
          </a:custGeom>
          <a:ln w="18097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6" name="object 316"/>
          <p:cNvSpPr/>
          <p:nvPr/>
        </p:nvSpPr>
        <p:spPr>
          <a:xfrm>
            <a:off x="671625" y="3445955"/>
            <a:ext cx="414655" cy="739140"/>
          </a:xfrm>
          <a:custGeom>
            <a:avLst/>
            <a:gdLst/>
            <a:ahLst/>
            <a:cxnLst/>
            <a:rect l="l" t="t" r="r" b="b"/>
            <a:pathLst>
              <a:path w="414655" h="739139">
                <a:moveTo>
                  <a:pt x="414616" y="738720"/>
                </a:moveTo>
                <a:lnTo>
                  <a:pt x="0" y="0"/>
                </a:lnTo>
              </a:path>
            </a:pathLst>
          </a:custGeom>
          <a:ln w="984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7" name="object 317"/>
          <p:cNvSpPr/>
          <p:nvPr/>
        </p:nvSpPr>
        <p:spPr>
          <a:xfrm>
            <a:off x="671727" y="3482239"/>
            <a:ext cx="414655" cy="739140"/>
          </a:xfrm>
          <a:custGeom>
            <a:avLst/>
            <a:gdLst/>
            <a:ahLst/>
            <a:cxnLst/>
            <a:rect l="l" t="t" r="r" b="b"/>
            <a:pathLst>
              <a:path w="414655" h="739139">
                <a:moveTo>
                  <a:pt x="0" y="0"/>
                </a:moveTo>
                <a:lnTo>
                  <a:pt x="414591" y="738695"/>
                </a:lnTo>
              </a:path>
            </a:pathLst>
          </a:custGeom>
          <a:ln w="984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8" name="object 318"/>
          <p:cNvSpPr/>
          <p:nvPr/>
        </p:nvSpPr>
        <p:spPr>
          <a:xfrm>
            <a:off x="1327059" y="4736148"/>
            <a:ext cx="27940" cy="50165"/>
          </a:xfrm>
          <a:custGeom>
            <a:avLst/>
            <a:gdLst/>
            <a:ahLst/>
            <a:cxnLst/>
            <a:rect l="l" t="t" r="r" b="b"/>
            <a:pathLst>
              <a:path w="27940" h="50164">
                <a:moveTo>
                  <a:pt x="27940" y="49809"/>
                </a:moveTo>
                <a:lnTo>
                  <a:pt x="0" y="0"/>
                </a:lnTo>
              </a:path>
            </a:pathLst>
          </a:custGeom>
          <a:ln w="984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9" name="object 319"/>
          <p:cNvSpPr/>
          <p:nvPr/>
        </p:nvSpPr>
        <p:spPr>
          <a:xfrm>
            <a:off x="1685758" y="5375212"/>
            <a:ext cx="27940" cy="50165"/>
          </a:xfrm>
          <a:custGeom>
            <a:avLst/>
            <a:gdLst/>
            <a:ahLst/>
            <a:cxnLst/>
            <a:rect l="l" t="t" r="r" b="b"/>
            <a:pathLst>
              <a:path w="27939" h="50164">
                <a:moveTo>
                  <a:pt x="27927" y="49783"/>
                </a:moveTo>
                <a:lnTo>
                  <a:pt x="0" y="0"/>
                </a:lnTo>
              </a:path>
            </a:pathLst>
          </a:custGeom>
          <a:ln w="984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0" name="object 320"/>
          <p:cNvSpPr/>
          <p:nvPr/>
        </p:nvSpPr>
        <p:spPr>
          <a:xfrm>
            <a:off x="1353488" y="4193134"/>
            <a:ext cx="1905" cy="593090"/>
          </a:xfrm>
          <a:custGeom>
            <a:avLst/>
            <a:gdLst/>
            <a:ahLst/>
            <a:cxnLst/>
            <a:rect l="l" t="t" r="r" b="b"/>
            <a:pathLst>
              <a:path w="1905" h="593089">
                <a:moveTo>
                  <a:pt x="0" y="0"/>
                </a:moveTo>
                <a:lnTo>
                  <a:pt x="1511" y="592772"/>
                </a:lnTo>
              </a:path>
            </a:pathLst>
          </a:custGeom>
          <a:ln w="984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1" name="object 321"/>
          <p:cNvSpPr/>
          <p:nvPr/>
        </p:nvSpPr>
        <p:spPr>
          <a:xfrm>
            <a:off x="1346503" y="3463595"/>
            <a:ext cx="635" cy="18415"/>
          </a:xfrm>
          <a:custGeom>
            <a:avLst/>
            <a:gdLst/>
            <a:ahLst/>
            <a:cxnLst/>
            <a:rect l="l" t="t" r="r" b="b"/>
            <a:pathLst>
              <a:path w="634" h="18414">
                <a:moveTo>
                  <a:pt x="-4921" y="9055"/>
                </a:moveTo>
                <a:lnTo>
                  <a:pt x="4959" y="9055"/>
                </a:lnTo>
              </a:path>
            </a:pathLst>
          </a:custGeom>
          <a:ln w="1811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2" name="object 322"/>
          <p:cNvSpPr/>
          <p:nvPr/>
        </p:nvSpPr>
        <p:spPr>
          <a:xfrm>
            <a:off x="1325675" y="4196043"/>
            <a:ext cx="1905" cy="540385"/>
          </a:xfrm>
          <a:custGeom>
            <a:avLst/>
            <a:gdLst/>
            <a:ahLst/>
            <a:cxnLst/>
            <a:rect l="l" t="t" r="r" b="b"/>
            <a:pathLst>
              <a:path w="1905" h="540385">
                <a:moveTo>
                  <a:pt x="0" y="0"/>
                </a:moveTo>
                <a:lnTo>
                  <a:pt x="1384" y="540067"/>
                </a:lnTo>
              </a:path>
            </a:pathLst>
          </a:custGeom>
          <a:ln w="984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3" name="object 323"/>
          <p:cNvSpPr/>
          <p:nvPr/>
        </p:nvSpPr>
        <p:spPr>
          <a:xfrm>
            <a:off x="1239340" y="3474721"/>
            <a:ext cx="635" cy="18415"/>
          </a:xfrm>
          <a:custGeom>
            <a:avLst/>
            <a:gdLst/>
            <a:ahLst/>
            <a:cxnLst/>
            <a:rect l="l" t="t" r="r" b="b"/>
            <a:pathLst>
              <a:path w="634" h="18414">
                <a:moveTo>
                  <a:pt x="-4921" y="9061"/>
                </a:moveTo>
                <a:lnTo>
                  <a:pt x="4972" y="9061"/>
                </a:lnTo>
              </a:path>
            </a:pathLst>
          </a:custGeom>
          <a:ln w="1812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4" name="object 324"/>
          <p:cNvSpPr/>
          <p:nvPr/>
        </p:nvSpPr>
        <p:spPr>
          <a:xfrm>
            <a:off x="1132191" y="3485871"/>
            <a:ext cx="635" cy="18415"/>
          </a:xfrm>
          <a:custGeom>
            <a:avLst/>
            <a:gdLst/>
            <a:ahLst/>
            <a:cxnLst/>
            <a:rect l="l" t="t" r="r" b="b"/>
            <a:pathLst>
              <a:path w="634" h="18414">
                <a:moveTo>
                  <a:pt x="-4921" y="9055"/>
                </a:moveTo>
                <a:lnTo>
                  <a:pt x="4972" y="9055"/>
                </a:lnTo>
              </a:path>
            </a:pathLst>
          </a:custGeom>
          <a:ln w="1811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5" name="object 325"/>
          <p:cNvSpPr/>
          <p:nvPr/>
        </p:nvSpPr>
        <p:spPr>
          <a:xfrm>
            <a:off x="1086242" y="4184676"/>
            <a:ext cx="635" cy="36830"/>
          </a:xfrm>
          <a:custGeom>
            <a:avLst/>
            <a:gdLst/>
            <a:ahLst/>
            <a:cxnLst/>
            <a:rect l="l" t="t" r="r" b="b"/>
            <a:pathLst>
              <a:path w="634" h="36829">
                <a:moveTo>
                  <a:pt x="76" y="36245"/>
                </a:moveTo>
                <a:lnTo>
                  <a:pt x="0" y="0"/>
                </a:lnTo>
              </a:path>
            </a:pathLst>
          </a:custGeom>
          <a:ln w="984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6" name="object 326"/>
          <p:cNvSpPr/>
          <p:nvPr/>
        </p:nvSpPr>
        <p:spPr>
          <a:xfrm>
            <a:off x="1025053" y="3497009"/>
            <a:ext cx="635" cy="18415"/>
          </a:xfrm>
          <a:custGeom>
            <a:avLst/>
            <a:gdLst/>
            <a:ahLst/>
            <a:cxnLst/>
            <a:rect l="l" t="t" r="r" b="b"/>
            <a:pathLst>
              <a:path w="634" h="18414">
                <a:moveTo>
                  <a:pt x="-4921" y="9061"/>
                </a:moveTo>
                <a:lnTo>
                  <a:pt x="4959" y="9061"/>
                </a:lnTo>
              </a:path>
            </a:pathLst>
          </a:custGeom>
          <a:ln w="1812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7" name="object 327"/>
          <p:cNvSpPr/>
          <p:nvPr/>
        </p:nvSpPr>
        <p:spPr>
          <a:xfrm>
            <a:off x="917891" y="3508185"/>
            <a:ext cx="635" cy="9525"/>
          </a:xfrm>
          <a:custGeom>
            <a:avLst/>
            <a:gdLst/>
            <a:ahLst/>
            <a:cxnLst/>
            <a:rect l="l" t="t" r="r" b="b"/>
            <a:pathLst>
              <a:path w="634" h="9525">
                <a:moveTo>
                  <a:pt x="-4921" y="4616"/>
                </a:moveTo>
                <a:lnTo>
                  <a:pt x="4959" y="4616"/>
                </a:lnTo>
              </a:path>
            </a:pathLst>
          </a:custGeom>
          <a:ln w="923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8" name="object 328"/>
          <p:cNvSpPr/>
          <p:nvPr/>
        </p:nvSpPr>
        <p:spPr>
          <a:xfrm>
            <a:off x="671625" y="3446019"/>
            <a:ext cx="635" cy="36830"/>
          </a:xfrm>
          <a:custGeom>
            <a:avLst/>
            <a:gdLst/>
            <a:ahLst/>
            <a:cxnLst/>
            <a:rect l="l" t="t" r="r" b="b"/>
            <a:pathLst>
              <a:path w="634" h="36829">
                <a:moveTo>
                  <a:pt x="0" y="0"/>
                </a:moveTo>
                <a:lnTo>
                  <a:pt x="101" y="36220"/>
                </a:lnTo>
              </a:path>
            </a:pathLst>
          </a:custGeom>
          <a:ln w="984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9" name="object 329"/>
          <p:cNvSpPr/>
          <p:nvPr/>
        </p:nvSpPr>
        <p:spPr>
          <a:xfrm>
            <a:off x="2882230" y="2452608"/>
            <a:ext cx="222250" cy="520700"/>
          </a:xfrm>
          <a:custGeom>
            <a:avLst/>
            <a:gdLst/>
            <a:ahLst/>
            <a:cxnLst/>
            <a:rect l="l" t="t" r="r" b="b"/>
            <a:pathLst>
              <a:path w="222250" h="520700">
                <a:moveTo>
                  <a:pt x="0" y="20764"/>
                </a:moveTo>
                <a:lnTo>
                  <a:pt x="97548" y="275920"/>
                </a:lnTo>
                <a:lnTo>
                  <a:pt x="70396" y="286296"/>
                </a:lnTo>
                <a:lnTo>
                  <a:pt x="222250" y="520674"/>
                </a:lnTo>
                <a:lnTo>
                  <a:pt x="178993" y="244767"/>
                </a:lnTo>
                <a:lnTo>
                  <a:pt x="151892" y="255155"/>
                </a:lnTo>
                <a:lnTo>
                  <a:pt x="54317" y="0"/>
                </a:lnTo>
                <a:lnTo>
                  <a:pt x="0" y="20764"/>
                </a:lnTo>
                <a:close/>
              </a:path>
            </a:pathLst>
          </a:custGeom>
          <a:ln w="3746">
            <a:solidFill>
              <a:srgbClr val="180D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0" name="object 330"/>
          <p:cNvSpPr/>
          <p:nvPr/>
        </p:nvSpPr>
        <p:spPr>
          <a:xfrm>
            <a:off x="3749983" y="2513289"/>
            <a:ext cx="784860" cy="166370"/>
          </a:xfrm>
          <a:custGeom>
            <a:avLst/>
            <a:gdLst/>
            <a:ahLst/>
            <a:cxnLst/>
            <a:rect l="l" t="t" r="r" b="b"/>
            <a:pathLst>
              <a:path w="784860" h="166369">
                <a:moveTo>
                  <a:pt x="784618" y="86334"/>
                </a:moveTo>
                <a:lnTo>
                  <a:pt x="394347" y="124625"/>
                </a:lnTo>
                <a:lnTo>
                  <a:pt x="398424" y="166179"/>
                </a:lnTo>
                <a:lnTo>
                  <a:pt x="0" y="121386"/>
                </a:lnTo>
                <a:lnTo>
                  <a:pt x="382130" y="0"/>
                </a:lnTo>
                <a:lnTo>
                  <a:pt x="386206" y="41554"/>
                </a:lnTo>
                <a:lnTo>
                  <a:pt x="776465" y="3263"/>
                </a:lnTo>
                <a:lnTo>
                  <a:pt x="784618" y="86334"/>
                </a:lnTo>
                <a:close/>
              </a:path>
            </a:pathLst>
          </a:custGeom>
          <a:ln w="3746">
            <a:solidFill>
              <a:srgbClr val="180D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1" name="object 331"/>
          <p:cNvSpPr/>
          <p:nvPr/>
        </p:nvSpPr>
        <p:spPr>
          <a:xfrm>
            <a:off x="1124411" y="2868571"/>
            <a:ext cx="780415" cy="189230"/>
          </a:xfrm>
          <a:custGeom>
            <a:avLst/>
            <a:gdLst/>
            <a:ahLst/>
            <a:cxnLst/>
            <a:rect l="l" t="t" r="r" b="b"/>
            <a:pathLst>
              <a:path w="780414" h="189230">
                <a:moveTo>
                  <a:pt x="13982" y="189179"/>
                </a:moveTo>
                <a:lnTo>
                  <a:pt x="400570" y="123431"/>
                </a:lnTo>
                <a:lnTo>
                  <a:pt x="407568" y="164579"/>
                </a:lnTo>
                <a:lnTo>
                  <a:pt x="780161" y="16535"/>
                </a:lnTo>
                <a:lnTo>
                  <a:pt x="379564" y="0"/>
                </a:lnTo>
                <a:lnTo>
                  <a:pt x="386562" y="41122"/>
                </a:lnTo>
                <a:lnTo>
                  <a:pt x="0" y="106895"/>
                </a:lnTo>
                <a:lnTo>
                  <a:pt x="13982" y="189179"/>
                </a:lnTo>
                <a:close/>
              </a:path>
            </a:pathLst>
          </a:custGeom>
          <a:ln w="3746">
            <a:solidFill>
              <a:srgbClr val="180D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2" name="object 332"/>
          <p:cNvSpPr txBox="1"/>
          <p:nvPr/>
        </p:nvSpPr>
        <p:spPr>
          <a:xfrm>
            <a:off x="5758198" y="1717821"/>
            <a:ext cx="2546985" cy="863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65100" indent="-635">
              <a:lnSpc>
                <a:spcPct val="100000"/>
              </a:lnSpc>
              <a:spcBef>
                <a:spcPts val="100"/>
              </a:spcBef>
            </a:pPr>
            <a:r>
              <a:rPr sz="750" spc="5" dirty="0">
                <a:solidFill>
                  <a:srgbClr val="231F20"/>
                </a:solidFill>
                <a:latin typeface="Arial Narrow"/>
                <a:cs typeface="Arial Narrow"/>
              </a:rPr>
              <a:t>Nettoyer </a:t>
            </a:r>
            <a:r>
              <a:rPr sz="750" spc="-30" dirty="0">
                <a:solidFill>
                  <a:srgbClr val="231F20"/>
                </a:solidFill>
                <a:latin typeface="Arial Narrow"/>
                <a:cs typeface="Arial Narrow"/>
              </a:rPr>
              <a:t>avec </a:t>
            </a:r>
            <a:r>
              <a:rPr sz="750" spc="-10" dirty="0">
                <a:solidFill>
                  <a:srgbClr val="231F20"/>
                </a:solidFill>
                <a:latin typeface="Arial Narrow"/>
                <a:cs typeface="Arial Narrow"/>
              </a:rPr>
              <a:t>une </a:t>
            </a:r>
            <a:r>
              <a:rPr sz="750" spc="-20" dirty="0">
                <a:solidFill>
                  <a:srgbClr val="231F20"/>
                </a:solidFill>
                <a:latin typeface="Arial Narrow"/>
                <a:cs typeface="Arial Narrow"/>
              </a:rPr>
              <a:t>éponge </a:t>
            </a:r>
            <a:r>
              <a:rPr sz="750" dirty="0">
                <a:solidFill>
                  <a:srgbClr val="231F20"/>
                </a:solidFill>
                <a:latin typeface="Arial Narrow"/>
                <a:cs typeface="Arial Narrow"/>
              </a:rPr>
              <a:t>humide </a:t>
            </a:r>
            <a:r>
              <a:rPr sz="750" spc="10" dirty="0">
                <a:solidFill>
                  <a:srgbClr val="231F20"/>
                </a:solidFill>
                <a:latin typeface="Arial Narrow"/>
                <a:cs typeface="Arial Narrow"/>
              </a:rPr>
              <a:t>et </a:t>
            </a:r>
            <a:r>
              <a:rPr sz="750" spc="-20" dirty="0">
                <a:solidFill>
                  <a:srgbClr val="231F20"/>
                </a:solidFill>
                <a:latin typeface="Arial Narrow"/>
                <a:cs typeface="Arial Narrow"/>
              </a:rPr>
              <a:t>savonneuse sans </a:t>
            </a:r>
            <a:r>
              <a:rPr sz="750" spc="-10" dirty="0">
                <a:solidFill>
                  <a:srgbClr val="231F20"/>
                </a:solidFill>
                <a:latin typeface="Arial Narrow"/>
                <a:cs typeface="Arial Narrow"/>
              </a:rPr>
              <a:t>agent corrosif.  </a:t>
            </a:r>
            <a:r>
              <a:rPr sz="750" spc="-20" dirty="0">
                <a:solidFill>
                  <a:srgbClr val="231F20"/>
                </a:solidFill>
                <a:latin typeface="Arial Narrow"/>
                <a:cs typeface="Arial Narrow"/>
              </a:rPr>
              <a:t>Sécher </a:t>
            </a:r>
            <a:r>
              <a:rPr sz="750" spc="-30" dirty="0">
                <a:solidFill>
                  <a:srgbClr val="231F20"/>
                </a:solidFill>
                <a:latin typeface="Arial Narrow"/>
                <a:cs typeface="Arial Narrow"/>
              </a:rPr>
              <a:t>avec </a:t>
            </a:r>
            <a:r>
              <a:rPr sz="750" spc="-5" dirty="0">
                <a:solidFill>
                  <a:srgbClr val="231F20"/>
                </a:solidFill>
                <a:latin typeface="Arial Narrow"/>
                <a:cs typeface="Arial Narrow"/>
              </a:rPr>
              <a:t>un </a:t>
            </a:r>
            <a:r>
              <a:rPr sz="750" spc="5" dirty="0">
                <a:solidFill>
                  <a:srgbClr val="231F20"/>
                </a:solidFill>
                <a:latin typeface="Arial Narrow"/>
                <a:cs typeface="Arial Narrow"/>
              </a:rPr>
              <a:t>chiffon </a:t>
            </a:r>
            <a:r>
              <a:rPr sz="750" spc="-15" dirty="0">
                <a:solidFill>
                  <a:srgbClr val="231F20"/>
                </a:solidFill>
                <a:latin typeface="Arial Narrow"/>
                <a:cs typeface="Arial Narrow"/>
              </a:rPr>
              <a:t>doux, </a:t>
            </a:r>
            <a:r>
              <a:rPr sz="750" spc="-5" dirty="0">
                <a:solidFill>
                  <a:srgbClr val="231F20"/>
                </a:solidFill>
                <a:latin typeface="Arial Narrow"/>
                <a:cs typeface="Arial Narrow"/>
              </a:rPr>
              <a:t>propre </a:t>
            </a:r>
            <a:r>
              <a:rPr sz="750" spc="10" dirty="0">
                <a:solidFill>
                  <a:srgbClr val="231F20"/>
                </a:solidFill>
                <a:latin typeface="Arial Narrow"/>
                <a:cs typeface="Arial Narrow"/>
              </a:rPr>
              <a:t>et</a:t>
            </a:r>
            <a:r>
              <a:rPr sz="750" spc="-90" dirty="0">
                <a:solidFill>
                  <a:srgbClr val="231F20"/>
                </a:solidFill>
                <a:latin typeface="Arial Narrow"/>
                <a:cs typeface="Arial Narrow"/>
              </a:rPr>
              <a:t> </a:t>
            </a:r>
            <a:r>
              <a:rPr sz="750" spc="-40" dirty="0">
                <a:solidFill>
                  <a:srgbClr val="231F20"/>
                </a:solidFill>
                <a:latin typeface="Arial Narrow"/>
                <a:cs typeface="Arial Narrow"/>
              </a:rPr>
              <a:t>sec.</a:t>
            </a:r>
            <a:endParaRPr sz="750">
              <a:latin typeface="Arial Narrow"/>
              <a:cs typeface="Arial Narrow"/>
            </a:endParaRPr>
          </a:p>
          <a:p>
            <a:pPr marL="12700">
              <a:lnSpc>
                <a:spcPct val="100000"/>
              </a:lnSpc>
            </a:pPr>
            <a:r>
              <a:rPr sz="750" spc="15" dirty="0">
                <a:solidFill>
                  <a:srgbClr val="231F20"/>
                </a:solidFill>
                <a:latin typeface="Arial Narrow"/>
                <a:cs typeface="Arial Narrow"/>
              </a:rPr>
              <a:t>Ne</a:t>
            </a:r>
            <a:r>
              <a:rPr sz="750" spc="-35" dirty="0">
                <a:solidFill>
                  <a:srgbClr val="231F20"/>
                </a:solidFill>
                <a:latin typeface="Arial Narrow"/>
                <a:cs typeface="Arial Narrow"/>
              </a:rPr>
              <a:t> </a:t>
            </a:r>
            <a:r>
              <a:rPr sz="750" spc="-15" dirty="0">
                <a:solidFill>
                  <a:srgbClr val="231F20"/>
                </a:solidFill>
                <a:latin typeface="Arial Narrow"/>
                <a:cs typeface="Arial Narrow"/>
              </a:rPr>
              <a:t>pas</a:t>
            </a:r>
            <a:r>
              <a:rPr sz="750" spc="-35" dirty="0">
                <a:solidFill>
                  <a:srgbClr val="231F20"/>
                </a:solidFill>
                <a:latin typeface="Arial Narrow"/>
                <a:cs typeface="Arial Narrow"/>
              </a:rPr>
              <a:t> </a:t>
            </a:r>
            <a:r>
              <a:rPr sz="750" spc="0" dirty="0">
                <a:solidFill>
                  <a:srgbClr val="231F20"/>
                </a:solidFill>
                <a:latin typeface="Arial Narrow"/>
                <a:cs typeface="Arial Narrow"/>
              </a:rPr>
              <a:t>utiliser</a:t>
            </a:r>
            <a:r>
              <a:rPr sz="750" spc="-45" dirty="0">
                <a:solidFill>
                  <a:srgbClr val="231F20"/>
                </a:solidFill>
                <a:latin typeface="Arial Narrow"/>
                <a:cs typeface="Arial Narrow"/>
              </a:rPr>
              <a:t> </a:t>
            </a:r>
            <a:r>
              <a:rPr sz="750" spc="-5" dirty="0">
                <a:solidFill>
                  <a:srgbClr val="231F20"/>
                </a:solidFill>
                <a:latin typeface="Arial Narrow"/>
                <a:cs typeface="Arial Narrow"/>
              </a:rPr>
              <a:t>un</a:t>
            </a:r>
            <a:r>
              <a:rPr sz="750" spc="-35" dirty="0">
                <a:solidFill>
                  <a:srgbClr val="231F20"/>
                </a:solidFill>
                <a:latin typeface="Arial Narrow"/>
                <a:cs typeface="Arial Narrow"/>
              </a:rPr>
              <a:t> </a:t>
            </a:r>
            <a:r>
              <a:rPr sz="750" spc="0" dirty="0">
                <a:solidFill>
                  <a:srgbClr val="231F20"/>
                </a:solidFill>
                <a:latin typeface="Arial Narrow"/>
                <a:cs typeface="Arial Narrow"/>
              </a:rPr>
              <a:t>nettoyeur</a:t>
            </a:r>
            <a:r>
              <a:rPr sz="750" spc="-45" dirty="0">
                <a:solidFill>
                  <a:srgbClr val="231F20"/>
                </a:solidFill>
                <a:latin typeface="Arial Narrow"/>
                <a:cs typeface="Arial Narrow"/>
              </a:rPr>
              <a:t> </a:t>
            </a:r>
            <a:r>
              <a:rPr sz="750" dirty="0">
                <a:solidFill>
                  <a:srgbClr val="231F20"/>
                </a:solidFill>
                <a:latin typeface="Arial Narrow"/>
                <a:cs typeface="Arial Narrow"/>
              </a:rPr>
              <a:t>haute</a:t>
            </a:r>
            <a:r>
              <a:rPr sz="750" spc="-35" dirty="0">
                <a:solidFill>
                  <a:srgbClr val="231F20"/>
                </a:solidFill>
                <a:latin typeface="Arial Narrow"/>
                <a:cs typeface="Arial Narrow"/>
              </a:rPr>
              <a:t> </a:t>
            </a:r>
            <a:r>
              <a:rPr sz="750" spc="-15" dirty="0">
                <a:solidFill>
                  <a:srgbClr val="231F20"/>
                </a:solidFill>
                <a:latin typeface="Arial Narrow"/>
                <a:cs typeface="Arial Narrow"/>
              </a:rPr>
              <a:t>pression.</a:t>
            </a:r>
            <a:endParaRPr sz="750">
              <a:latin typeface="Arial Narrow"/>
              <a:cs typeface="Arial Narrow"/>
            </a:endParaRPr>
          </a:p>
          <a:p>
            <a:pPr marL="12700" marR="5080" indent="-635">
              <a:lnSpc>
                <a:spcPct val="100000"/>
              </a:lnSpc>
            </a:pPr>
            <a:r>
              <a:rPr sz="750" spc="15" dirty="0">
                <a:solidFill>
                  <a:srgbClr val="231F20"/>
                </a:solidFill>
                <a:latin typeface="Arial Narrow"/>
                <a:cs typeface="Arial Narrow"/>
              </a:rPr>
              <a:t>Ne</a:t>
            </a:r>
            <a:r>
              <a:rPr sz="750" spc="-20" dirty="0">
                <a:solidFill>
                  <a:srgbClr val="231F20"/>
                </a:solidFill>
                <a:latin typeface="Arial Narrow"/>
                <a:cs typeface="Arial Narrow"/>
              </a:rPr>
              <a:t> </a:t>
            </a:r>
            <a:r>
              <a:rPr sz="750" spc="-15" dirty="0">
                <a:solidFill>
                  <a:srgbClr val="231F20"/>
                </a:solidFill>
                <a:latin typeface="Arial Narrow"/>
                <a:cs typeface="Arial Narrow"/>
              </a:rPr>
              <a:t>pas</a:t>
            </a:r>
            <a:r>
              <a:rPr sz="750" spc="-20" dirty="0">
                <a:solidFill>
                  <a:srgbClr val="231F20"/>
                </a:solidFill>
                <a:latin typeface="Arial Narrow"/>
                <a:cs typeface="Arial Narrow"/>
              </a:rPr>
              <a:t> </a:t>
            </a:r>
            <a:r>
              <a:rPr sz="750" spc="0" dirty="0">
                <a:solidFill>
                  <a:srgbClr val="231F20"/>
                </a:solidFill>
                <a:latin typeface="Arial Narrow"/>
                <a:cs typeface="Arial Narrow"/>
              </a:rPr>
              <a:t>utiliser</a:t>
            </a:r>
            <a:r>
              <a:rPr sz="750" spc="-35" dirty="0">
                <a:solidFill>
                  <a:srgbClr val="231F20"/>
                </a:solidFill>
                <a:latin typeface="Arial Narrow"/>
                <a:cs typeface="Arial Narrow"/>
              </a:rPr>
              <a:t> </a:t>
            </a:r>
            <a:r>
              <a:rPr sz="750" spc="-10" dirty="0">
                <a:solidFill>
                  <a:srgbClr val="231F20"/>
                </a:solidFill>
                <a:latin typeface="Arial Narrow"/>
                <a:cs typeface="Arial Narrow"/>
              </a:rPr>
              <a:t>de</a:t>
            </a:r>
            <a:r>
              <a:rPr sz="750" spc="-20" dirty="0">
                <a:solidFill>
                  <a:srgbClr val="231F20"/>
                </a:solidFill>
                <a:latin typeface="Arial Narrow"/>
                <a:cs typeface="Arial Narrow"/>
              </a:rPr>
              <a:t> </a:t>
            </a:r>
            <a:r>
              <a:rPr sz="750" spc="-25" dirty="0">
                <a:solidFill>
                  <a:srgbClr val="231F20"/>
                </a:solidFill>
                <a:latin typeface="Arial Narrow"/>
                <a:cs typeface="Arial Narrow"/>
              </a:rPr>
              <a:t>javel,</a:t>
            </a:r>
            <a:r>
              <a:rPr sz="750" spc="-20" dirty="0">
                <a:solidFill>
                  <a:srgbClr val="231F20"/>
                </a:solidFill>
                <a:latin typeface="Arial Narrow"/>
                <a:cs typeface="Arial Narrow"/>
              </a:rPr>
              <a:t> d’acide, </a:t>
            </a:r>
            <a:r>
              <a:rPr sz="750" spc="-10" dirty="0">
                <a:solidFill>
                  <a:srgbClr val="231F20"/>
                </a:solidFill>
                <a:latin typeface="Arial Narrow"/>
                <a:cs typeface="Arial Narrow"/>
              </a:rPr>
              <a:t>de</a:t>
            </a:r>
            <a:r>
              <a:rPr sz="750" spc="-20" dirty="0">
                <a:solidFill>
                  <a:srgbClr val="231F20"/>
                </a:solidFill>
                <a:latin typeface="Arial Narrow"/>
                <a:cs typeface="Arial Narrow"/>
              </a:rPr>
              <a:t> </a:t>
            </a:r>
            <a:r>
              <a:rPr sz="750" spc="-10" dirty="0">
                <a:solidFill>
                  <a:srgbClr val="231F20"/>
                </a:solidFill>
                <a:latin typeface="Arial Narrow"/>
                <a:cs typeface="Arial Narrow"/>
              </a:rPr>
              <a:t>solvant,</a:t>
            </a:r>
            <a:r>
              <a:rPr sz="750" spc="-20" dirty="0">
                <a:solidFill>
                  <a:srgbClr val="231F20"/>
                </a:solidFill>
                <a:latin typeface="Arial Narrow"/>
                <a:cs typeface="Arial Narrow"/>
              </a:rPr>
              <a:t> </a:t>
            </a:r>
            <a:r>
              <a:rPr sz="750" dirty="0">
                <a:solidFill>
                  <a:srgbClr val="231F20"/>
                </a:solidFill>
                <a:latin typeface="Arial Narrow"/>
                <a:cs typeface="Arial Narrow"/>
              </a:rPr>
              <a:t>ni</a:t>
            </a:r>
            <a:r>
              <a:rPr sz="750" spc="-20" dirty="0">
                <a:solidFill>
                  <a:srgbClr val="231F20"/>
                </a:solidFill>
                <a:latin typeface="Arial Narrow"/>
                <a:cs typeface="Arial Narrow"/>
              </a:rPr>
              <a:t> </a:t>
            </a:r>
            <a:r>
              <a:rPr sz="750" spc="-10" dirty="0">
                <a:solidFill>
                  <a:srgbClr val="231F20"/>
                </a:solidFill>
                <a:latin typeface="Arial Narrow"/>
                <a:cs typeface="Arial Narrow"/>
              </a:rPr>
              <a:t>de</a:t>
            </a:r>
            <a:r>
              <a:rPr sz="750" spc="-20" dirty="0">
                <a:solidFill>
                  <a:srgbClr val="231F20"/>
                </a:solidFill>
                <a:latin typeface="Arial Narrow"/>
                <a:cs typeface="Arial Narrow"/>
              </a:rPr>
              <a:t> </a:t>
            </a:r>
            <a:r>
              <a:rPr sz="750" spc="5" dirty="0">
                <a:solidFill>
                  <a:srgbClr val="231F20"/>
                </a:solidFill>
                <a:latin typeface="Arial Narrow"/>
                <a:cs typeface="Arial Narrow"/>
              </a:rPr>
              <a:t>produit</a:t>
            </a:r>
            <a:r>
              <a:rPr sz="750" spc="-20" dirty="0">
                <a:solidFill>
                  <a:srgbClr val="231F20"/>
                </a:solidFill>
                <a:latin typeface="Arial Narrow"/>
                <a:cs typeface="Arial Narrow"/>
              </a:rPr>
              <a:t> </a:t>
            </a:r>
            <a:r>
              <a:rPr sz="750" spc="5" dirty="0">
                <a:solidFill>
                  <a:srgbClr val="231F20"/>
                </a:solidFill>
                <a:latin typeface="Arial Narrow"/>
                <a:cs typeface="Arial Narrow"/>
              </a:rPr>
              <a:t>nettoyant</a:t>
            </a:r>
            <a:r>
              <a:rPr sz="750" spc="-20" dirty="0">
                <a:solidFill>
                  <a:srgbClr val="231F20"/>
                </a:solidFill>
                <a:latin typeface="Arial Narrow"/>
                <a:cs typeface="Arial Narrow"/>
              </a:rPr>
              <a:t> </a:t>
            </a:r>
            <a:r>
              <a:rPr sz="750" spc="-10" dirty="0">
                <a:solidFill>
                  <a:srgbClr val="231F20"/>
                </a:solidFill>
                <a:latin typeface="Arial Narrow"/>
                <a:cs typeface="Arial Narrow"/>
              </a:rPr>
              <a:t>abrasif.  </a:t>
            </a:r>
            <a:r>
              <a:rPr sz="750" dirty="0">
                <a:solidFill>
                  <a:srgbClr val="231F20"/>
                </a:solidFill>
                <a:latin typeface="Arial Narrow"/>
                <a:cs typeface="Arial Narrow"/>
              </a:rPr>
              <a:t>Vérifier </a:t>
            </a:r>
            <a:r>
              <a:rPr sz="750" spc="-15" dirty="0">
                <a:solidFill>
                  <a:srgbClr val="231F20"/>
                </a:solidFill>
                <a:latin typeface="Arial Narrow"/>
                <a:cs typeface="Arial Narrow"/>
              </a:rPr>
              <a:t>le </a:t>
            </a:r>
            <a:r>
              <a:rPr sz="750" spc="-20" dirty="0">
                <a:solidFill>
                  <a:srgbClr val="231F20"/>
                </a:solidFill>
                <a:latin typeface="Arial Narrow"/>
                <a:cs typeface="Arial Narrow"/>
              </a:rPr>
              <a:t>serrage </a:t>
            </a:r>
            <a:r>
              <a:rPr sz="750" spc="-15" dirty="0">
                <a:solidFill>
                  <a:srgbClr val="231F20"/>
                </a:solidFill>
                <a:latin typeface="Arial Narrow"/>
                <a:cs typeface="Arial Narrow"/>
              </a:rPr>
              <a:t>des </a:t>
            </a:r>
            <a:r>
              <a:rPr sz="750" spc="-10" dirty="0">
                <a:solidFill>
                  <a:srgbClr val="231F20"/>
                </a:solidFill>
                <a:latin typeface="Arial Narrow"/>
                <a:cs typeface="Arial Narrow"/>
              </a:rPr>
              <a:t>vis</a:t>
            </a:r>
            <a:r>
              <a:rPr sz="750" spc="-90" dirty="0">
                <a:solidFill>
                  <a:srgbClr val="231F20"/>
                </a:solidFill>
                <a:latin typeface="Arial Narrow"/>
                <a:cs typeface="Arial Narrow"/>
              </a:rPr>
              <a:t> </a:t>
            </a:r>
            <a:r>
              <a:rPr sz="750" spc="-10" dirty="0">
                <a:solidFill>
                  <a:srgbClr val="231F20"/>
                </a:solidFill>
                <a:latin typeface="Arial Narrow"/>
                <a:cs typeface="Arial Narrow"/>
              </a:rPr>
              <a:t>régulièrement.</a:t>
            </a:r>
            <a:endParaRPr sz="750">
              <a:latin typeface="Arial Narrow"/>
              <a:cs typeface="Arial Narrow"/>
            </a:endParaRPr>
          </a:p>
          <a:p>
            <a:pPr marL="12700">
              <a:lnSpc>
                <a:spcPct val="100000"/>
              </a:lnSpc>
            </a:pPr>
            <a:r>
              <a:rPr sz="750" i="1" spc="-15" dirty="0">
                <a:solidFill>
                  <a:srgbClr val="231F20"/>
                </a:solidFill>
                <a:latin typeface="Gill Sans MT"/>
                <a:cs typeface="Gill Sans MT"/>
              </a:rPr>
              <a:t>Toutes</a:t>
            </a:r>
            <a:r>
              <a:rPr sz="750" i="1" spc="-55" dirty="0">
                <a:solidFill>
                  <a:srgbClr val="231F20"/>
                </a:solidFill>
                <a:latin typeface="Gill Sans MT"/>
                <a:cs typeface="Gill Sans MT"/>
              </a:rPr>
              <a:t> </a:t>
            </a:r>
            <a:r>
              <a:rPr sz="750" i="1" spc="-10" dirty="0">
                <a:solidFill>
                  <a:srgbClr val="231F20"/>
                </a:solidFill>
                <a:latin typeface="Gill Sans MT"/>
                <a:cs typeface="Gill Sans MT"/>
              </a:rPr>
              <a:t>ces</a:t>
            </a:r>
            <a:r>
              <a:rPr sz="750" i="1" spc="-55" dirty="0">
                <a:solidFill>
                  <a:srgbClr val="231F20"/>
                </a:solidFill>
                <a:latin typeface="Gill Sans MT"/>
                <a:cs typeface="Gill Sans MT"/>
              </a:rPr>
              <a:t> </a:t>
            </a:r>
            <a:r>
              <a:rPr sz="750" i="1" spc="-10" dirty="0">
                <a:solidFill>
                  <a:srgbClr val="231F20"/>
                </a:solidFill>
                <a:latin typeface="Gill Sans MT"/>
                <a:cs typeface="Gill Sans MT"/>
              </a:rPr>
              <a:t>précautions</a:t>
            </a:r>
            <a:r>
              <a:rPr sz="750" i="1" spc="-55" dirty="0">
                <a:solidFill>
                  <a:srgbClr val="231F20"/>
                </a:solidFill>
                <a:latin typeface="Gill Sans MT"/>
                <a:cs typeface="Gill Sans MT"/>
              </a:rPr>
              <a:t> </a:t>
            </a:r>
            <a:r>
              <a:rPr sz="750" i="1" spc="-10" dirty="0">
                <a:solidFill>
                  <a:srgbClr val="231F20"/>
                </a:solidFill>
                <a:latin typeface="Gill Sans MT"/>
                <a:cs typeface="Gill Sans MT"/>
              </a:rPr>
              <a:t>augmenteront</a:t>
            </a:r>
            <a:r>
              <a:rPr sz="750" i="1" spc="-55" dirty="0">
                <a:solidFill>
                  <a:srgbClr val="231F20"/>
                </a:solidFill>
                <a:latin typeface="Gill Sans MT"/>
                <a:cs typeface="Gill Sans MT"/>
              </a:rPr>
              <a:t> </a:t>
            </a:r>
            <a:r>
              <a:rPr sz="750" i="1" spc="-20" dirty="0">
                <a:solidFill>
                  <a:srgbClr val="231F20"/>
                </a:solidFill>
                <a:latin typeface="Gill Sans MT"/>
                <a:cs typeface="Gill Sans MT"/>
              </a:rPr>
              <a:t>la</a:t>
            </a:r>
            <a:r>
              <a:rPr sz="750" i="1" spc="-55" dirty="0">
                <a:solidFill>
                  <a:srgbClr val="231F20"/>
                </a:solidFill>
                <a:latin typeface="Gill Sans MT"/>
                <a:cs typeface="Gill Sans MT"/>
              </a:rPr>
              <a:t> </a:t>
            </a:r>
            <a:r>
              <a:rPr sz="750" i="1" spc="-15" dirty="0">
                <a:solidFill>
                  <a:srgbClr val="231F20"/>
                </a:solidFill>
                <a:latin typeface="Gill Sans MT"/>
                <a:cs typeface="Gill Sans MT"/>
              </a:rPr>
              <a:t>durée</a:t>
            </a:r>
            <a:r>
              <a:rPr sz="750" i="1" spc="-55" dirty="0">
                <a:solidFill>
                  <a:srgbClr val="231F20"/>
                </a:solidFill>
                <a:latin typeface="Gill Sans MT"/>
                <a:cs typeface="Gill Sans MT"/>
              </a:rPr>
              <a:t> </a:t>
            </a:r>
            <a:r>
              <a:rPr sz="750" i="1" spc="-10" dirty="0">
                <a:solidFill>
                  <a:srgbClr val="231F20"/>
                </a:solidFill>
                <a:latin typeface="Gill Sans MT"/>
                <a:cs typeface="Gill Sans MT"/>
              </a:rPr>
              <a:t>de</a:t>
            </a:r>
            <a:r>
              <a:rPr sz="750" i="1" spc="-75" dirty="0">
                <a:solidFill>
                  <a:srgbClr val="231F20"/>
                </a:solidFill>
                <a:latin typeface="Gill Sans MT"/>
                <a:cs typeface="Gill Sans MT"/>
              </a:rPr>
              <a:t> </a:t>
            </a:r>
            <a:r>
              <a:rPr sz="750" i="1" dirty="0">
                <a:solidFill>
                  <a:srgbClr val="231F20"/>
                </a:solidFill>
                <a:latin typeface="Gill Sans MT"/>
                <a:cs typeface="Gill Sans MT"/>
              </a:rPr>
              <a:t>vie</a:t>
            </a:r>
            <a:r>
              <a:rPr sz="750" i="1" spc="-55" dirty="0">
                <a:solidFill>
                  <a:srgbClr val="231F20"/>
                </a:solidFill>
                <a:latin typeface="Gill Sans MT"/>
                <a:cs typeface="Gill Sans MT"/>
              </a:rPr>
              <a:t> </a:t>
            </a:r>
            <a:r>
              <a:rPr sz="750" i="1" spc="-10" dirty="0">
                <a:solidFill>
                  <a:srgbClr val="231F20"/>
                </a:solidFill>
                <a:latin typeface="Gill Sans MT"/>
                <a:cs typeface="Gill Sans MT"/>
              </a:rPr>
              <a:t>de</a:t>
            </a:r>
            <a:r>
              <a:rPr sz="750" i="1" spc="-75" dirty="0">
                <a:solidFill>
                  <a:srgbClr val="231F20"/>
                </a:solidFill>
                <a:latin typeface="Gill Sans MT"/>
                <a:cs typeface="Gill Sans MT"/>
              </a:rPr>
              <a:t> </a:t>
            </a:r>
            <a:r>
              <a:rPr sz="750" i="1" spc="-5" dirty="0">
                <a:solidFill>
                  <a:srgbClr val="231F20"/>
                </a:solidFill>
                <a:latin typeface="Gill Sans MT"/>
                <a:cs typeface="Gill Sans MT"/>
              </a:rPr>
              <a:t>votre</a:t>
            </a:r>
            <a:r>
              <a:rPr sz="750" i="1" spc="-55" dirty="0">
                <a:solidFill>
                  <a:srgbClr val="231F20"/>
                </a:solidFill>
                <a:latin typeface="Gill Sans MT"/>
                <a:cs typeface="Gill Sans MT"/>
              </a:rPr>
              <a:t> </a:t>
            </a:r>
            <a:r>
              <a:rPr sz="750" i="1" spc="-10" dirty="0">
                <a:solidFill>
                  <a:srgbClr val="231F20"/>
                </a:solidFill>
                <a:latin typeface="Gill Sans MT"/>
                <a:cs typeface="Gill Sans MT"/>
              </a:rPr>
              <a:t>mobilier.</a:t>
            </a:r>
            <a:endParaRPr sz="750">
              <a:latin typeface="Gill Sans MT"/>
              <a:cs typeface="Gill Sans MT"/>
            </a:endParaRPr>
          </a:p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750" b="1" spc="-45" dirty="0">
                <a:solidFill>
                  <a:srgbClr val="231F20"/>
                </a:solidFill>
                <a:latin typeface="Calibri"/>
                <a:cs typeface="Calibri"/>
              </a:rPr>
              <a:t>Hivernage</a:t>
            </a:r>
            <a:r>
              <a:rPr sz="750" b="1" spc="-1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50" b="1" spc="-55" dirty="0">
                <a:solidFill>
                  <a:srgbClr val="231F20"/>
                </a:solidFill>
                <a:latin typeface="Calibri"/>
                <a:cs typeface="Calibri"/>
              </a:rPr>
              <a:t>: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333" name="object 333"/>
          <p:cNvSpPr txBox="1"/>
          <p:nvPr/>
        </p:nvSpPr>
        <p:spPr>
          <a:xfrm>
            <a:off x="5758484" y="2555868"/>
            <a:ext cx="3161665" cy="694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>
              <a:lnSpc>
                <a:spcPct val="100000"/>
              </a:lnSpc>
              <a:spcBef>
                <a:spcPts val="100"/>
              </a:spcBef>
            </a:pPr>
            <a:r>
              <a:rPr sz="750" dirty="0">
                <a:solidFill>
                  <a:srgbClr val="231F20"/>
                </a:solidFill>
                <a:latin typeface="Arial Narrow"/>
                <a:cs typeface="Arial Narrow"/>
              </a:rPr>
              <a:t>Il est </a:t>
            </a:r>
            <a:r>
              <a:rPr sz="750" spc="-15" dirty="0">
                <a:solidFill>
                  <a:srgbClr val="231F20"/>
                </a:solidFill>
                <a:latin typeface="Arial Narrow"/>
                <a:cs typeface="Arial Narrow"/>
              </a:rPr>
              <a:t>conseillé </a:t>
            </a:r>
            <a:r>
              <a:rPr sz="750" spc="-10" dirty="0">
                <a:solidFill>
                  <a:srgbClr val="231F20"/>
                </a:solidFill>
                <a:latin typeface="Arial Narrow"/>
                <a:cs typeface="Arial Narrow"/>
              </a:rPr>
              <a:t>de </a:t>
            </a:r>
            <a:r>
              <a:rPr sz="750" dirty="0">
                <a:solidFill>
                  <a:srgbClr val="231F20"/>
                </a:solidFill>
                <a:latin typeface="Arial Narrow"/>
                <a:cs typeface="Arial Narrow"/>
              </a:rPr>
              <a:t>rentrer </a:t>
            </a:r>
            <a:r>
              <a:rPr sz="750" spc="-15" dirty="0">
                <a:solidFill>
                  <a:srgbClr val="231F20"/>
                </a:solidFill>
                <a:latin typeface="Arial Narrow"/>
                <a:cs typeface="Arial Narrow"/>
              </a:rPr>
              <a:t>le </a:t>
            </a:r>
            <a:r>
              <a:rPr sz="750" spc="0" dirty="0">
                <a:solidFill>
                  <a:srgbClr val="231F20"/>
                </a:solidFill>
                <a:latin typeface="Arial Narrow"/>
                <a:cs typeface="Arial Narrow"/>
              </a:rPr>
              <a:t>mobilier </a:t>
            </a:r>
            <a:r>
              <a:rPr sz="750" dirty="0">
                <a:solidFill>
                  <a:srgbClr val="231F20"/>
                </a:solidFill>
                <a:latin typeface="Arial Narrow"/>
                <a:cs typeface="Arial Narrow"/>
              </a:rPr>
              <a:t>pendant </a:t>
            </a:r>
            <a:r>
              <a:rPr sz="750" spc="-5" dirty="0">
                <a:solidFill>
                  <a:srgbClr val="231F20"/>
                </a:solidFill>
                <a:latin typeface="Arial Narrow"/>
                <a:cs typeface="Arial Narrow"/>
              </a:rPr>
              <a:t>l’hiver </a:t>
            </a:r>
            <a:r>
              <a:rPr sz="750" spc="10" dirty="0">
                <a:solidFill>
                  <a:srgbClr val="231F20"/>
                </a:solidFill>
                <a:latin typeface="Arial Narrow"/>
                <a:cs typeface="Arial Narrow"/>
              </a:rPr>
              <a:t>et </a:t>
            </a:r>
            <a:r>
              <a:rPr sz="750" spc="-20" dirty="0">
                <a:solidFill>
                  <a:srgbClr val="231F20"/>
                </a:solidFill>
                <a:latin typeface="Arial Narrow"/>
                <a:cs typeface="Arial Narrow"/>
              </a:rPr>
              <a:t>les </a:t>
            </a:r>
            <a:r>
              <a:rPr sz="750" spc="-10" dirty="0">
                <a:solidFill>
                  <a:srgbClr val="231F20"/>
                </a:solidFill>
                <a:latin typeface="Arial Narrow"/>
                <a:cs typeface="Arial Narrow"/>
              </a:rPr>
              <a:t>périodes </a:t>
            </a:r>
            <a:r>
              <a:rPr sz="750" spc="0" dirty="0">
                <a:solidFill>
                  <a:srgbClr val="231F20"/>
                </a:solidFill>
                <a:latin typeface="Arial Narrow"/>
                <a:cs typeface="Arial Narrow"/>
              </a:rPr>
              <a:t>d’inutilisation</a:t>
            </a:r>
            <a:r>
              <a:rPr sz="750" spc="-80" dirty="0">
                <a:solidFill>
                  <a:srgbClr val="231F20"/>
                </a:solidFill>
                <a:latin typeface="Arial Narrow"/>
                <a:cs typeface="Arial Narrow"/>
              </a:rPr>
              <a:t> </a:t>
            </a:r>
            <a:r>
              <a:rPr sz="750" spc="-20" dirty="0">
                <a:solidFill>
                  <a:srgbClr val="231F20"/>
                </a:solidFill>
                <a:latin typeface="Arial Narrow"/>
                <a:cs typeface="Arial Narrow"/>
              </a:rPr>
              <a:t>prolongées.  </a:t>
            </a:r>
            <a:r>
              <a:rPr sz="750" spc="5" dirty="0">
                <a:solidFill>
                  <a:srgbClr val="231F20"/>
                </a:solidFill>
                <a:latin typeface="Arial Narrow"/>
                <a:cs typeface="Arial Narrow"/>
              </a:rPr>
              <a:t>Avant</a:t>
            </a:r>
            <a:r>
              <a:rPr sz="750" spc="-25" dirty="0">
                <a:solidFill>
                  <a:srgbClr val="231F20"/>
                </a:solidFill>
                <a:latin typeface="Arial Narrow"/>
                <a:cs typeface="Arial Narrow"/>
              </a:rPr>
              <a:t> </a:t>
            </a:r>
            <a:r>
              <a:rPr sz="750" spc="-10" dirty="0">
                <a:solidFill>
                  <a:srgbClr val="231F20"/>
                </a:solidFill>
                <a:latin typeface="Arial Narrow"/>
                <a:cs typeface="Arial Narrow"/>
              </a:rPr>
              <a:t>de</a:t>
            </a:r>
            <a:r>
              <a:rPr sz="750" spc="-25" dirty="0">
                <a:solidFill>
                  <a:srgbClr val="231F20"/>
                </a:solidFill>
                <a:latin typeface="Arial Narrow"/>
                <a:cs typeface="Arial Narrow"/>
              </a:rPr>
              <a:t> </a:t>
            </a:r>
            <a:r>
              <a:rPr sz="750" spc="-15" dirty="0">
                <a:solidFill>
                  <a:srgbClr val="231F20"/>
                </a:solidFill>
                <a:latin typeface="Arial Narrow"/>
                <a:cs typeface="Arial Narrow"/>
              </a:rPr>
              <a:t>ranger</a:t>
            </a:r>
            <a:r>
              <a:rPr sz="750" spc="-40" dirty="0">
                <a:solidFill>
                  <a:srgbClr val="231F20"/>
                </a:solidFill>
                <a:latin typeface="Arial Narrow"/>
                <a:cs typeface="Arial Narrow"/>
              </a:rPr>
              <a:t> </a:t>
            </a:r>
            <a:r>
              <a:rPr sz="750" spc="-15" dirty="0">
                <a:solidFill>
                  <a:srgbClr val="231F20"/>
                </a:solidFill>
                <a:latin typeface="Arial Narrow"/>
                <a:cs typeface="Arial Narrow"/>
              </a:rPr>
              <a:t>le</a:t>
            </a:r>
            <a:r>
              <a:rPr sz="750" spc="-25" dirty="0">
                <a:solidFill>
                  <a:srgbClr val="231F20"/>
                </a:solidFill>
                <a:latin typeface="Arial Narrow"/>
                <a:cs typeface="Arial Narrow"/>
              </a:rPr>
              <a:t> </a:t>
            </a:r>
            <a:r>
              <a:rPr sz="750" dirty="0">
                <a:solidFill>
                  <a:srgbClr val="231F20"/>
                </a:solidFill>
                <a:latin typeface="Arial Narrow"/>
                <a:cs typeface="Arial Narrow"/>
              </a:rPr>
              <a:t>produit,</a:t>
            </a:r>
            <a:r>
              <a:rPr sz="750" spc="-40" dirty="0">
                <a:solidFill>
                  <a:srgbClr val="231F20"/>
                </a:solidFill>
                <a:latin typeface="Arial Narrow"/>
                <a:cs typeface="Arial Narrow"/>
              </a:rPr>
              <a:t> </a:t>
            </a:r>
            <a:r>
              <a:rPr sz="750" spc="-10" dirty="0">
                <a:solidFill>
                  <a:srgbClr val="231F20"/>
                </a:solidFill>
                <a:latin typeface="Arial Narrow"/>
                <a:cs typeface="Arial Narrow"/>
              </a:rPr>
              <a:t>veillez</a:t>
            </a:r>
            <a:r>
              <a:rPr sz="750" spc="-25" dirty="0">
                <a:solidFill>
                  <a:srgbClr val="231F20"/>
                </a:solidFill>
                <a:latin typeface="Arial Narrow"/>
                <a:cs typeface="Arial Narrow"/>
              </a:rPr>
              <a:t> à </a:t>
            </a:r>
            <a:r>
              <a:rPr sz="750" spc="-35" dirty="0">
                <a:solidFill>
                  <a:srgbClr val="231F20"/>
                </a:solidFill>
                <a:latin typeface="Arial Narrow"/>
                <a:cs typeface="Arial Narrow"/>
              </a:rPr>
              <a:t>ce</a:t>
            </a:r>
            <a:r>
              <a:rPr sz="750" spc="-25" dirty="0">
                <a:solidFill>
                  <a:srgbClr val="231F20"/>
                </a:solidFill>
                <a:latin typeface="Arial Narrow"/>
                <a:cs typeface="Arial Narrow"/>
              </a:rPr>
              <a:t> </a:t>
            </a:r>
            <a:r>
              <a:rPr sz="750" dirty="0">
                <a:solidFill>
                  <a:srgbClr val="231F20"/>
                </a:solidFill>
                <a:latin typeface="Arial Narrow"/>
                <a:cs typeface="Arial Narrow"/>
              </a:rPr>
              <a:t>qu’il</a:t>
            </a:r>
            <a:r>
              <a:rPr sz="750" spc="-25" dirty="0">
                <a:solidFill>
                  <a:srgbClr val="231F20"/>
                </a:solidFill>
                <a:latin typeface="Arial Narrow"/>
                <a:cs typeface="Arial Narrow"/>
              </a:rPr>
              <a:t> </a:t>
            </a:r>
            <a:r>
              <a:rPr sz="750" spc="5" dirty="0">
                <a:solidFill>
                  <a:srgbClr val="231F20"/>
                </a:solidFill>
                <a:latin typeface="Arial Narrow"/>
                <a:cs typeface="Arial Narrow"/>
              </a:rPr>
              <a:t>soit</a:t>
            </a:r>
            <a:r>
              <a:rPr sz="750" spc="-25" dirty="0">
                <a:solidFill>
                  <a:srgbClr val="231F20"/>
                </a:solidFill>
                <a:latin typeface="Arial Narrow"/>
                <a:cs typeface="Arial Narrow"/>
              </a:rPr>
              <a:t> </a:t>
            </a:r>
            <a:r>
              <a:rPr sz="750" spc="-5" dirty="0">
                <a:solidFill>
                  <a:srgbClr val="231F20"/>
                </a:solidFill>
                <a:latin typeface="Arial Narrow"/>
                <a:cs typeface="Arial Narrow"/>
              </a:rPr>
              <a:t>propre</a:t>
            </a:r>
            <a:r>
              <a:rPr sz="750" spc="-25" dirty="0">
                <a:solidFill>
                  <a:srgbClr val="231F20"/>
                </a:solidFill>
                <a:latin typeface="Arial Narrow"/>
                <a:cs typeface="Arial Narrow"/>
              </a:rPr>
              <a:t> </a:t>
            </a:r>
            <a:r>
              <a:rPr sz="750" spc="10" dirty="0">
                <a:solidFill>
                  <a:srgbClr val="231F20"/>
                </a:solidFill>
                <a:latin typeface="Arial Narrow"/>
                <a:cs typeface="Arial Narrow"/>
              </a:rPr>
              <a:t>et</a:t>
            </a:r>
            <a:r>
              <a:rPr sz="750" spc="-25" dirty="0">
                <a:solidFill>
                  <a:srgbClr val="231F20"/>
                </a:solidFill>
                <a:latin typeface="Arial Narrow"/>
                <a:cs typeface="Arial Narrow"/>
              </a:rPr>
              <a:t> </a:t>
            </a:r>
            <a:r>
              <a:rPr sz="750" spc="-30" dirty="0">
                <a:solidFill>
                  <a:srgbClr val="231F20"/>
                </a:solidFill>
                <a:latin typeface="Arial Narrow"/>
                <a:cs typeface="Arial Narrow"/>
              </a:rPr>
              <a:t>sec</a:t>
            </a:r>
            <a:endParaRPr sz="750">
              <a:latin typeface="Arial Narrow"/>
              <a:cs typeface="Arial Narrow"/>
            </a:endParaRPr>
          </a:p>
          <a:p>
            <a:pPr marL="12700">
              <a:lnSpc>
                <a:spcPct val="100000"/>
              </a:lnSpc>
            </a:pPr>
            <a:r>
              <a:rPr sz="750" spc="40" dirty="0">
                <a:solidFill>
                  <a:srgbClr val="231F20"/>
                </a:solidFill>
                <a:latin typeface="Arial Narrow"/>
                <a:cs typeface="Arial Narrow"/>
              </a:rPr>
              <a:t>A</a:t>
            </a:r>
            <a:r>
              <a:rPr sz="750" spc="-125" dirty="0">
                <a:solidFill>
                  <a:srgbClr val="231F20"/>
                </a:solidFill>
                <a:latin typeface="Arial Narrow"/>
                <a:cs typeface="Arial Narrow"/>
              </a:rPr>
              <a:t> </a:t>
            </a:r>
            <a:r>
              <a:rPr sz="750" spc="-15" dirty="0">
                <a:solidFill>
                  <a:srgbClr val="231F20"/>
                </a:solidFill>
                <a:latin typeface="Arial Narrow"/>
                <a:cs typeface="Arial Narrow"/>
              </a:rPr>
              <a:t>ranger </a:t>
            </a:r>
            <a:r>
              <a:rPr sz="750" spc="-25" dirty="0">
                <a:solidFill>
                  <a:srgbClr val="231F20"/>
                </a:solidFill>
                <a:latin typeface="Arial Narrow"/>
                <a:cs typeface="Arial Narrow"/>
              </a:rPr>
              <a:t>à </a:t>
            </a:r>
            <a:r>
              <a:rPr sz="750" dirty="0">
                <a:solidFill>
                  <a:srgbClr val="231F20"/>
                </a:solidFill>
                <a:latin typeface="Arial Narrow"/>
                <a:cs typeface="Arial Narrow"/>
              </a:rPr>
              <a:t>l’intérieur </a:t>
            </a:r>
            <a:r>
              <a:rPr sz="750" spc="-5" dirty="0">
                <a:solidFill>
                  <a:srgbClr val="231F20"/>
                </a:solidFill>
                <a:latin typeface="Arial Narrow"/>
                <a:cs typeface="Arial Narrow"/>
              </a:rPr>
              <a:t>ou </a:t>
            </a:r>
            <a:r>
              <a:rPr sz="750" spc="-10" dirty="0">
                <a:solidFill>
                  <a:srgbClr val="231F20"/>
                </a:solidFill>
                <a:latin typeface="Arial Narrow"/>
                <a:cs typeface="Arial Narrow"/>
              </a:rPr>
              <a:t>dans une </a:t>
            </a:r>
            <a:r>
              <a:rPr sz="750" spc="-20" dirty="0">
                <a:solidFill>
                  <a:srgbClr val="231F20"/>
                </a:solidFill>
                <a:latin typeface="Arial Narrow"/>
                <a:cs typeface="Arial Narrow"/>
              </a:rPr>
              <a:t>zone </a:t>
            </a:r>
            <a:r>
              <a:rPr sz="750" spc="-5" dirty="0">
                <a:solidFill>
                  <a:srgbClr val="231F20"/>
                </a:solidFill>
                <a:latin typeface="Arial Narrow"/>
                <a:cs typeface="Arial Narrow"/>
              </a:rPr>
              <a:t>hors </a:t>
            </a:r>
            <a:r>
              <a:rPr sz="750" spc="-35" dirty="0">
                <a:solidFill>
                  <a:srgbClr val="231F20"/>
                </a:solidFill>
                <a:latin typeface="Arial Narrow"/>
                <a:cs typeface="Arial Narrow"/>
              </a:rPr>
              <a:t>gel, </a:t>
            </a:r>
            <a:r>
              <a:rPr sz="750" spc="-15" dirty="0">
                <a:solidFill>
                  <a:srgbClr val="231F20"/>
                </a:solidFill>
                <a:latin typeface="Arial Narrow"/>
                <a:cs typeface="Arial Narrow"/>
              </a:rPr>
              <a:t>sous </a:t>
            </a:r>
            <a:r>
              <a:rPr sz="750" spc="-10" dirty="0">
                <a:solidFill>
                  <a:srgbClr val="231F20"/>
                </a:solidFill>
                <a:latin typeface="Arial Narrow"/>
                <a:cs typeface="Arial Narrow"/>
              </a:rPr>
              <a:t>une </a:t>
            </a:r>
            <a:r>
              <a:rPr sz="750" spc="-15" dirty="0">
                <a:solidFill>
                  <a:srgbClr val="231F20"/>
                </a:solidFill>
                <a:latin typeface="Arial Narrow"/>
                <a:cs typeface="Arial Narrow"/>
              </a:rPr>
              <a:t>housse </a:t>
            </a:r>
            <a:r>
              <a:rPr sz="750" spc="-10" dirty="0">
                <a:solidFill>
                  <a:srgbClr val="231F20"/>
                </a:solidFill>
                <a:latin typeface="Arial Narrow"/>
                <a:cs typeface="Arial Narrow"/>
              </a:rPr>
              <a:t>appropriée.</a:t>
            </a:r>
            <a:endParaRPr sz="750">
              <a:latin typeface="Arial Narrow"/>
              <a:cs typeface="Arial Narrow"/>
            </a:endParaRPr>
          </a:p>
          <a:p>
            <a:pPr marL="12700" marR="1664335">
              <a:lnSpc>
                <a:spcPct val="100000"/>
              </a:lnSpc>
              <a:spcBef>
                <a:spcPts val="750"/>
              </a:spcBef>
            </a:pPr>
            <a:r>
              <a:rPr sz="750" b="1" spc="25" dirty="0">
                <a:solidFill>
                  <a:srgbClr val="231F20"/>
                </a:solidFill>
                <a:latin typeface="Calibri"/>
                <a:cs typeface="Calibri"/>
              </a:rPr>
              <a:t>USAGE </a:t>
            </a:r>
            <a:r>
              <a:rPr sz="750" b="1" spc="10" dirty="0">
                <a:solidFill>
                  <a:srgbClr val="231F20"/>
                </a:solidFill>
                <a:latin typeface="Calibri"/>
                <a:cs typeface="Calibri"/>
              </a:rPr>
              <a:t>DOMESTIQUE</a:t>
            </a:r>
            <a:r>
              <a:rPr sz="750" b="1" spc="-1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50" b="1" spc="5" dirty="0">
                <a:solidFill>
                  <a:srgbClr val="231F20"/>
                </a:solidFill>
                <a:latin typeface="Calibri"/>
                <a:cs typeface="Calibri"/>
              </a:rPr>
              <a:t>UNIQUEMENT  </a:t>
            </a:r>
            <a:r>
              <a:rPr sz="750" b="1" spc="0" dirty="0">
                <a:solidFill>
                  <a:srgbClr val="231F20"/>
                </a:solidFill>
                <a:latin typeface="Calibri"/>
                <a:cs typeface="Calibri"/>
              </a:rPr>
              <a:t>A</a:t>
            </a:r>
            <a:r>
              <a:rPr sz="750" b="1" spc="-7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50" b="1" spc="10" dirty="0">
                <a:solidFill>
                  <a:srgbClr val="231F20"/>
                </a:solidFill>
                <a:latin typeface="Calibri"/>
                <a:cs typeface="Calibri"/>
              </a:rPr>
              <a:t>MONTER</a:t>
            </a:r>
            <a:r>
              <a:rPr sz="750" b="1" spc="-7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50" b="1" spc="5" dirty="0">
                <a:solidFill>
                  <a:srgbClr val="231F20"/>
                </a:solidFill>
                <a:latin typeface="Calibri"/>
                <a:cs typeface="Calibri"/>
              </a:rPr>
              <a:t>SOI-MÊME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334" name="object 334"/>
          <p:cNvSpPr txBox="1"/>
          <p:nvPr/>
        </p:nvSpPr>
        <p:spPr>
          <a:xfrm>
            <a:off x="624499" y="5951225"/>
            <a:ext cx="252730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08965">
              <a:lnSpc>
                <a:spcPct val="125000"/>
              </a:lnSpc>
              <a:spcBef>
                <a:spcPts val="100"/>
              </a:spcBef>
            </a:pPr>
            <a:r>
              <a:rPr sz="800" spc="50" dirty="0">
                <a:solidFill>
                  <a:srgbClr val="231F20"/>
                </a:solidFill>
                <a:latin typeface="Arial"/>
                <a:cs typeface="Arial"/>
              </a:rPr>
              <a:t>Show </a:t>
            </a:r>
            <a:r>
              <a:rPr sz="800" spc="60" dirty="0">
                <a:solidFill>
                  <a:srgbClr val="231F20"/>
                </a:solidFill>
                <a:latin typeface="Arial"/>
                <a:cs typeface="Arial"/>
              </a:rPr>
              <a:t>assembling </a:t>
            </a:r>
            <a:r>
              <a:rPr sz="800" spc="55" dirty="0">
                <a:solidFill>
                  <a:srgbClr val="231F20"/>
                </a:solidFill>
                <a:latin typeface="Arial"/>
                <a:cs typeface="Arial"/>
              </a:rPr>
              <a:t>steps </a:t>
            </a:r>
            <a:r>
              <a:rPr sz="800" spc="60" dirty="0">
                <a:solidFill>
                  <a:srgbClr val="231F20"/>
                </a:solidFill>
                <a:latin typeface="Arial"/>
                <a:cs typeface="Arial"/>
              </a:rPr>
              <a:t>illustration  Materials </a:t>
            </a:r>
            <a:r>
              <a:rPr sz="800" dirty="0">
                <a:solidFill>
                  <a:srgbClr val="231F20"/>
                </a:solidFill>
                <a:latin typeface="Arial"/>
                <a:cs typeface="Arial"/>
              </a:rPr>
              <a:t>:  </a:t>
            </a:r>
            <a:r>
              <a:rPr sz="800" spc="55" dirty="0">
                <a:solidFill>
                  <a:srgbClr val="231F20"/>
                </a:solidFill>
                <a:latin typeface="Arial"/>
                <a:cs typeface="Arial"/>
              </a:rPr>
              <a:t>refer </a:t>
            </a:r>
            <a:r>
              <a:rPr sz="800" spc="30" dirty="0">
                <a:solidFill>
                  <a:srgbClr val="231F20"/>
                </a:solidFill>
                <a:latin typeface="Arial"/>
                <a:cs typeface="Arial"/>
              </a:rPr>
              <a:t>to</a:t>
            </a:r>
            <a:r>
              <a:rPr sz="800" spc="2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00" spc="50" dirty="0">
                <a:solidFill>
                  <a:srgbClr val="231F20"/>
                </a:solidFill>
                <a:latin typeface="Arial"/>
                <a:cs typeface="Arial"/>
              </a:rPr>
              <a:t>FDC</a:t>
            </a:r>
            <a:r>
              <a:rPr sz="800" spc="-14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800" spc="60" dirty="0">
                <a:solidFill>
                  <a:srgbClr val="231F20"/>
                </a:solidFill>
                <a:latin typeface="Arial"/>
                <a:cs typeface="Arial"/>
              </a:rPr>
              <a:t>Dimensions </a:t>
            </a:r>
            <a:r>
              <a:rPr sz="800" dirty="0">
                <a:solidFill>
                  <a:srgbClr val="231F20"/>
                </a:solidFill>
                <a:latin typeface="Arial"/>
                <a:cs typeface="Arial"/>
              </a:rPr>
              <a:t>:  </a:t>
            </a:r>
            <a:r>
              <a:rPr sz="800" spc="55" dirty="0">
                <a:solidFill>
                  <a:srgbClr val="231F20"/>
                </a:solidFill>
                <a:latin typeface="Arial"/>
                <a:cs typeface="Arial"/>
              </a:rPr>
              <a:t>refer </a:t>
            </a:r>
            <a:r>
              <a:rPr sz="800" spc="30" dirty="0">
                <a:solidFill>
                  <a:srgbClr val="231F20"/>
                </a:solidFill>
                <a:latin typeface="Arial"/>
                <a:cs typeface="Arial"/>
              </a:rPr>
              <a:t>to</a:t>
            </a:r>
            <a:r>
              <a:rPr sz="800" spc="22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00" spc="50" dirty="0">
                <a:solidFill>
                  <a:srgbClr val="231F20"/>
                </a:solidFill>
                <a:latin typeface="Arial"/>
                <a:cs typeface="Arial"/>
              </a:rPr>
              <a:t>FDC</a:t>
            </a:r>
            <a:r>
              <a:rPr sz="800" spc="-14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endParaRPr sz="800">
              <a:latin typeface="Arial"/>
              <a:cs typeface="Arial"/>
            </a:endParaRPr>
          </a:p>
          <a:p>
            <a:pPr marL="12700" marR="5080">
              <a:lnSpc>
                <a:spcPct val="125000"/>
              </a:lnSpc>
            </a:pPr>
            <a:r>
              <a:rPr sz="800" spc="65" dirty="0">
                <a:solidFill>
                  <a:srgbClr val="231F20"/>
                </a:solidFill>
                <a:latin typeface="Arial"/>
                <a:cs typeface="Arial"/>
              </a:rPr>
              <a:t>Use-maintenance-wintering </a:t>
            </a:r>
            <a:r>
              <a:rPr sz="800" spc="55" dirty="0">
                <a:solidFill>
                  <a:srgbClr val="231F20"/>
                </a:solidFill>
                <a:latin typeface="Arial"/>
                <a:cs typeface="Arial"/>
              </a:rPr>
              <a:t>refer </a:t>
            </a:r>
            <a:r>
              <a:rPr sz="800" spc="30" dirty="0">
                <a:solidFill>
                  <a:srgbClr val="231F20"/>
                </a:solidFill>
                <a:latin typeface="Arial"/>
                <a:cs typeface="Arial"/>
              </a:rPr>
              <a:t>to </a:t>
            </a:r>
            <a:r>
              <a:rPr sz="800" spc="60" dirty="0">
                <a:solidFill>
                  <a:srgbClr val="231F20"/>
                </a:solidFill>
                <a:latin typeface="Arial"/>
                <a:cs typeface="Arial"/>
              </a:rPr>
              <a:t>appendix  </a:t>
            </a:r>
            <a:r>
              <a:rPr sz="800" spc="50" dirty="0">
                <a:solidFill>
                  <a:srgbClr val="231F20"/>
                </a:solidFill>
                <a:latin typeface="Arial"/>
                <a:cs typeface="Arial"/>
              </a:rPr>
              <a:t>page</a:t>
            </a:r>
            <a:r>
              <a:rPr sz="800" spc="55" dirty="0">
                <a:solidFill>
                  <a:srgbClr val="231F20"/>
                </a:solidFill>
                <a:latin typeface="Arial"/>
                <a:cs typeface="Arial"/>
              </a:rPr>
              <a:t> 19-30</a:t>
            </a:r>
            <a:r>
              <a:rPr sz="800" spc="-14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800" spc="50" dirty="0">
                <a:solidFill>
                  <a:srgbClr val="231F20"/>
                </a:solidFill>
                <a:latin typeface="Arial"/>
                <a:cs typeface="Arial"/>
              </a:rPr>
              <a:t>Only for </a:t>
            </a:r>
            <a:r>
              <a:rPr sz="800" spc="30" dirty="0">
                <a:solidFill>
                  <a:srgbClr val="231F20"/>
                </a:solidFill>
                <a:latin typeface="Arial"/>
                <a:cs typeface="Arial"/>
              </a:rPr>
              <a:t>KD </a:t>
            </a:r>
            <a:r>
              <a:rPr sz="800" spc="7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00" spc="55" dirty="0">
                <a:solidFill>
                  <a:srgbClr val="231F20"/>
                </a:solidFill>
                <a:latin typeface="Arial"/>
                <a:cs typeface="Arial"/>
              </a:rPr>
              <a:t>product</a:t>
            </a:r>
            <a:r>
              <a:rPr sz="800" spc="-14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endParaRPr sz="800">
              <a:latin typeface="Arial"/>
              <a:cs typeface="Arial"/>
            </a:endParaRPr>
          </a:p>
        </p:txBody>
      </p:sp>
      <p:sp>
        <p:nvSpPr>
          <p:cNvPr id="335" name="object 335"/>
          <p:cNvSpPr/>
          <p:nvPr/>
        </p:nvSpPr>
        <p:spPr>
          <a:xfrm>
            <a:off x="8117993" y="815166"/>
            <a:ext cx="100965" cy="100965"/>
          </a:xfrm>
          <a:custGeom>
            <a:avLst/>
            <a:gdLst/>
            <a:ahLst/>
            <a:cxnLst/>
            <a:rect l="l" t="t" r="r" b="b"/>
            <a:pathLst>
              <a:path w="100965" h="100965">
                <a:moveTo>
                  <a:pt x="50406" y="0"/>
                </a:moveTo>
                <a:lnTo>
                  <a:pt x="30785" y="3961"/>
                </a:lnTo>
                <a:lnTo>
                  <a:pt x="14763" y="14762"/>
                </a:lnTo>
                <a:lnTo>
                  <a:pt x="3961" y="30780"/>
                </a:lnTo>
                <a:lnTo>
                  <a:pt x="0" y="50393"/>
                </a:lnTo>
                <a:lnTo>
                  <a:pt x="3961" y="70013"/>
                </a:lnTo>
                <a:lnTo>
                  <a:pt x="14763" y="86036"/>
                </a:lnTo>
                <a:lnTo>
                  <a:pt x="30785" y="96838"/>
                </a:lnTo>
                <a:lnTo>
                  <a:pt x="50406" y="100799"/>
                </a:lnTo>
                <a:lnTo>
                  <a:pt x="70026" y="96838"/>
                </a:lnTo>
                <a:lnTo>
                  <a:pt x="86048" y="86036"/>
                </a:lnTo>
                <a:lnTo>
                  <a:pt x="96851" y="70013"/>
                </a:lnTo>
                <a:lnTo>
                  <a:pt x="100812" y="50393"/>
                </a:lnTo>
                <a:lnTo>
                  <a:pt x="96851" y="30780"/>
                </a:lnTo>
                <a:lnTo>
                  <a:pt x="86048" y="14762"/>
                </a:lnTo>
                <a:lnTo>
                  <a:pt x="70026" y="3961"/>
                </a:lnTo>
                <a:lnTo>
                  <a:pt x="50406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6" name="object 336"/>
          <p:cNvSpPr/>
          <p:nvPr/>
        </p:nvSpPr>
        <p:spPr>
          <a:xfrm>
            <a:off x="6569993" y="966006"/>
            <a:ext cx="100965" cy="100965"/>
          </a:xfrm>
          <a:custGeom>
            <a:avLst/>
            <a:gdLst/>
            <a:ahLst/>
            <a:cxnLst/>
            <a:rect l="l" t="t" r="r" b="b"/>
            <a:pathLst>
              <a:path w="100965" h="100965">
                <a:moveTo>
                  <a:pt x="50406" y="0"/>
                </a:moveTo>
                <a:lnTo>
                  <a:pt x="30785" y="3961"/>
                </a:lnTo>
                <a:lnTo>
                  <a:pt x="14763" y="14762"/>
                </a:lnTo>
                <a:lnTo>
                  <a:pt x="3961" y="30780"/>
                </a:lnTo>
                <a:lnTo>
                  <a:pt x="0" y="50393"/>
                </a:lnTo>
                <a:lnTo>
                  <a:pt x="3961" y="70013"/>
                </a:lnTo>
                <a:lnTo>
                  <a:pt x="14763" y="86036"/>
                </a:lnTo>
                <a:lnTo>
                  <a:pt x="30785" y="96838"/>
                </a:lnTo>
                <a:lnTo>
                  <a:pt x="50406" y="100799"/>
                </a:lnTo>
                <a:lnTo>
                  <a:pt x="70026" y="96838"/>
                </a:lnTo>
                <a:lnTo>
                  <a:pt x="86048" y="86036"/>
                </a:lnTo>
                <a:lnTo>
                  <a:pt x="96851" y="70013"/>
                </a:lnTo>
                <a:lnTo>
                  <a:pt x="100812" y="50393"/>
                </a:lnTo>
                <a:lnTo>
                  <a:pt x="96851" y="30780"/>
                </a:lnTo>
                <a:lnTo>
                  <a:pt x="86048" y="14762"/>
                </a:lnTo>
                <a:lnTo>
                  <a:pt x="70026" y="3961"/>
                </a:lnTo>
                <a:lnTo>
                  <a:pt x="50406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7" name="object 337"/>
          <p:cNvSpPr txBox="1"/>
          <p:nvPr/>
        </p:nvSpPr>
        <p:spPr>
          <a:xfrm>
            <a:off x="5758007" y="679597"/>
            <a:ext cx="3335020" cy="10636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b="1" spc="60" dirty="0">
                <a:solidFill>
                  <a:srgbClr val="231F20"/>
                </a:solidFill>
                <a:latin typeface="Calibri"/>
                <a:cs typeface="Calibri"/>
              </a:rPr>
              <a:t>FR</a:t>
            </a:r>
            <a:endParaRPr sz="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750" b="1" spc="-45" dirty="0">
                <a:solidFill>
                  <a:srgbClr val="231F20"/>
                </a:solidFill>
                <a:latin typeface="Calibri"/>
                <a:cs typeface="Calibri"/>
              </a:rPr>
              <a:t>Matériaux : </a:t>
            </a:r>
            <a:r>
              <a:rPr sz="750" b="1" spc="-35" dirty="0">
                <a:solidFill>
                  <a:srgbClr val="231F20"/>
                </a:solidFill>
                <a:latin typeface="Calibri"/>
                <a:cs typeface="Calibri"/>
              </a:rPr>
              <a:t>Structure </a:t>
            </a:r>
            <a:r>
              <a:rPr sz="750" b="1" spc="-65" dirty="0">
                <a:solidFill>
                  <a:srgbClr val="231F20"/>
                </a:solidFill>
                <a:latin typeface="Calibri"/>
                <a:cs typeface="Calibri"/>
              </a:rPr>
              <a:t>en  </a:t>
            </a:r>
            <a:r>
              <a:rPr sz="750" b="1" spc="-55" dirty="0">
                <a:solidFill>
                  <a:srgbClr val="231F20"/>
                </a:solidFill>
                <a:latin typeface="Calibri"/>
                <a:cs typeface="Calibri"/>
              </a:rPr>
              <a:t>aluminium   </a:t>
            </a:r>
            <a:r>
              <a:rPr sz="750" b="1" spc="-40" dirty="0">
                <a:solidFill>
                  <a:srgbClr val="231F20"/>
                </a:solidFill>
                <a:latin typeface="Calibri"/>
                <a:cs typeface="Calibri"/>
              </a:rPr>
              <a:t>et </a:t>
            </a:r>
            <a:r>
              <a:rPr sz="750" b="1" spc="-45" dirty="0">
                <a:solidFill>
                  <a:srgbClr val="231F20"/>
                </a:solidFill>
                <a:latin typeface="Calibri"/>
                <a:cs typeface="Calibri"/>
              </a:rPr>
              <a:t>bois </a:t>
            </a:r>
            <a:r>
              <a:rPr sz="750" b="1" spc="50" dirty="0">
                <a:solidFill>
                  <a:srgbClr val="231F20"/>
                </a:solidFill>
                <a:latin typeface="Calibri"/>
                <a:cs typeface="Calibri"/>
              </a:rPr>
              <a:t>- </a:t>
            </a:r>
            <a:r>
              <a:rPr sz="750" b="1" spc="-30" dirty="0">
                <a:solidFill>
                  <a:srgbClr val="231F20"/>
                </a:solidFill>
                <a:latin typeface="Calibri"/>
                <a:cs typeface="Calibri"/>
              </a:rPr>
              <a:t>Coussin </a:t>
            </a:r>
            <a:r>
              <a:rPr sz="750" b="1" spc="-65" dirty="0">
                <a:solidFill>
                  <a:srgbClr val="231F20"/>
                </a:solidFill>
                <a:latin typeface="Calibri"/>
                <a:cs typeface="Calibri"/>
              </a:rPr>
              <a:t>en  </a:t>
            </a:r>
            <a:r>
              <a:rPr sz="750" b="1" spc="-50" dirty="0">
                <a:solidFill>
                  <a:srgbClr val="231F20"/>
                </a:solidFill>
                <a:latin typeface="Calibri"/>
                <a:cs typeface="Calibri"/>
              </a:rPr>
              <a:t>polyester </a:t>
            </a:r>
            <a:r>
              <a:rPr sz="750" b="1" spc="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900" baseline="9259" dirty="0">
                <a:solidFill>
                  <a:srgbClr val="FFFFFF"/>
                </a:solidFill>
                <a:latin typeface="Myriad Pro"/>
                <a:cs typeface="Myriad Pro"/>
              </a:rPr>
              <a:t>12</a:t>
            </a:r>
            <a:endParaRPr sz="900" baseline="9259">
              <a:latin typeface="Myriad Pro"/>
              <a:cs typeface="Myriad Pro"/>
            </a:endParaRPr>
          </a:p>
          <a:p>
            <a:pPr marL="12700">
              <a:lnSpc>
                <a:spcPts val="869"/>
              </a:lnSpc>
            </a:pPr>
            <a:r>
              <a:rPr sz="750" b="1" spc="-40" dirty="0">
                <a:solidFill>
                  <a:srgbClr val="231F20"/>
                </a:solidFill>
                <a:latin typeface="Calibri"/>
                <a:cs typeface="Calibri"/>
              </a:rPr>
              <a:t>Dimensions </a:t>
            </a:r>
            <a:r>
              <a:rPr sz="750" b="1" spc="-45" dirty="0">
                <a:solidFill>
                  <a:srgbClr val="231F20"/>
                </a:solidFill>
                <a:latin typeface="Calibri"/>
                <a:cs typeface="Calibri"/>
              </a:rPr>
              <a:t>: </a:t>
            </a:r>
            <a:r>
              <a:rPr sz="750" b="1" spc="-40" dirty="0">
                <a:solidFill>
                  <a:srgbClr val="231F20"/>
                </a:solidFill>
                <a:latin typeface="Calibri"/>
                <a:cs typeface="Calibri"/>
              </a:rPr>
              <a:t>xxxxxxx  </a:t>
            </a:r>
            <a:r>
              <a:rPr sz="750" b="1" spc="5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900" baseline="-18518" dirty="0">
                <a:solidFill>
                  <a:srgbClr val="FFFFFF"/>
                </a:solidFill>
                <a:latin typeface="Myriad Pro"/>
                <a:cs typeface="Myriad Pro"/>
              </a:rPr>
              <a:t>13</a:t>
            </a:r>
            <a:endParaRPr sz="900" baseline="-18518">
              <a:latin typeface="Myriad Pro"/>
              <a:cs typeface="Myriad Pro"/>
            </a:endParaRPr>
          </a:p>
          <a:p>
            <a:pPr marL="12700">
              <a:lnSpc>
                <a:spcPts val="869"/>
              </a:lnSpc>
            </a:pPr>
            <a:r>
              <a:rPr sz="750" b="1" spc="-35" dirty="0">
                <a:solidFill>
                  <a:srgbClr val="231F20"/>
                </a:solidFill>
                <a:latin typeface="Calibri"/>
                <a:cs typeface="Calibri"/>
              </a:rPr>
              <a:t>Charge </a:t>
            </a:r>
            <a:r>
              <a:rPr sz="750" b="1" spc="-55" dirty="0">
                <a:solidFill>
                  <a:srgbClr val="231F20"/>
                </a:solidFill>
                <a:latin typeface="Calibri"/>
                <a:cs typeface="Calibri"/>
              </a:rPr>
              <a:t>maximum </a:t>
            </a:r>
            <a:r>
              <a:rPr sz="750" b="1" spc="-45" dirty="0">
                <a:solidFill>
                  <a:srgbClr val="231F20"/>
                </a:solidFill>
                <a:latin typeface="Calibri"/>
                <a:cs typeface="Calibri"/>
              </a:rPr>
              <a:t>: </a:t>
            </a:r>
            <a:r>
              <a:rPr sz="750" b="1" spc="-20" dirty="0">
                <a:solidFill>
                  <a:srgbClr val="231F20"/>
                </a:solidFill>
                <a:latin typeface="Calibri"/>
                <a:cs typeface="Calibri"/>
              </a:rPr>
              <a:t>xx</a:t>
            </a:r>
            <a:r>
              <a:rPr sz="750" b="1" spc="-13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50" b="1" spc="-35" dirty="0">
                <a:solidFill>
                  <a:srgbClr val="231F20"/>
                </a:solidFill>
                <a:latin typeface="Calibri"/>
                <a:cs typeface="Calibri"/>
              </a:rPr>
              <a:t>kg</a:t>
            </a:r>
            <a:endParaRPr sz="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45"/>
              </a:spcBef>
            </a:pPr>
            <a:r>
              <a:rPr sz="750" b="1" spc="-35" dirty="0">
                <a:solidFill>
                  <a:srgbClr val="231F20"/>
                </a:solidFill>
                <a:latin typeface="Calibri"/>
                <a:cs typeface="Calibri"/>
              </a:rPr>
              <a:t>Utilisation</a:t>
            </a:r>
            <a:r>
              <a:rPr sz="750" b="1" spc="-9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50" b="1" spc="-55" dirty="0">
                <a:solidFill>
                  <a:srgbClr val="231F20"/>
                </a:solidFill>
                <a:latin typeface="Calibri"/>
                <a:cs typeface="Calibri"/>
              </a:rPr>
              <a:t>:</a:t>
            </a:r>
            <a:endParaRPr sz="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750" spc="-5" dirty="0">
                <a:solidFill>
                  <a:srgbClr val="231F20"/>
                </a:solidFill>
                <a:latin typeface="Arial Narrow"/>
                <a:cs typeface="Arial Narrow"/>
              </a:rPr>
              <a:t>Sur un </a:t>
            </a:r>
            <a:r>
              <a:rPr sz="750" spc="-10" dirty="0">
                <a:solidFill>
                  <a:srgbClr val="231F20"/>
                </a:solidFill>
                <a:latin typeface="Arial Narrow"/>
                <a:cs typeface="Arial Narrow"/>
              </a:rPr>
              <a:t>sol </a:t>
            </a:r>
            <a:r>
              <a:rPr sz="750" spc="-5" dirty="0">
                <a:solidFill>
                  <a:srgbClr val="231F20"/>
                </a:solidFill>
                <a:latin typeface="Arial Narrow"/>
                <a:cs typeface="Arial Narrow"/>
              </a:rPr>
              <a:t>plat, </a:t>
            </a:r>
            <a:r>
              <a:rPr sz="750" spc="-15" dirty="0">
                <a:solidFill>
                  <a:srgbClr val="231F20"/>
                </a:solidFill>
                <a:latin typeface="Arial Narrow"/>
                <a:cs typeface="Arial Narrow"/>
              </a:rPr>
              <a:t>en </a:t>
            </a:r>
            <a:r>
              <a:rPr sz="750" dirty="0">
                <a:solidFill>
                  <a:srgbClr val="231F20"/>
                </a:solidFill>
                <a:latin typeface="Arial Narrow"/>
                <a:cs typeface="Arial Narrow"/>
              </a:rPr>
              <a:t>veillant </a:t>
            </a:r>
            <a:r>
              <a:rPr sz="750" spc="-25" dirty="0">
                <a:solidFill>
                  <a:srgbClr val="231F20"/>
                </a:solidFill>
                <a:latin typeface="Arial Narrow"/>
                <a:cs typeface="Arial Narrow"/>
              </a:rPr>
              <a:t>à </a:t>
            </a:r>
            <a:r>
              <a:rPr sz="750" spc="-35" dirty="0">
                <a:solidFill>
                  <a:srgbClr val="231F20"/>
                </a:solidFill>
                <a:latin typeface="Arial Narrow"/>
                <a:cs typeface="Arial Narrow"/>
              </a:rPr>
              <a:t>ce </a:t>
            </a:r>
            <a:r>
              <a:rPr sz="750" spc="-10" dirty="0">
                <a:solidFill>
                  <a:srgbClr val="231F20"/>
                </a:solidFill>
                <a:latin typeface="Arial Narrow"/>
                <a:cs typeface="Arial Narrow"/>
              </a:rPr>
              <a:t>que </a:t>
            </a:r>
            <a:r>
              <a:rPr sz="750" spc="0" dirty="0">
                <a:solidFill>
                  <a:srgbClr val="231F20"/>
                </a:solidFill>
                <a:latin typeface="Arial Narrow"/>
                <a:cs typeface="Arial Narrow"/>
              </a:rPr>
              <a:t>tous </a:t>
            </a:r>
            <a:r>
              <a:rPr sz="750" spc="-20" dirty="0">
                <a:solidFill>
                  <a:srgbClr val="231F20"/>
                </a:solidFill>
                <a:latin typeface="Arial Narrow"/>
                <a:cs typeface="Arial Narrow"/>
              </a:rPr>
              <a:t>les </a:t>
            </a:r>
            <a:r>
              <a:rPr sz="750" spc="-10" dirty="0">
                <a:solidFill>
                  <a:srgbClr val="231F20"/>
                </a:solidFill>
                <a:latin typeface="Arial Narrow"/>
                <a:cs typeface="Arial Narrow"/>
              </a:rPr>
              <a:t>pieds </a:t>
            </a:r>
            <a:r>
              <a:rPr sz="750" dirty="0">
                <a:solidFill>
                  <a:srgbClr val="231F20"/>
                </a:solidFill>
                <a:latin typeface="Arial Narrow"/>
                <a:cs typeface="Arial Narrow"/>
              </a:rPr>
              <a:t>soient </a:t>
            </a:r>
            <a:r>
              <a:rPr sz="750" spc="-5" dirty="0">
                <a:solidFill>
                  <a:srgbClr val="231F20"/>
                </a:solidFill>
                <a:latin typeface="Arial Narrow"/>
                <a:cs typeface="Arial Narrow"/>
              </a:rPr>
              <a:t>bien </a:t>
            </a:r>
            <a:r>
              <a:rPr sz="750" spc="-15" dirty="0">
                <a:solidFill>
                  <a:srgbClr val="231F20"/>
                </a:solidFill>
                <a:latin typeface="Arial Narrow"/>
                <a:cs typeface="Arial Narrow"/>
              </a:rPr>
              <a:t>en </a:t>
            </a:r>
            <a:r>
              <a:rPr sz="750" dirty="0">
                <a:solidFill>
                  <a:srgbClr val="231F20"/>
                </a:solidFill>
                <a:latin typeface="Arial Narrow"/>
                <a:cs typeface="Arial Narrow"/>
              </a:rPr>
              <a:t>contact </a:t>
            </a:r>
            <a:r>
              <a:rPr sz="750" spc="-30" dirty="0">
                <a:solidFill>
                  <a:srgbClr val="231F20"/>
                </a:solidFill>
                <a:latin typeface="Arial Narrow"/>
                <a:cs typeface="Arial Narrow"/>
              </a:rPr>
              <a:t>avec </a:t>
            </a:r>
            <a:r>
              <a:rPr sz="750" spc="-15" dirty="0">
                <a:solidFill>
                  <a:srgbClr val="231F20"/>
                </a:solidFill>
                <a:latin typeface="Arial Narrow"/>
                <a:cs typeface="Arial Narrow"/>
              </a:rPr>
              <a:t>le</a:t>
            </a:r>
            <a:r>
              <a:rPr sz="750" spc="-114" dirty="0">
                <a:solidFill>
                  <a:srgbClr val="231F20"/>
                </a:solidFill>
                <a:latin typeface="Arial Narrow"/>
                <a:cs typeface="Arial Narrow"/>
              </a:rPr>
              <a:t> </a:t>
            </a:r>
            <a:r>
              <a:rPr sz="750" spc="-25" dirty="0">
                <a:solidFill>
                  <a:srgbClr val="231F20"/>
                </a:solidFill>
                <a:latin typeface="Arial Narrow"/>
                <a:cs typeface="Arial Narrow"/>
              </a:rPr>
              <a:t>sol.</a:t>
            </a:r>
            <a:endParaRPr sz="750">
              <a:latin typeface="Arial Narrow"/>
              <a:cs typeface="Arial Narrow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750" b="1" spc="-35" dirty="0">
                <a:solidFill>
                  <a:srgbClr val="231F20"/>
                </a:solidFill>
                <a:latin typeface="Calibri"/>
                <a:cs typeface="Calibri"/>
              </a:rPr>
              <a:t>Entretien</a:t>
            </a:r>
            <a:r>
              <a:rPr sz="750" b="1" spc="-12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50" b="1" spc="-55" dirty="0">
                <a:solidFill>
                  <a:srgbClr val="231F20"/>
                </a:solidFill>
                <a:latin typeface="Calibri"/>
                <a:cs typeface="Calibri"/>
              </a:rPr>
              <a:t>:</a:t>
            </a:r>
            <a:endParaRPr sz="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50" spc="0" dirty="0">
                <a:solidFill>
                  <a:srgbClr val="231F20"/>
                </a:solidFill>
                <a:latin typeface="Arial Narrow"/>
                <a:cs typeface="Arial Narrow"/>
              </a:rPr>
              <a:t>Utilisez</a:t>
            </a:r>
            <a:r>
              <a:rPr sz="750" spc="-20" dirty="0">
                <a:solidFill>
                  <a:srgbClr val="231F20"/>
                </a:solidFill>
                <a:latin typeface="Arial Narrow"/>
                <a:cs typeface="Arial Narrow"/>
              </a:rPr>
              <a:t> </a:t>
            </a:r>
            <a:r>
              <a:rPr sz="750" spc="-15" dirty="0">
                <a:solidFill>
                  <a:srgbClr val="231F20"/>
                </a:solidFill>
                <a:latin typeface="Arial Narrow"/>
                <a:cs typeface="Arial Narrow"/>
              </a:rPr>
              <a:t>des</a:t>
            </a:r>
            <a:r>
              <a:rPr sz="750" spc="-20" dirty="0">
                <a:solidFill>
                  <a:srgbClr val="231F20"/>
                </a:solidFill>
                <a:latin typeface="Arial Narrow"/>
                <a:cs typeface="Arial Narrow"/>
              </a:rPr>
              <a:t> </a:t>
            </a:r>
            <a:r>
              <a:rPr sz="750" spc="-15" dirty="0">
                <a:solidFill>
                  <a:srgbClr val="231F20"/>
                </a:solidFill>
                <a:latin typeface="Arial Narrow"/>
                <a:cs typeface="Arial Narrow"/>
              </a:rPr>
              <a:t>dessous</a:t>
            </a:r>
            <a:r>
              <a:rPr sz="750" spc="-20" dirty="0">
                <a:solidFill>
                  <a:srgbClr val="231F20"/>
                </a:solidFill>
                <a:latin typeface="Arial Narrow"/>
                <a:cs typeface="Arial Narrow"/>
              </a:rPr>
              <a:t> </a:t>
            </a:r>
            <a:r>
              <a:rPr sz="750" spc="-10" dirty="0">
                <a:solidFill>
                  <a:srgbClr val="231F20"/>
                </a:solidFill>
                <a:latin typeface="Arial Narrow"/>
                <a:cs typeface="Arial Narrow"/>
              </a:rPr>
              <a:t>de</a:t>
            </a:r>
            <a:r>
              <a:rPr sz="750" spc="-20" dirty="0">
                <a:solidFill>
                  <a:srgbClr val="231F20"/>
                </a:solidFill>
                <a:latin typeface="Arial Narrow"/>
                <a:cs typeface="Arial Narrow"/>
              </a:rPr>
              <a:t> </a:t>
            </a:r>
            <a:r>
              <a:rPr sz="750" spc="0" dirty="0">
                <a:solidFill>
                  <a:srgbClr val="231F20"/>
                </a:solidFill>
                <a:latin typeface="Arial Narrow"/>
                <a:cs typeface="Arial Narrow"/>
              </a:rPr>
              <a:t>plats</a:t>
            </a:r>
            <a:r>
              <a:rPr sz="750" spc="-20" dirty="0">
                <a:solidFill>
                  <a:srgbClr val="231F20"/>
                </a:solidFill>
                <a:latin typeface="Arial Narrow"/>
                <a:cs typeface="Arial Narrow"/>
              </a:rPr>
              <a:t> </a:t>
            </a:r>
            <a:r>
              <a:rPr sz="750" spc="10" dirty="0">
                <a:solidFill>
                  <a:srgbClr val="231F20"/>
                </a:solidFill>
                <a:latin typeface="Arial Narrow"/>
                <a:cs typeface="Arial Narrow"/>
              </a:rPr>
              <a:t>et</a:t>
            </a:r>
            <a:r>
              <a:rPr sz="750" spc="-20" dirty="0">
                <a:solidFill>
                  <a:srgbClr val="231F20"/>
                </a:solidFill>
                <a:latin typeface="Arial Narrow"/>
                <a:cs typeface="Arial Narrow"/>
              </a:rPr>
              <a:t> </a:t>
            </a:r>
            <a:r>
              <a:rPr sz="750" spc="-15" dirty="0">
                <a:solidFill>
                  <a:srgbClr val="231F20"/>
                </a:solidFill>
                <a:latin typeface="Arial Narrow"/>
                <a:cs typeface="Arial Narrow"/>
              </a:rPr>
              <a:t>des</a:t>
            </a:r>
            <a:r>
              <a:rPr sz="750" spc="-20" dirty="0">
                <a:solidFill>
                  <a:srgbClr val="231F20"/>
                </a:solidFill>
                <a:latin typeface="Arial Narrow"/>
                <a:cs typeface="Arial Narrow"/>
              </a:rPr>
              <a:t> </a:t>
            </a:r>
            <a:r>
              <a:rPr sz="750" spc="-5" dirty="0">
                <a:solidFill>
                  <a:srgbClr val="231F20"/>
                </a:solidFill>
                <a:latin typeface="Arial Narrow"/>
                <a:cs typeface="Arial Narrow"/>
              </a:rPr>
              <a:t>sets</a:t>
            </a:r>
            <a:r>
              <a:rPr sz="750" spc="-20" dirty="0">
                <a:solidFill>
                  <a:srgbClr val="231F20"/>
                </a:solidFill>
                <a:latin typeface="Arial Narrow"/>
                <a:cs typeface="Arial Narrow"/>
              </a:rPr>
              <a:t> </a:t>
            </a:r>
            <a:r>
              <a:rPr sz="750" spc="-10" dirty="0">
                <a:solidFill>
                  <a:srgbClr val="231F20"/>
                </a:solidFill>
                <a:latin typeface="Arial Narrow"/>
                <a:cs typeface="Arial Narrow"/>
              </a:rPr>
              <a:t>de</a:t>
            </a:r>
            <a:r>
              <a:rPr sz="750" spc="-30" dirty="0">
                <a:solidFill>
                  <a:srgbClr val="231F20"/>
                </a:solidFill>
                <a:latin typeface="Arial Narrow"/>
                <a:cs typeface="Arial Narrow"/>
              </a:rPr>
              <a:t> </a:t>
            </a:r>
            <a:r>
              <a:rPr sz="750" spc="0" dirty="0">
                <a:solidFill>
                  <a:srgbClr val="231F20"/>
                </a:solidFill>
                <a:latin typeface="Arial Narrow"/>
                <a:cs typeface="Arial Narrow"/>
              </a:rPr>
              <a:t>table</a:t>
            </a:r>
            <a:r>
              <a:rPr sz="750" spc="-20" dirty="0">
                <a:solidFill>
                  <a:srgbClr val="231F20"/>
                </a:solidFill>
                <a:latin typeface="Arial Narrow"/>
                <a:cs typeface="Arial Narrow"/>
              </a:rPr>
              <a:t> </a:t>
            </a:r>
            <a:r>
              <a:rPr sz="750" dirty="0">
                <a:solidFill>
                  <a:srgbClr val="231F20"/>
                </a:solidFill>
                <a:latin typeface="Arial Narrow"/>
                <a:cs typeface="Arial Narrow"/>
              </a:rPr>
              <a:t>pour</a:t>
            </a:r>
            <a:r>
              <a:rPr sz="750" spc="-35" dirty="0">
                <a:solidFill>
                  <a:srgbClr val="231F20"/>
                </a:solidFill>
                <a:latin typeface="Arial Narrow"/>
                <a:cs typeface="Arial Narrow"/>
              </a:rPr>
              <a:t> </a:t>
            </a:r>
            <a:r>
              <a:rPr sz="750" spc="-5" dirty="0">
                <a:solidFill>
                  <a:srgbClr val="231F20"/>
                </a:solidFill>
                <a:latin typeface="Arial Narrow"/>
                <a:cs typeface="Arial Narrow"/>
              </a:rPr>
              <a:t>améliorer</a:t>
            </a:r>
            <a:r>
              <a:rPr sz="750" spc="-35" dirty="0">
                <a:solidFill>
                  <a:srgbClr val="231F20"/>
                </a:solidFill>
                <a:latin typeface="Arial Narrow"/>
                <a:cs typeface="Arial Narrow"/>
              </a:rPr>
              <a:t> </a:t>
            </a:r>
            <a:r>
              <a:rPr sz="750" spc="-10" dirty="0">
                <a:solidFill>
                  <a:srgbClr val="231F20"/>
                </a:solidFill>
                <a:latin typeface="Arial Narrow"/>
                <a:cs typeface="Arial Narrow"/>
              </a:rPr>
              <a:t>la</a:t>
            </a:r>
            <a:r>
              <a:rPr sz="750" spc="-20" dirty="0">
                <a:solidFill>
                  <a:srgbClr val="231F20"/>
                </a:solidFill>
                <a:latin typeface="Arial Narrow"/>
                <a:cs typeface="Arial Narrow"/>
              </a:rPr>
              <a:t> </a:t>
            </a:r>
            <a:r>
              <a:rPr sz="750" spc="-10" dirty="0">
                <a:solidFill>
                  <a:srgbClr val="231F20"/>
                </a:solidFill>
                <a:latin typeface="Arial Narrow"/>
                <a:cs typeface="Arial Narrow"/>
              </a:rPr>
              <a:t>durée</a:t>
            </a:r>
            <a:r>
              <a:rPr sz="750" spc="-20" dirty="0">
                <a:solidFill>
                  <a:srgbClr val="231F20"/>
                </a:solidFill>
                <a:latin typeface="Arial Narrow"/>
                <a:cs typeface="Arial Narrow"/>
              </a:rPr>
              <a:t> </a:t>
            </a:r>
            <a:r>
              <a:rPr sz="750" spc="-10" dirty="0">
                <a:solidFill>
                  <a:srgbClr val="231F20"/>
                </a:solidFill>
                <a:latin typeface="Arial Narrow"/>
                <a:cs typeface="Arial Narrow"/>
              </a:rPr>
              <a:t>de</a:t>
            </a:r>
            <a:r>
              <a:rPr sz="750" spc="-35" dirty="0">
                <a:solidFill>
                  <a:srgbClr val="231F20"/>
                </a:solidFill>
                <a:latin typeface="Arial Narrow"/>
                <a:cs typeface="Arial Narrow"/>
              </a:rPr>
              <a:t> </a:t>
            </a:r>
            <a:r>
              <a:rPr sz="750" spc="-10" dirty="0">
                <a:solidFill>
                  <a:srgbClr val="231F20"/>
                </a:solidFill>
                <a:latin typeface="Arial Narrow"/>
                <a:cs typeface="Arial Narrow"/>
              </a:rPr>
              <a:t>vie</a:t>
            </a:r>
            <a:r>
              <a:rPr sz="750" spc="-20" dirty="0">
                <a:solidFill>
                  <a:srgbClr val="231F20"/>
                </a:solidFill>
                <a:latin typeface="Arial Narrow"/>
                <a:cs typeface="Arial Narrow"/>
              </a:rPr>
              <a:t> </a:t>
            </a:r>
            <a:r>
              <a:rPr sz="750" spc="-10" dirty="0">
                <a:solidFill>
                  <a:srgbClr val="231F20"/>
                </a:solidFill>
                <a:latin typeface="Arial Narrow"/>
                <a:cs typeface="Arial Narrow"/>
              </a:rPr>
              <a:t>de</a:t>
            </a:r>
            <a:r>
              <a:rPr sz="750" spc="-35" dirty="0">
                <a:solidFill>
                  <a:srgbClr val="231F20"/>
                </a:solidFill>
                <a:latin typeface="Arial Narrow"/>
                <a:cs typeface="Arial Narrow"/>
              </a:rPr>
              <a:t> </a:t>
            </a:r>
            <a:r>
              <a:rPr sz="750" dirty="0">
                <a:solidFill>
                  <a:srgbClr val="231F20"/>
                </a:solidFill>
                <a:latin typeface="Arial Narrow"/>
                <a:cs typeface="Arial Narrow"/>
              </a:rPr>
              <a:t>votre</a:t>
            </a:r>
            <a:r>
              <a:rPr sz="750" spc="-20" dirty="0">
                <a:solidFill>
                  <a:srgbClr val="231F20"/>
                </a:solidFill>
                <a:latin typeface="Arial Narrow"/>
                <a:cs typeface="Arial Narrow"/>
              </a:rPr>
              <a:t> </a:t>
            </a:r>
            <a:r>
              <a:rPr sz="750" spc="-5" dirty="0">
                <a:solidFill>
                  <a:srgbClr val="231F20"/>
                </a:solidFill>
                <a:latin typeface="Arial Narrow"/>
                <a:cs typeface="Arial Narrow"/>
              </a:rPr>
              <a:t>mobilier.</a:t>
            </a:r>
            <a:endParaRPr sz="750">
              <a:latin typeface="Arial Narrow"/>
              <a:cs typeface="Arial Narrow"/>
            </a:endParaRPr>
          </a:p>
        </p:txBody>
      </p:sp>
      <p:sp>
        <p:nvSpPr>
          <p:cNvPr id="338" name="object 338"/>
          <p:cNvSpPr/>
          <p:nvPr/>
        </p:nvSpPr>
        <p:spPr>
          <a:xfrm>
            <a:off x="8366021" y="1728006"/>
            <a:ext cx="100965" cy="100965"/>
          </a:xfrm>
          <a:custGeom>
            <a:avLst/>
            <a:gdLst/>
            <a:ahLst/>
            <a:cxnLst/>
            <a:rect l="l" t="t" r="r" b="b"/>
            <a:pathLst>
              <a:path w="100965" h="100964">
                <a:moveTo>
                  <a:pt x="50406" y="0"/>
                </a:moveTo>
                <a:lnTo>
                  <a:pt x="30785" y="3961"/>
                </a:lnTo>
                <a:lnTo>
                  <a:pt x="14763" y="14762"/>
                </a:lnTo>
                <a:lnTo>
                  <a:pt x="3961" y="30780"/>
                </a:lnTo>
                <a:lnTo>
                  <a:pt x="0" y="50393"/>
                </a:lnTo>
                <a:lnTo>
                  <a:pt x="3961" y="70013"/>
                </a:lnTo>
                <a:lnTo>
                  <a:pt x="14763" y="86036"/>
                </a:lnTo>
                <a:lnTo>
                  <a:pt x="30785" y="96838"/>
                </a:lnTo>
                <a:lnTo>
                  <a:pt x="50406" y="100799"/>
                </a:lnTo>
                <a:lnTo>
                  <a:pt x="70026" y="96838"/>
                </a:lnTo>
                <a:lnTo>
                  <a:pt x="86048" y="86036"/>
                </a:lnTo>
                <a:lnTo>
                  <a:pt x="96851" y="70013"/>
                </a:lnTo>
                <a:lnTo>
                  <a:pt x="100812" y="50393"/>
                </a:lnTo>
                <a:lnTo>
                  <a:pt x="96851" y="30780"/>
                </a:lnTo>
                <a:lnTo>
                  <a:pt x="86048" y="14762"/>
                </a:lnTo>
                <a:lnTo>
                  <a:pt x="70026" y="3961"/>
                </a:lnTo>
                <a:lnTo>
                  <a:pt x="50406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9" name="object 339"/>
          <p:cNvSpPr txBox="1"/>
          <p:nvPr/>
        </p:nvSpPr>
        <p:spPr>
          <a:xfrm>
            <a:off x="8364639" y="1713864"/>
            <a:ext cx="104139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dirty="0">
                <a:solidFill>
                  <a:srgbClr val="FFFFFF"/>
                </a:solidFill>
                <a:latin typeface="Myriad Pro"/>
                <a:cs typeface="Myriad Pro"/>
              </a:rPr>
              <a:t>14</a:t>
            </a:r>
            <a:endParaRPr sz="600">
              <a:latin typeface="Myriad Pro"/>
              <a:cs typeface="Myriad Pro"/>
            </a:endParaRPr>
          </a:p>
        </p:txBody>
      </p:sp>
      <p:sp>
        <p:nvSpPr>
          <p:cNvPr id="340" name="object 340"/>
          <p:cNvSpPr/>
          <p:nvPr/>
        </p:nvSpPr>
        <p:spPr>
          <a:xfrm>
            <a:off x="5583594" y="3158225"/>
            <a:ext cx="100965" cy="100965"/>
          </a:xfrm>
          <a:custGeom>
            <a:avLst/>
            <a:gdLst/>
            <a:ahLst/>
            <a:cxnLst/>
            <a:rect l="l" t="t" r="r" b="b"/>
            <a:pathLst>
              <a:path w="100964" h="100964">
                <a:moveTo>
                  <a:pt x="50406" y="0"/>
                </a:moveTo>
                <a:lnTo>
                  <a:pt x="30785" y="3961"/>
                </a:lnTo>
                <a:lnTo>
                  <a:pt x="14763" y="14762"/>
                </a:lnTo>
                <a:lnTo>
                  <a:pt x="3961" y="30780"/>
                </a:lnTo>
                <a:lnTo>
                  <a:pt x="0" y="50393"/>
                </a:lnTo>
                <a:lnTo>
                  <a:pt x="3961" y="70013"/>
                </a:lnTo>
                <a:lnTo>
                  <a:pt x="14763" y="86036"/>
                </a:lnTo>
                <a:lnTo>
                  <a:pt x="30785" y="96838"/>
                </a:lnTo>
                <a:lnTo>
                  <a:pt x="50406" y="100799"/>
                </a:lnTo>
                <a:lnTo>
                  <a:pt x="70026" y="96838"/>
                </a:lnTo>
                <a:lnTo>
                  <a:pt x="86048" y="86036"/>
                </a:lnTo>
                <a:lnTo>
                  <a:pt x="96851" y="70013"/>
                </a:lnTo>
                <a:lnTo>
                  <a:pt x="100812" y="50393"/>
                </a:lnTo>
                <a:lnTo>
                  <a:pt x="96851" y="30780"/>
                </a:lnTo>
                <a:lnTo>
                  <a:pt x="86048" y="14762"/>
                </a:lnTo>
                <a:lnTo>
                  <a:pt x="70026" y="3961"/>
                </a:lnTo>
                <a:lnTo>
                  <a:pt x="50406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1" name="object 341"/>
          <p:cNvSpPr txBox="1"/>
          <p:nvPr/>
        </p:nvSpPr>
        <p:spPr>
          <a:xfrm>
            <a:off x="5582211" y="3144084"/>
            <a:ext cx="104139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dirty="0">
                <a:solidFill>
                  <a:srgbClr val="FFFFFF"/>
                </a:solidFill>
                <a:latin typeface="Myriad Pro"/>
                <a:cs typeface="Myriad Pro"/>
              </a:rPr>
              <a:t>15</a:t>
            </a:r>
            <a:endParaRPr sz="600">
              <a:latin typeface="Myriad Pro"/>
              <a:cs typeface="Myriad Pro"/>
            </a:endParaRPr>
          </a:p>
        </p:txBody>
      </p:sp>
      <p:sp>
        <p:nvSpPr>
          <p:cNvPr id="342" name="object 342"/>
          <p:cNvSpPr/>
          <p:nvPr/>
        </p:nvSpPr>
        <p:spPr>
          <a:xfrm>
            <a:off x="2681399" y="2055425"/>
            <a:ext cx="100965" cy="100965"/>
          </a:xfrm>
          <a:custGeom>
            <a:avLst/>
            <a:gdLst/>
            <a:ahLst/>
            <a:cxnLst/>
            <a:rect l="l" t="t" r="r" b="b"/>
            <a:pathLst>
              <a:path w="100964" h="100964">
                <a:moveTo>
                  <a:pt x="50406" y="0"/>
                </a:moveTo>
                <a:lnTo>
                  <a:pt x="30785" y="3961"/>
                </a:lnTo>
                <a:lnTo>
                  <a:pt x="14763" y="14762"/>
                </a:lnTo>
                <a:lnTo>
                  <a:pt x="3961" y="30780"/>
                </a:lnTo>
                <a:lnTo>
                  <a:pt x="0" y="50393"/>
                </a:lnTo>
                <a:lnTo>
                  <a:pt x="3961" y="70013"/>
                </a:lnTo>
                <a:lnTo>
                  <a:pt x="14763" y="86036"/>
                </a:lnTo>
                <a:lnTo>
                  <a:pt x="30785" y="96838"/>
                </a:lnTo>
                <a:lnTo>
                  <a:pt x="50406" y="100799"/>
                </a:lnTo>
                <a:lnTo>
                  <a:pt x="70026" y="96838"/>
                </a:lnTo>
                <a:lnTo>
                  <a:pt x="86048" y="86036"/>
                </a:lnTo>
                <a:lnTo>
                  <a:pt x="96851" y="70013"/>
                </a:lnTo>
                <a:lnTo>
                  <a:pt x="100812" y="50393"/>
                </a:lnTo>
                <a:lnTo>
                  <a:pt x="96851" y="30780"/>
                </a:lnTo>
                <a:lnTo>
                  <a:pt x="86048" y="14762"/>
                </a:lnTo>
                <a:lnTo>
                  <a:pt x="70026" y="3961"/>
                </a:lnTo>
                <a:lnTo>
                  <a:pt x="50406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3" name="object 343"/>
          <p:cNvSpPr txBox="1"/>
          <p:nvPr/>
        </p:nvSpPr>
        <p:spPr>
          <a:xfrm>
            <a:off x="2680016" y="2041284"/>
            <a:ext cx="104139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dirty="0">
                <a:solidFill>
                  <a:srgbClr val="FFFFFF"/>
                </a:solidFill>
                <a:latin typeface="Myriad Pro"/>
                <a:cs typeface="Myriad Pro"/>
              </a:rPr>
              <a:t>11</a:t>
            </a:r>
            <a:endParaRPr sz="600">
              <a:latin typeface="Myriad Pro"/>
              <a:cs typeface="Myriad Pro"/>
            </a:endParaRPr>
          </a:p>
        </p:txBody>
      </p:sp>
      <p:sp>
        <p:nvSpPr>
          <p:cNvPr id="344" name="object 344"/>
          <p:cNvSpPr/>
          <p:nvPr/>
        </p:nvSpPr>
        <p:spPr>
          <a:xfrm>
            <a:off x="457193" y="6147606"/>
            <a:ext cx="100965" cy="100965"/>
          </a:xfrm>
          <a:custGeom>
            <a:avLst/>
            <a:gdLst/>
            <a:ahLst/>
            <a:cxnLst/>
            <a:rect l="l" t="t" r="r" b="b"/>
            <a:pathLst>
              <a:path w="100965" h="100964">
                <a:moveTo>
                  <a:pt x="50406" y="0"/>
                </a:moveTo>
                <a:lnTo>
                  <a:pt x="30785" y="3961"/>
                </a:lnTo>
                <a:lnTo>
                  <a:pt x="14763" y="14762"/>
                </a:lnTo>
                <a:lnTo>
                  <a:pt x="3961" y="30780"/>
                </a:lnTo>
                <a:lnTo>
                  <a:pt x="0" y="50393"/>
                </a:lnTo>
                <a:lnTo>
                  <a:pt x="3961" y="70013"/>
                </a:lnTo>
                <a:lnTo>
                  <a:pt x="14763" y="86036"/>
                </a:lnTo>
                <a:lnTo>
                  <a:pt x="30785" y="96838"/>
                </a:lnTo>
                <a:lnTo>
                  <a:pt x="50406" y="100799"/>
                </a:lnTo>
                <a:lnTo>
                  <a:pt x="70026" y="96838"/>
                </a:lnTo>
                <a:lnTo>
                  <a:pt x="86048" y="86036"/>
                </a:lnTo>
                <a:lnTo>
                  <a:pt x="96851" y="70013"/>
                </a:lnTo>
                <a:lnTo>
                  <a:pt x="100812" y="50393"/>
                </a:lnTo>
                <a:lnTo>
                  <a:pt x="96851" y="30780"/>
                </a:lnTo>
                <a:lnTo>
                  <a:pt x="86048" y="14762"/>
                </a:lnTo>
                <a:lnTo>
                  <a:pt x="70026" y="3961"/>
                </a:lnTo>
                <a:lnTo>
                  <a:pt x="50406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5" name="object 345"/>
          <p:cNvSpPr/>
          <p:nvPr/>
        </p:nvSpPr>
        <p:spPr>
          <a:xfrm>
            <a:off x="457193" y="5995206"/>
            <a:ext cx="100965" cy="100965"/>
          </a:xfrm>
          <a:custGeom>
            <a:avLst/>
            <a:gdLst/>
            <a:ahLst/>
            <a:cxnLst/>
            <a:rect l="l" t="t" r="r" b="b"/>
            <a:pathLst>
              <a:path w="100965" h="100964">
                <a:moveTo>
                  <a:pt x="50406" y="0"/>
                </a:moveTo>
                <a:lnTo>
                  <a:pt x="30785" y="3961"/>
                </a:lnTo>
                <a:lnTo>
                  <a:pt x="14763" y="14762"/>
                </a:lnTo>
                <a:lnTo>
                  <a:pt x="3961" y="30780"/>
                </a:lnTo>
                <a:lnTo>
                  <a:pt x="0" y="50393"/>
                </a:lnTo>
                <a:lnTo>
                  <a:pt x="3961" y="70013"/>
                </a:lnTo>
                <a:lnTo>
                  <a:pt x="14763" y="86036"/>
                </a:lnTo>
                <a:lnTo>
                  <a:pt x="30785" y="96838"/>
                </a:lnTo>
                <a:lnTo>
                  <a:pt x="50406" y="100799"/>
                </a:lnTo>
                <a:lnTo>
                  <a:pt x="70026" y="96838"/>
                </a:lnTo>
                <a:lnTo>
                  <a:pt x="86048" y="86036"/>
                </a:lnTo>
                <a:lnTo>
                  <a:pt x="96851" y="70013"/>
                </a:lnTo>
                <a:lnTo>
                  <a:pt x="100812" y="50393"/>
                </a:lnTo>
                <a:lnTo>
                  <a:pt x="96851" y="30780"/>
                </a:lnTo>
                <a:lnTo>
                  <a:pt x="86048" y="14762"/>
                </a:lnTo>
                <a:lnTo>
                  <a:pt x="70026" y="3961"/>
                </a:lnTo>
                <a:lnTo>
                  <a:pt x="50406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6" name="object 346"/>
          <p:cNvSpPr/>
          <p:nvPr/>
        </p:nvSpPr>
        <p:spPr>
          <a:xfrm>
            <a:off x="457193" y="6300006"/>
            <a:ext cx="100965" cy="100965"/>
          </a:xfrm>
          <a:custGeom>
            <a:avLst/>
            <a:gdLst/>
            <a:ahLst/>
            <a:cxnLst/>
            <a:rect l="l" t="t" r="r" b="b"/>
            <a:pathLst>
              <a:path w="100965" h="100964">
                <a:moveTo>
                  <a:pt x="50406" y="0"/>
                </a:moveTo>
                <a:lnTo>
                  <a:pt x="30785" y="3961"/>
                </a:lnTo>
                <a:lnTo>
                  <a:pt x="14763" y="14762"/>
                </a:lnTo>
                <a:lnTo>
                  <a:pt x="3961" y="30780"/>
                </a:lnTo>
                <a:lnTo>
                  <a:pt x="0" y="50393"/>
                </a:lnTo>
                <a:lnTo>
                  <a:pt x="3961" y="70013"/>
                </a:lnTo>
                <a:lnTo>
                  <a:pt x="14763" y="86036"/>
                </a:lnTo>
                <a:lnTo>
                  <a:pt x="30785" y="96838"/>
                </a:lnTo>
                <a:lnTo>
                  <a:pt x="50406" y="100799"/>
                </a:lnTo>
                <a:lnTo>
                  <a:pt x="70026" y="96838"/>
                </a:lnTo>
                <a:lnTo>
                  <a:pt x="86048" y="86036"/>
                </a:lnTo>
                <a:lnTo>
                  <a:pt x="96851" y="70013"/>
                </a:lnTo>
                <a:lnTo>
                  <a:pt x="100812" y="50393"/>
                </a:lnTo>
                <a:lnTo>
                  <a:pt x="96851" y="30780"/>
                </a:lnTo>
                <a:lnTo>
                  <a:pt x="86048" y="14762"/>
                </a:lnTo>
                <a:lnTo>
                  <a:pt x="70026" y="3961"/>
                </a:lnTo>
                <a:lnTo>
                  <a:pt x="50406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7" name="object 347"/>
          <p:cNvSpPr/>
          <p:nvPr/>
        </p:nvSpPr>
        <p:spPr>
          <a:xfrm>
            <a:off x="457193" y="6452406"/>
            <a:ext cx="100965" cy="100965"/>
          </a:xfrm>
          <a:custGeom>
            <a:avLst/>
            <a:gdLst/>
            <a:ahLst/>
            <a:cxnLst/>
            <a:rect l="l" t="t" r="r" b="b"/>
            <a:pathLst>
              <a:path w="100965" h="100965">
                <a:moveTo>
                  <a:pt x="50406" y="0"/>
                </a:moveTo>
                <a:lnTo>
                  <a:pt x="30785" y="3961"/>
                </a:lnTo>
                <a:lnTo>
                  <a:pt x="14763" y="14762"/>
                </a:lnTo>
                <a:lnTo>
                  <a:pt x="3961" y="30780"/>
                </a:lnTo>
                <a:lnTo>
                  <a:pt x="0" y="50393"/>
                </a:lnTo>
                <a:lnTo>
                  <a:pt x="3961" y="70013"/>
                </a:lnTo>
                <a:lnTo>
                  <a:pt x="14763" y="86036"/>
                </a:lnTo>
                <a:lnTo>
                  <a:pt x="30785" y="96838"/>
                </a:lnTo>
                <a:lnTo>
                  <a:pt x="50406" y="100799"/>
                </a:lnTo>
                <a:lnTo>
                  <a:pt x="70026" y="96838"/>
                </a:lnTo>
                <a:lnTo>
                  <a:pt x="86048" y="86036"/>
                </a:lnTo>
                <a:lnTo>
                  <a:pt x="96851" y="70013"/>
                </a:lnTo>
                <a:lnTo>
                  <a:pt x="100812" y="50393"/>
                </a:lnTo>
                <a:lnTo>
                  <a:pt x="96851" y="30780"/>
                </a:lnTo>
                <a:lnTo>
                  <a:pt x="86048" y="14762"/>
                </a:lnTo>
                <a:lnTo>
                  <a:pt x="70026" y="3961"/>
                </a:lnTo>
                <a:lnTo>
                  <a:pt x="50406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8" name="object 348"/>
          <p:cNvSpPr txBox="1"/>
          <p:nvPr/>
        </p:nvSpPr>
        <p:spPr>
          <a:xfrm>
            <a:off x="455810" y="5981065"/>
            <a:ext cx="10413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dirty="0">
                <a:solidFill>
                  <a:srgbClr val="FFFFFF"/>
                </a:solidFill>
                <a:latin typeface="Myriad Pro"/>
                <a:cs typeface="Myriad Pro"/>
              </a:rPr>
              <a:t>11</a:t>
            </a:r>
            <a:endParaRPr sz="600">
              <a:latin typeface="Myriad Pro"/>
              <a:cs typeface="Myriad Pro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600" dirty="0">
                <a:solidFill>
                  <a:srgbClr val="FFFFFF"/>
                </a:solidFill>
                <a:latin typeface="Myriad Pro"/>
                <a:cs typeface="Myriad Pro"/>
              </a:rPr>
              <a:t>12</a:t>
            </a:r>
            <a:endParaRPr sz="600">
              <a:latin typeface="Myriad Pro"/>
              <a:cs typeface="Myriad Pro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600" dirty="0">
                <a:solidFill>
                  <a:srgbClr val="FFFFFF"/>
                </a:solidFill>
                <a:latin typeface="Myriad Pro"/>
                <a:cs typeface="Myriad Pro"/>
              </a:rPr>
              <a:t>13</a:t>
            </a:r>
            <a:endParaRPr sz="600">
              <a:latin typeface="Myriad Pro"/>
              <a:cs typeface="Myriad Pro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600" dirty="0">
                <a:solidFill>
                  <a:srgbClr val="FFFFFF"/>
                </a:solidFill>
                <a:latin typeface="Myriad Pro"/>
                <a:cs typeface="Myriad Pro"/>
              </a:rPr>
              <a:t>14</a:t>
            </a:r>
            <a:endParaRPr sz="600">
              <a:latin typeface="Myriad Pro"/>
              <a:cs typeface="Myriad Pro"/>
            </a:endParaRPr>
          </a:p>
        </p:txBody>
      </p:sp>
      <p:sp>
        <p:nvSpPr>
          <p:cNvPr id="349" name="object 349"/>
          <p:cNvSpPr/>
          <p:nvPr/>
        </p:nvSpPr>
        <p:spPr>
          <a:xfrm>
            <a:off x="457193" y="6757206"/>
            <a:ext cx="100965" cy="100965"/>
          </a:xfrm>
          <a:custGeom>
            <a:avLst/>
            <a:gdLst/>
            <a:ahLst/>
            <a:cxnLst/>
            <a:rect l="l" t="t" r="r" b="b"/>
            <a:pathLst>
              <a:path w="100965" h="100965">
                <a:moveTo>
                  <a:pt x="50406" y="0"/>
                </a:moveTo>
                <a:lnTo>
                  <a:pt x="30785" y="3961"/>
                </a:lnTo>
                <a:lnTo>
                  <a:pt x="14763" y="14762"/>
                </a:lnTo>
                <a:lnTo>
                  <a:pt x="3961" y="30780"/>
                </a:lnTo>
                <a:lnTo>
                  <a:pt x="0" y="50393"/>
                </a:lnTo>
                <a:lnTo>
                  <a:pt x="3961" y="70013"/>
                </a:lnTo>
                <a:lnTo>
                  <a:pt x="14763" y="86036"/>
                </a:lnTo>
                <a:lnTo>
                  <a:pt x="30785" y="96838"/>
                </a:lnTo>
                <a:lnTo>
                  <a:pt x="50406" y="100799"/>
                </a:lnTo>
                <a:lnTo>
                  <a:pt x="70026" y="96838"/>
                </a:lnTo>
                <a:lnTo>
                  <a:pt x="86048" y="86036"/>
                </a:lnTo>
                <a:lnTo>
                  <a:pt x="96851" y="70013"/>
                </a:lnTo>
                <a:lnTo>
                  <a:pt x="100812" y="50393"/>
                </a:lnTo>
                <a:lnTo>
                  <a:pt x="96851" y="30780"/>
                </a:lnTo>
                <a:lnTo>
                  <a:pt x="86048" y="14762"/>
                </a:lnTo>
                <a:lnTo>
                  <a:pt x="70026" y="3961"/>
                </a:lnTo>
                <a:lnTo>
                  <a:pt x="50406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0" name="object 350"/>
          <p:cNvSpPr txBox="1"/>
          <p:nvPr/>
        </p:nvSpPr>
        <p:spPr>
          <a:xfrm>
            <a:off x="455815" y="6743065"/>
            <a:ext cx="104139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dirty="0">
                <a:solidFill>
                  <a:srgbClr val="FFFFFF"/>
                </a:solidFill>
                <a:latin typeface="Myriad Pro"/>
                <a:cs typeface="Myriad Pro"/>
              </a:rPr>
              <a:t>15</a:t>
            </a:r>
            <a:endParaRPr sz="600">
              <a:latin typeface="Myriad Pro"/>
              <a:cs typeface="Myriad Pro"/>
            </a:endParaRPr>
          </a:p>
        </p:txBody>
      </p:sp>
      <p:sp>
        <p:nvSpPr>
          <p:cNvPr id="351" name="object 351"/>
          <p:cNvSpPr/>
          <p:nvPr/>
        </p:nvSpPr>
        <p:spPr>
          <a:xfrm>
            <a:off x="459854" y="7117498"/>
            <a:ext cx="2837180" cy="149225"/>
          </a:xfrm>
          <a:custGeom>
            <a:avLst/>
            <a:gdLst/>
            <a:ahLst/>
            <a:cxnLst/>
            <a:rect l="l" t="t" r="r" b="b"/>
            <a:pathLst>
              <a:path w="2837179" h="149225">
                <a:moveTo>
                  <a:pt x="0" y="148894"/>
                </a:moveTo>
                <a:lnTo>
                  <a:pt x="2836799" y="148894"/>
                </a:lnTo>
                <a:lnTo>
                  <a:pt x="2836799" y="0"/>
                </a:lnTo>
                <a:lnTo>
                  <a:pt x="0" y="0"/>
                </a:lnTo>
                <a:lnTo>
                  <a:pt x="0" y="14889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2" name="object 352"/>
          <p:cNvSpPr/>
          <p:nvPr/>
        </p:nvSpPr>
        <p:spPr>
          <a:xfrm>
            <a:off x="5608994" y="6485625"/>
            <a:ext cx="100965" cy="100965"/>
          </a:xfrm>
          <a:custGeom>
            <a:avLst/>
            <a:gdLst/>
            <a:ahLst/>
            <a:cxnLst/>
            <a:rect l="l" t="t" r="r" b="b"/>
            <a:pathLst>
              <a:path w="100964" h="100965">
                <a:moveTo>
                  <a:pt x="50406" y="0"/>
                </a:moveTo>
                <a:lnTo>
                  <a:pt x="30785" y="3961"/>
                </a:lnTo>
                <a:lnTo>
                  <a:pt x="14763" y="14762"/>
                </a:lnTo>
                <a:lnTo>
                  <a:pt x="3961" y="30780"/>
                </a:lnTo>
                <a:lnTo>
                  <a:pt x="0" y="50393"/>
                </a:lnTo>
                <a:lnTo>
                  <a:pt x="3961" y="70013"/>
                </a:lnTo>
                <a:lnTo>
                  <a:pt x="14763" y="86036"/>
                </a:lnTo>
                <a:lnTo>
                  <a:pt x="30785" y="96838"/>
                </a:lnTo>
                <a:lnTo>
                  <a:pt x="50406" y="100799"/>
                </a:lnTo>
                <a:lnTo>
                  <a:pt x="70026" y="96838"/>
                </a:lnTo>
                <a:lnTo>
                  <a:pt x="86048" y="86036"/>
                </a:lnTo>
                <a:lnTo>
                  <a:pt x="96851" y="70013"/>
                </a:lnTo>
                <a:lnTo>
                  <a:pt x="100812" y="50393"/>
                </a:lnTo>
                <a:lnTo>
                  <a:pt x="96851" y="30780"/>
                </a:lnTo>
                <a:lnTo>
                  <a:pt x="86048" y="14762"/>
                </a:lnTo>
                <a:lnTo>
                  <a:pt x="70026" y="3961"/>
                </a:lnTo>
                <a:lnTo>
                  <a:pt x="50406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3" name="object 353"/>
          <p:cNvSpPr txBox="1"/>
          <p:nvPr/>
        </p:nvSpPr>
        <p:spPr>
          <a:xfrm>
            <a:off x="5607611" y="3907919"/>
            <a:ext cx="3358515" cy="268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3830">
              <a:lnSpc>
                <a:spcPct val="100000"/>
              </a:lnSpc>
              <a:spcBef>
                <a:spcPts val="100"/>
              </a:spcBef>
            </a:pPr>
            <a:r>
              <a:rPr sz="750" b="1" spc="50" dirty="0">
                <a:solidFill>
                  <a:srgbClr val="231F20"/>
                </a:solidFill>
                <a:latin typeface="Calibri"/>
                <a:cs typeface="Calibri"/>
              </a:rPr>
              <a:t>ES</a:t>
            </a:r>
            <a:endParaRPr sz="750">
              <a:latin typeface="Calibri"/>
              <a:cs typeface="Calibri"/>
            </a:endParaRPr>
          </a:p>
          <a:p>
            <a:pPr marL="163830">
              <a:lnSpc>
                <a:spcPct val="100000"/>
              </a:lnSpc>
            </a:pPr>
            <a:r>
              <a:rPr sz="750" b="1" spc="-40" dirty="0">
                <a:solidFill>
                  <a:srgbClr val="231F20"/>
                </a:solidFill>
                <a:latin typeface="Calibri"/>
                <a:cs typeface="Calibri"/>
              </a:rPr>
              <a:t>Materiales </a:t>
            </a:r>
            <a:r>
              <a:rPr sz="750" b="1" spc="-45" dirty="0">
                <a:solidFill>
                  <a:srgbClr val="231F20"/>
                </a:solidFill>
                <a:latin typeface="Calibri"/>
                <a:cs typeface="Calibri"/>
              </a:rPr>
              <a:t>: </a:t>
            </a:r>
            <a:r>
              <a:rPr sz="750" b="1" spc="-40" dirty="0">
                <a:solidFill>
                  <a:srgbClr val="231F20"/>
                </a:solidFill>
                <a:latin typeface="Calibri"/>
                <a:cs typeface="Calibri"/>
              </a:rPr>
              <a:t>Lorem </a:t>
            </a:r>
            <a:r>
              <a:rPr sz="750" b="1" spc="-45" dirty="0">
                <a:solidFill>
                  <a:srgbClr val="231F20"/>
                </a:solidFill>
                <a:latin typeface="Calibri"/>
                <a:cs typeface="Calibri"/>
              </a:rPr>
              <a:t>ipsum </a:t>
            </a:r>
            <a:r>
              <a:rPr sz="750" b="1" spc="-55" dirty="0">
                <a:solidFill>
                  <a:srgbClr val="231F20"/>
                </a:solidFill>
                <a:latin typeface="Calibri"/>
                <a:cs typeface="Calibri"/>
              </a:rPr>
              <a:t>dolor </a:t>
            </a:r>
            <a:r>
              <a:rPr sz="750" b="1" spc="-20" dirty="0">
                <a:solidFill>
                  <a:srgbClr val="231F20"/>
                </a:solidFill>
                <a:latin typeface="Calibri"/>
                <a:cs typeface="Calibri"/>
              </a:rPr>
              <a:t>sit </a:t>
            </a:r>
            <a:r>
              <a:rPr sz="750" b="1" spc="-55" dirty="0">
                <a:solidFill>
                  <a:srgbClr val="231F20"/>
                </a:solidFill>
                <a:latin typeface="Calibri"/>
                <a:cs typeface="Calibri"/>
              </a:rPr>
              <a:t>amet, </a:t>
            </a:r>
            <a:r>
              <a:rPr sz="750" b="1" spc="-50" dirty="0">
                <a:solidFill>
                  <a:srgbClr val="231F20"/>
                </a:solidFill>
                <a:latin typeface="Calibri"/>
                <a:cs typeface="Calibri"/>
              </a:rPr>
              <a:t>consectetuer </a:t>
            </a:r>
            <a:r>
              <a:rPr sz="750" b="1" spc="-45" dirty="0">
                <a:solidFill>
                  <a:srgbClr val="231F20"/>
                </a:solidFill>
                <a:latin typeface="Calibri"/>
                <a:cs typeface="Calibri"/>
              </a:rPr>
              <a:t>adipiscing</a:t>
            </a:r>
            <a:r>
              <a:rPr sz="750" b="1" spc="6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50" b="1" spc="-35" dirty="0">
                <a:solidFill>
                  <a:srgbClr val="231F20"/>
                </a:solidFill>
                <a:latin typeface="Calibri"/>
                <a:cs typeface="Calibri"/>
              </a:rPr>
              <a:t>elit</a:t>
            </a:r>
            <a:endParaRPr sz="750">
              <a:latin typeface="Calibri"/>
              <a:cs typeface="Calibri"/>
            </a:endParaRPr>
          </a:p>
          <a:p>
            <a:pPr marL="163830">
              <a:lnSpc>
                <a:spcPct val="100000"/>
              </a:lnSpc>
            </a:pPr>
            <a:r>
              <a:rPr sz="750" b="1" spc="-40" dirty="0">
                <a:solidFill>
                  <a:srgbClr val="231F20"/>
                </a:solidFill>
                <a:latin typeface="Calibri"/>
                <a:cs typeface="Calibri"/>
              </a:rPr>
              <a:t>Dimensions </a:t>
            </a:r>
            <a:r>
              <a:rPr sz="750" b="1" spc="-45" dirty="0">
                <a:solidFill>
                  <a:srgbClr val="231F20"/>
                </a:solidFill>
                <a:latin typeface="Calibri"/>
                <a:cs typeface="Calibri"/>
              </a:rPr>
              <a:t>:</a:t>
            </a:r>
            <a:r>
              <a:rPr sz="750" b="1" spc="-7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50" b="1" spc="-40" dirty="0">
                <a:solidFill>
                  <a:srgbClr val="231F20"/>
                </a:solidFill>
                <a:latin typeface="Calibri"/>
                <a:cs typeface="Calibri"/>
              </a:rPr>
              <a:t>xxxxxxx</a:t>
            </a:r>
            <a:endParaRPr sz="750">
              <a:latin typeface="Calibri"/>
              <a:cs typeface="Calibri"/>
            </a:endParaRPr>
          </a:p>
          <a:p>
            <a:pPr marL="162560">
              <a:lnSpc>
                <a:spcPct val="100000"/>
              </a:lnSpc>
              <a:spcBef>
                <a:spcPts val="25"/>
              </a:spcBef>
            </a:pPr>
            <a:r>
              <a:rPr sz="750" b="1" spc="-25" dirty="0">
                <a:solidFill>
                  <a:srgbClr val="231F20"/>
                </a:solidFill>
                <a:latin typeface="Calibri"/>
                <a:cs typeface="Calibri"/>
              </a:rPr>
              <a:t>Carga</a:t>
            </a:r>
            <a:r>
              <a:rPr sz="750" b="1" spc="-7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50" b="1" spc="-50" dirty="0">
                <a:solidFill>
                  <a:srgbClr val="231F20"/>
                </a:solidFill>
                <a:latin typeface="Calibri"/>
                <a:cs typeface="Calibri"/>
              </a:rPr>
              <a:t>máxima</a:t>
            </a:r>
            <a:r>
              <a:rPr sz="750" b="1" spc="-7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50" b="1" spc="-45" dirty="0">
                <a:solidFill>
                  <a:srgbClr val="231F20"/>
                </a:solidFill>
                <a:latin typeface="Calibri"/>
                <a:cs typeface="Calibri"/>
              </a:rPr>
              <a:t>:</a:t>
            </a:r>
            <a:r>
              <a:rPr sz="750" b="1" spc="-7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50" b="1" spc="-20" dirty="0">
                <a:solidFill>
                  <a:srgbClr val="231F20"/>
                </a:solidFill>
                <a:latin typeface="Calibri"/>
                <a:cs typeface="Calibri"/>
              </a:rPr>
              <a:t>xx</a:t>
            </a:r>
            <a:r>
              <a:rPr sz="750" b="1" spc="-7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50" b="1" spc="-35" dirty="0">
                <a:solidFill>
                  <a:srgbClr val="231F20"/>
                </a:solidFill>
                <a:latin typeface="Calibri"/>
                <a:cs typeface="Calibri"/>
              </a:rPr>
              <a:t>kg</a:t>
            </a:r>
            <a:endParaRPr sz="750">
              <a:latin typeface="Calibri"/>
              <a:cs typeface="Calibri"/>
            </a:endParaRPr>
          </a:p>
          <a:p>
            <a:pPr marL="163830">
              <a:lnSpc>
                <a:spcPct val="100000"/>
              </a:lnSpc>
              <a:spcBef>
                <a:spcPts val="540"/>
              </a:spcBef>
            </a:pPr>
            <a:r>
              <a:rPr sz="750" b="1" spc="-40" dirty="0">
                <a:solidFill>
                  <a:srgbClr val="231F20"/>
                </a:solidFill>
                <a:latin typeface="Calibri"/>
                <a:cs typeface="Calibri"/>
              </a:rPr>
              <a:t>Uso:</a:t>
            </a:r>
            <a:endParaRPr sz="750">
              <a:latin typeface="Calibri"/>
              <a:cs typeface="Calibri"/>
            </a:endParaRPr>
          </a:p>
          <a:p>
            <a:pPr marL="163830">
              <a:lnSpc>
                <a:spcPct val="100000"/>
              </a:lnSpc>
              <a:spcBef>
                <a:spcPts val="95"/>
              </a:spcBef>
            </a:pPr>
            <a:r>
              <a:rPr sz="750" spc="0" dirty="0">
                <a:solidFill>
                  <a:srgbClr val="231F20"/>
                </a:solidFill>
                <a:latin typeface="Arial Narrow"/>
                <a:cs typeface="Arial Narrow"/>
              </a:rPr>
              <a:t>Lorem</a:t>
            </a:r>
            <a:r>
              <a:rPr sz="750" spc="-20" dirty="0">
                <a:solidFill>
                  <a:srgbClr val="231F20"/>
                </a:solidFill>
                <a:latin typeface="Arial Narrow"/>
                <a:cs typeface="Arial Narrow"/>
              </a:rPr>
              <a:t> </a:t>
            </a:r>
            <a:r>
              <a:rPr sz="750" spc="0" dirty="0">
                <a:solidFill>
                  <a:srgbClr val="231F20"/>
                </a:solidFill>
                <a:latin typeface="Arial Narrow"/>
                <a:cs typeface="Arial Narrow"/>
              </a:rPr>
              <a:t>ipsum</a:t>
            </a:r>
            <a:r>
              <a:rPr sz="750" spc="-20" dirty="0">
                <a:solidFill>
                  <a:srgbClr val="231F20"/>
                </a:solidFill>
                <a:latin typeface="Arial Narrow"/>
                <a:cs typeface="Arial Narrow"/>
              </a:rPr>
              <a:t> </a:t>
            </a:r>
            <a:r>
              <a:rPr sz="750" dirty="0">
                <a:solidFill>
                  <a:srgbClr val="231F20"/>
                </a:solidFill>
                <a:latin typeface="Arial Narrow"/>
                <a:cs typeface="Arial Narrow"/>
              </a:rPr>
              <a:t>dolor</a:t>
            </a:r>
            <a:r>
              <a:rPr sz="750" spc="-35" dirty="0">
                <a:solidFill>
                  <a:srgbClr val="231F20"/>
                </a:solidFill>
                <a:latin typeface="Arial Narrow"/>
                <a:cs typeface="Arial Narrow"/>
              </a:rPr>
              <a:t> </a:t>
            </a:r>
            <a:r>
              <a:rPr sz="750" spc="10" dirty="0">
                <a:solidFill>
                  <a:srgbClr val="231F20"/>
                </a:solidFill>
                <a:latin typeface="Arial Narrow"/>
                <a:cs typeface="Arial Narrow"/>
              </a:rPr>
              <a:t>sit</a:t>
            </a:r>
            <a:r>
              <a:rPr sz="750" spc="-20" dirty="0">
                <a:solidFill>
                  <a:srgbClr val="231F20"/>
                </a:solidFill>
                <a:latin typeface="Arial Narrow"/>
                <a:cs typeface="Arial Narrow"/>
              </a:rPr>
              <a:t> </a:t>
            </a:r>
            <a:r>
              <a:rPr sz="750" spc="-5" dirty="0">
                <a:solidFill>
                  <a:srgbClr val="231F20"/>
                </a:solidFill>
                <a:latin typeface="Arial Narrow"/>
                <a:cs typeface="Arial Narrow"/>
              </a:rPr>
              <a:t>amet,</a:t>
            </a:r>
            <a:r>
              <a:rPr sz="750" spc="-20" dirty="0">
                <a:solidFill>
                  <a:srgbClr val="231F20"/>
                </a:solidFill>
                <a:latin typeface="Arial Narrow"/>
                <a:cs typeface="Arial Narrow"/>
              </a:rPr>
              <a:t> </a:t>
            </a:r>
            <a:r>
              <a:rPr sz="750" spc="-5" dirty="0">
                <a:solidFill>
                  <a:srgbClr val="231F20"/>
                </a:solidFill>
                <a:latin typeface="Arial Narrow"/>
                <a:cs typeface="Arial Narrow"/>
              </a:rPr>
              <a:t>consectetuer</a:t>
            </a:r>
            <a:r>
              <a:rPr sz="750" spc="-35" dirty="0">
                <a:solidFill>
                  <a:srgbClr val="231F20"/>
                </a:solidFill>
                <a:latin typeface="Arial Narrow"/>
                <a:cs typeface="Arial Narrow"/>
              </a:rPr>
              <a:t> </a:t>
            </a:r>
            <a:r>
              <a:rPr sz="750" spc="-10" dirty="0">
                <a:solidFill>
                  <a:srgbClr val="231F20"/>
                </a:solidFill>
                <a:latin typeface="Arial Narrow"/>
                <a:cs typeface="Arial Narrow"/>
              </a:rPr>
              <a:t>adipiscing</a:t>
            </a:r>
            <a:r>
              <a:rPr sz="750" spc="-20" dirty="0">
                <a:solidFill>
                  <a:srgbClr val="231F20"/>
                </a:solidFill>
                <a:latin typeface="Arial Narrow"/>
                <a:cs typeface="Arial Narrow"/>
              </a:rPr>
              <a:t> </a:t>
            </a:r>
            <a:r>
              <a:rPr sz="750" spc="-5" dirty="0">
                <a:solidFill>
                  <a:srgbClr val="231F20"/>
                </a:solidFill>
                <a:latin typeface="Arial Narrow"/>
                <a:cs typeface="Arial Narrow"/>
              </a:rPr>
              <a:t>elit,</a:t>
            </a:r>
            <a:r>
              <a:rPr sz="750" spc="-20" dirty="0">
                <a:solidFill>
                  <a:srgbClr val="231F20"/>
                </a:solidFill>
                <a:latin typeface="Arial Narrow"/>
                <a:cs typeface="Arial Narrow"/>
              </a:rPr>
              <a:t> </a:t>
            </a:r>
            <a:r>
              <a:rPr sz="750" spc="-15" dirty="0">
                <a:solidFill>
                  <a:srgbClr val="231F20"/>
                </a:solidFill>
                <a:latin typeface="Arial Narrow"/>
                <a:cs typeface="Arial Narrow"/>
              </a:rPr>
              <a:t>sed</a:t>
            </a:r>
            <a:r>
              <a:rPr sz="750" spc="-20" dirty="0">
                <a:solidFill>
                  <a:srgbClr val="231F20"/>
                </a:solidFill>
                <a:latin typeface="Arial Narrow"/>
                <a:cs typeface="Arial Narrow"/>
              </a:rPr>
              <a:t> </a:t>
            </a:r>
            <a:r>
              <a:rPr sz="750" spc="0" dirty="0">
                <a:solidFill>
                  <a:srgbClr val="231F20"/>
                </a:solidFill>
                <a:latin typeface="Arial Narrow"/>
                <a:cs typeface="Arial Narrow"/>
              </a:rPr>
              <a:t>diam</a:t>
            </a:r>
            <a:r>
              <a:rPr sz="750" spc="-20" dirty="0">
                <a:solidFill>
                  <a:srgbClr val="231F20"/>
                </a:solidFill>
                <a:latin typeface="Arial Narrow"/>
                <a:cs typeface="Arial Narrow"/>
              </a:rPr>
              <a:t> </a:t>
            </a:r>
            <a:r>
              <a:rPr sz="750" spc="-5" dirty="0">
                <a:solidFill>
                  <a:srgbClr val="231F20"/>
                </a:solidFill>
                <a:latin typeface="Arial Narrow"/>
                <a:cs typeface="Arial Narrow"/>
              </a:rPr>
              <a:t>nonummy.</a:t>
            </a:r>
            <a:endParaRPr sz="750">
              <a:latin typeface="Arial Narrow"/>
              <a:cs typeface="Arial Narrow"/>
            </a:endParaRPr>
          </a:p>
          <a:p>
            <a:pPr marL="163830">
              <a:lnSpc>
                <a:spcPct val="100000"/>
              </a:lnSpc>
              <a:spcBef>
                <a:spcPts val="284"/>
              </a:spcBef>
            </a:pPr>
            <a:r>
              <a:rPr sz="750" b="1" spc="-40" dirty="0">
                <a:solidFill>
                  <a:srgbClr val="231F20"/>
                </a:solidFill>
                <a:latin typeface="Calibri"/>
                <a:cs typeface="Calibri"/>
              </a:rPr>
              <a:t>Cuidado </a:t>
            </a:r>
            <a:r>
              <a:rPr sz="750" b="1" spc="-50" dirty="0">
                <a:solidFill>
                  <a:srgbClr val="231F20"/>
                </a:solidFill>
                <a:latin typeface="Calibri"/>
                <a:cs typeface="Calibri"/>
              </a:rPr>
              <a:t>y</a:t>
            </a:r>
            <a:r>
              <a:rPr sz="750" b="1" spc="-10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50" b="1" spc="-55" dirty="0">
                <a:solidFill>
                  <a:srgbClr val="231F20"/>
                </a:solidFill>
                <a:latin typeface="Calibri"/>
                <a:cs typeface="Calibri"/>
              </a:rPr>
              <a:t>mantenimiento:</a:t>
            </a:r>
            <a:endParaRPr sz="750">
              <a:latin typeface="Calibri"/>
              <a:cs typeface="Calibri"/>
            </a:endParaRPr>
          </a:p>
          <a:p>
            <a:pPr marL="163830" marR="5080" indent="-635">
              <a:lnSpc>
                <a:spcPct val="110700"/>
              </a:lnSpc>
            </a:pPr>
            <a:r>
              <a:rPr sz="750" spc="25" dirty="0">
                <a:solidFill>
                  <a:srgbClr val="231F20"/>
                </a:solidFill>
                <a:latin typeface="Arial Narrow"/>
                <a:cs typeface="Arial Narrow"/>
              </a:rPr>
              <a:t>Uut</a:t>
            </a:r>
            <a:r>
              <a:rPr sz="750" spc="-15" dirty="0">
                <a:solidFill>
                  <a:srgbClr val="231F20"/>
                </a:solidFill>
                <a:latin typeface="Arial Narrow"/>
                <a:cs typeface="Arial Narrow"/>
              </a:rPr>
              <a:t> </a:t>
            </a:r>
            <a:r>
              <a:rPr sz="750" spc="-5" dirty="0">
                <a:solidFill>
                  <a:srgbClr val="231F20"/>
                </a:solidFill>
                <a:latin typeface="Arial Narrow"/>
                <a:cs typeface="Arial Narrow"/>
              </a:rPr>
              <a:t>laoreet</a:t>
            </a:r>
            <a:r>
              <a:rPr sz="750" spc="-15" dirty="0">
                <a:solidFill>
                  <a:srgbClr val="231F20"/>
                </a:solidFill>
                <a:latin typeface="Arial Narrow"/>
                <a:cs typeface="Arial Narrow"/>
              </a:rPr>
              <a:t> </a:t>
            </a:r>
            <a:r>
              <a:rPr sz="750" spc="-5" dirty="0">
                <a:solidFill>
                  <a:srgbClr val="231F20"/>
                </a:solidFill>
                <a:latin typeface="Arial Narrow"/>
                <a:cs typeface="Arial Narrow"/>
              </a:rPr>
              <a:t>dolore</a:t>
            </a:r>
            <a:r>
              <a:rPr sz="750" spc="-15" dirty="0">
                <a:solidFill>
                  <a:srgbClr val="231F20"/>
                </a:solidFill>
                <a:latin typeface="Arial Narrow"/>
                <a:cs typeface="Arial Narrow"/>
              </a:rPr>
              <a:t> </a:t>
            </a:r>
            <a:r>
              <a:rPr sz="750" spc="-10" dirty="0">
                <a:solidFill>
                  <a:srgbClr val="231F20"/>
                </a:solidFill>
                <a:latin typeface="Arial Narrow"/>
                <a:cs typeface="Arial Narrow"/>
              </a:rPr>
              <a:t>magna</a:t>
            </a:r>
            <a:r>
              <a:rPr sz="750" spc="-15" dirty="0">
                <a:solidFill>
                  <a:srgbClr val="231F20"/>
                </a:solidFill>
                <a:latin typeface="Arial Narrow"/>
                <a:cs typeface="Arial Narrow"/>
              </a:rPr>
              <a:t> </a:t>
            </a:r>
            <a:r>
              <a:rPr sz="750" dirty="0">
                <a:solidFill>
                  <a:srgbClr val="231F20"/>
                </a:solidFill>
                <a:latin typeface="Arial Narrow"/>
                <a:cs typeface="Arial Narrow"/>
              </a:rPr>
              <a:t>aliquam</a:t>
            </a:r>
            <a:r>
              <a:rPr sz="750" spc="-15" dirty="0">
                <a:solidFill>
                  <a:srgbClr val="231F20"/>
                </a:solidFill>
                <a:latin typeface="Arial Narrow"/>
                <a:cs typeface="Arial Narrow"/>
              </a:rPr>
              <a:t> </a:t>
            </a:r>
            <a:r>
              <a:rPr sz="750" dirty="0">
                <a:solidFill>
                  <a:srgbClr val="231F20"/>
                </a:solidFill>
                <a:latin typeface="Arial Narrow"/>
                <a:cs typeface="Arial Narrow"/>
              </a:rPr>
              <a:t>erat</a:t>
            </a:r>
            <a:r>
              <a:rPr sz="750" spc="-30" dirty="0">
                <a:solidFill>
                  <a:srgbClr val="231F20"/>
                </a:solidFill>
                <a:latin typeface="Arial Narrow"/>
                <a:cs typeface="Arial Narrow"/>
              </a:rPr>
              <a:t> </a:t>
            </a:r>
            <a:r>
              <a:rPr sz="750" dirty="0">
                <a:solidFill>
                  <a:srgbClr val="231F20"/>
                </a:solidFill>
                <a:latin typeface="Arial Narrow"/>
                <a:cs typeface="Arial Narrow"/>
              </a:rPr>
              <a:t>volutpat.</a:t>
            </a:r>
            <a:r>
              <a:rPr sz="750" spc="-15" dirty="0">
                <a:solidFill>
                  <a:srgbClr val="231F20"/>
                </a:solidFill>
                <a:latin typeface="Arial Narrow"/>
                <a:cs typeface="Arial Narrow"/>
              </a:rPr>
              <a:t> </a:t>
            </a:r>
            <a:r>
              <a:rPr sz="750" spc="50" dirty="0">
                <a:solidFill>
                  <a:srgbClr val="231F20"/>
                </a:solidFill>
                <a:latin typeface="Arial Narrow"/>
                <a:cs typeface="Arial Narrow"/>
              </a:rPr>
              <a:t>Ut</a:t>
            </a:r>
            <a:r>
              <a:rPr sz="750" spc="-30" dirty="0">
                <a:solidFill>
                  <a:srgbClr val="231F20"/>
                </a:solidFill>
                <a:latin typeface="Arial Narrow"/>
                <a:cs typeface="Arial Narrow"/>
              </a:rPr>
              <a:t> </a:t>
            </a:r>
            <a:r>
              <a:rPr sz="750" spc="-5" dirty="0">
                <a:solidFill>
                  <a:srgbClr val="231F20"/>
                </a:solidFill>
                <a:latin typeface="Arial Narrow"/>
                <a:cs typeface="Arial Narrow"/>
              </a:rPr>
              <a:t>wisi</a:t>
            </a:r>
            <a:r>
              <a:rPr sz="750" spc="-15" dirty="0">
                <a:solidFill>
                  <a:srgbClr val="231F20"/>
                </a:solidFill>
                <a:latin typeface="Arial Narrow"/>
                <a:cs typeface="Arial Narrow"/>
              </a:rPr>
              <a:t> </a:t>
            </a:r>
            <a:r>
              <a:rPr sz="750" dirty="0">
                <a:solidFill>
                  <a:srgbClr val="231F20"/>
                </a:solidFill>
                <a:latin typeface="Arial Narrow"/>
                <a:cs typeface="Arial Narrow"/>
              </a:rPr>
              <a:t>enim</a:t>
            </a:r>
            <a:r>
              <a:rPr sz="750" spc="-15" dirty="0">
                <a:solidFill>
                  <a:srgbClr val="231F20"/>
                </a:solidFill>
                <a:latin typeface="Arial Narrow"/>
                <a:cs typeface="Arial Narrow"/>
              </a:rPr>
              <a:t> </a:t>
            </a:r>
            <a:r>
              <a:rPr sz="750" spc="-10" dirty="0">
                <a:solidFill>
                  <a:srgbClr val="231F20"/>
                </a:solidFill>
                <a:latin typeface="Arial Narrow"/>
                <a:cs typeface="Arial Narrow"/>
              </a:rPr>
              <a:t>ad</a:t>
            </a:r>
            <a:r>
              <a:rPr sz="750" spc="-15" dirty="0">
                <a:solidFill>
                  <a:srgbClr val="231F20"/>
                </a:solidFill>
                <a:latin typeface="Arial Narrow"/>
                <a:cs typeface="Arial Narrow"/>
              </a:rPr>
              <a:t> </a:t>
            </a:r>
            <a:r>
              <a:rPr sz="750" spc="10" dirty="0">
                <a:solidFill>
                  <a:srgbClr val="231F20"/>
                </a:solidFill>
                <a:latin typeface="Arial Narrow"/>
                <a:cs typeface="Arial Narrow"/>
              </a:rPr>
              <a:t>minim</a:t>
            </a:r>
            <a:r>
              <a:rPr sz="750" spc="-30" dirty="0">
                <a:solidFill>
                  <a:srgbClr val="231F20"/>
                </a:solidFill>
                <a:latin typeface="Arial Narrow"/>
                <a:cs typeface="Arial Narrow"/>
              </a:rPr>
              <a:t> </a:t>
            </a:r>
            <a:r>
              <a:rPr sz="750" spc="-15" dirty="0">
                <a:solidFill>
                  <a:srgbClr val="231F20"/>
                </a:solidFill>
                <a:latin typeface="Arial Narrow"/>
                <a:cs typeface="Arial Narrow"/>
              </a:rPr>
              <a:t>veniam, </a:t>
            </a:r>
            <a:r>
              <a:rPr sz="750" spc="-5" dirty="0">
                <a:solidFill>
                  <a:srgbClr val="231F20"/>
                </a:solidFill>
                <a:latin typeface="Arial Narrow"/>
                <a:cs typeface="Arial Narrow"/>
              </a:rPr>
              <a:t>quis</a:t>
            </a:r>
            <a:r>
              <a:rPr sz="750" spc="-15" dirty="0">
                <a:solidFill>
                  <a:srgbClr val="231F20"/>
                </a:solidFill>
                <a:latin typeface="Arial Narrow"/>
                <a:cs typeface="Arial Narrow"/>
              </a:rPr>
              <a:t> </a:t>
            </a:r>
            <a:r>
              <a:rPr sz="750" spc="-5" dirty="0">
                <a:solidFill>
                  <a:srgbClr val="231F20"/>
                </a:solidFill>
                <a:latin typeface="Arial Narrow"/>
                <a:cs typeface="Arial Narrow"/>
              </a:rPr>
              <a:t>nostrud.  </a:t>
            </a:r>
            <a:r>
              <a:rPr sz="750" spc="10" dirty="0">
                <a:solidFill>
                  <a:srgbClr val="231F20"/>
                </a:solidFill>
                <a:latin typeface="Arial Narrow"/>
                <a:cs typeface="Arial Narrow"/>
              </a:rPr>
              <a:t>Limpitation </a:t>
            </a:r>
            <a:r>
              <a:rPr sz="750" spc="-5" dirty="0">
                <a:solidFill>
                  <a:srgbClr val="231F20"/>
                </a:solidFill>
                <a:latin typeface="Arial Narrow"/>
                <a:cs typeface="Arial Narrow"/>
              </a:rPr>
              <a:t>ullamcorper </a:t>
            </a:r>
            <a:r>
              <a:rPr sz="750" dirty="0">
                <a:solidFill>
                  <a:srgbClr val="231F20"/>
                </a:solidFill>
                <a:latin typeface="Arial Narrow"/>
                <a:cs typeface="Arial Narrow"/>
              </a:rPr>
              <a:t>suscipit </a:t>
            </a:r>
            <a:r>
              <a:rPr sz="750" spc="0" dirty="0">
                <a:solidFill>
                  <a:srgbClr val="231F20"/>
                </a:solidFill>
                <a:latin typeface="Arial Narrow"/>
                <a:cs typeface="Arial Narrow"/>
              </a:rPr>
              <a:t>lobortis </a:t>
            </a:r>
            <a:r>
              <a:rPr sz="750" spc="-5" dirty="0">
                <a:solidFill>
                  <a:srgbClr val="231F20"/>
                </a:solidFill>
                <a:latin typeface="Arial Narrow"/>
                <a:cs typeface="Arial Narrow"/>
              </a:rPr>
              <a:t>nisl </a:t>
            </a:r>
            <a:r>
              <a:rPr sz="750" spc="25" dirty="0">
                <a:solidFill>
                  <a:srgbClr val="231F20"/>
                </a:solidFill>
                <a:latin typeface="Arial Narrow"/>
                <a:cs typeface="Arial Narrow"/>
              </a:rPr>
              <a:t>ut </a:t>
            </a:r>
            <a:r>
              <a:rPr sz="750" dirty="0">
                <a:solidFill>
                  <a:srgbClr val="231F20"/>
                </a:solidFill>
                <a:latin typeface="Arial Narrow"/>
                <a:cs typeface="Arial Narrow"/>
              </a:rPr>
              <a:t>aliquip </a:t>
            </a:r>
            <a:r>
              <a:rPr sz="750" spc="-30" dirty="0">
                <a:solidFill>
                  <a:srgbClr val="231F20"/>
                </a:solidFill>
                <a:latin typeface="Arial Narrow"/>
                <a:cs typeface="Arial Narrow"/>
              </a:rPr>
              <a:t>ex ea </a:t>
            </a:r>
            <a:r>
              <a:rPr sz="750" dirty="0">
                <a:solidFill>
                  <a:srgbClr val="231F20"/>
                </a:solidFill>
                <a:latin typeface="Arial Narrow"/>
                <a:cs typeface="Arial Narrow"/>
              </a:rPr>
              <a:t>commodo</a:t>
            </a:r>
            <a:r>
              <a:rPr sz="750" spc="-65" dirty="0">
                <a:solidFill>
                  <a:srgbClr val="231F20"/>
                </a:solidFill>
                <a:latin typeface="Arial Narrow"/>
                <a:cs typeface="Arial Narrow"/>
              </a:rPr>
              <a:t> </a:t>
            </a:r>
            <a:r>
              <a:rPr sz="750" spc="-15" dirty="0">
                <a:solidFill>
                  <a:srgbClr val="231F20"/>
                </a:solidFill>
                <a:latin typeface="Arial Narrow"/>
                <a:cs typeface="Arial Narrow"/>
              </a:rPr>
              <a:t>consequat.</a:t>
            </a:r>
            <a:endParaRPr sz="750">
              <a:latin typeface="Arial Narrow"/>
              <a:cs typeface="Arial Narrow"/>
            </a:endParaRPr>
          </a:p>
          <a:p>
            <a:pPr marL="162560" marR="1941195" indent="635">
              <a:lnSpc>
                <a:spcPct val="110700"/>
              </a:lnSpc>
            </a:pPr>
            <a:r>
              <a:rPr sz="750" dirty="0">
                <a:solidFill>
                  <a:srgbClr val="231F20"/>
                </a:solidFill>
                <a:latin typeface="Arial Narrow"/>
                <a:cs typeface="Arial Narrow"/>
              </a:rPr>
              <a:t>Sipsum dolor </a:t>
            </a:r>
            <a:r>
              <a:rPr sz="750" spc="10" dirty="0">
                <a:solidFill>
                  <a:srgbClr val="231F20"/>
                </a:solidFill>
                <a:latin typeface="Arial Narrow"/>
                <a:cs typeface="Arial Narrow"/>
              </a:rPr>
              <a:t>sit </a:t>
            </a:r>
            <a:r>
              <a:rPr sz="750" spc="-5" dirty="0">
                <a:solidFill>
                  <a:srgbClr val="231F20"/>
                </a:solidFill>
                <a:latin typeface="Arial Narrow"/>
                <a:cs typeface="Arial Narrow"/>
              </a:rPr>
              <a:t>amet,</a:t>
            </a:r>
            <a:r>
              <a:rPr sz="750" spc="-110" dirty="0">
                <a:solidFill>
                  <a:srgbClr val="231F20"/>
                </a:solidFill>
                <a:latin typeface="Arial Narrow"/>
                <a:cs typeface="Arial Narrow"/>
              </a:rPr>
              <a:t> </a:t>
            </a:r>
            <a:r>
              <a:rPr sz="750" spc="-15" dirty="0">
                <a:solidFill>
                  <a:srgbClr val="231F20"/>
                </a:solidFill>
                <a:latin typeface="Arial Narrow"/>
                <a:cs typeface="Arial Narrow"/>
              </a:rPr>
              <a:t>consectetuer.  </a:t>
            </a:r>
            <a:r>
              <a:rPr sz="750" spc="25" dirty="0">
                <a:solidFill>
                  <a:srgbClr val="231F20"/>
                </a:solidFill>
                <a:latin typeface="Arial Narrow"/>
                <a:cs typeface="Arial Narrow"/>
              </a:rPr>
              <a:t>No</a:t>
            </a:r>
            <a:r>
              <a:rPr sz="750" spc="-120" dirty="0">
                <a:solidFill>
                  <a:srgbClr val="231F20"/>
                </a:solidFill>
                <a:latin typeface="Arial Narrow"/>
                <a:cs typeface="Arial Narrow"/>
              </a:rPr>
              <a:t> </a:t>
            </a:r>
            <a:r>
              <a:rPr sz="750" spc="-10" dirty="0">
                <a:solidFill>
                  <a:srgbClr val="231F20"/>
                </a:solidFill>
                <a:latin typeface="Arial Narrow"/>
                <a:cs typeface="Arial Narrow"/>
              </a:rPr>
              <a:t>magna </a:t>
            </a:r>
            <a:r>
              <a:rPr sz="750" dirty="0">
                <a:solidFill>
                  <a:srgbClr val="231F20"/>
                </a:solidFill>
                <a:latin typeface="Arial Narrow"/>
                <a:cs typeface="Arial Narrow"/>
              </a:rPr>
              <a:t>aliquam erat volutpat.</a:t>
            </a:r>
            <a:endParaRPr sz="750">
              <a:latin typeface="Arial Narrow"/>
              <a:cs typeface="Arial Narrow"/>
            </a:endParaRPr>
          </a:p>
          <a:p>
            <a:pPr marL="162560" marR="1503680">
              <a:lnSpc>
                <a:spcPct val="110700"/>
              </a:lnSpc>
            </a:pPr>
            <a:r>
              <a:rPr sz="750" spc="25" dirty="0">
                <a:solidFill>
                  <a:srgbClr val="231F20"/>
                </a:solidFill>
                <a:latin typeface="Arial Narrow"/>
                <a:cs typeface="Arial Narrow"/>
              </a:rPr>
              <a:t>No </a:t>
            </a:r>
            <a:r>
              <a:rPr sz="750" dirty="0">
                <a:solidFill>
                  <a:srgbClr val="231F20"/>
                </a:solidFill>
                <a:latin typeface="Arial Narrow"/>
                <a:cs typeface="Arial Narrow"/>
              </a:rPr>
              <a:t>uscipit </a:t>
            </a:r>
            <a:r>
              <a:rPr sz="750" spc="0" dirty="0">
                <a:solidFill>
                  <a:srgbClr val="231F20"/>
                </a:solidFill>
                <a:latin typeface="Arial Narrow"/>
                <a:cs typeface="Arial Narrow"/>
              </a:rPr>
              <a:t>lobortis </a:t>
            </a:r>
            <a:r>
              <a:rPr sz="750" spc="-5" dirty="0">
                <a:solidFill>
                  <a:srgbClr val="231F20"/>
                </a:solidFill>
                <a:latin typeface="Arial Narrow"/>
                <a:cs typeface="Arial Narrow"/>
              </a:rPr>
              <a:t>nisl </a:t>
            </a:r>
            <a:r>
              <a:rPr sz="750" spc="25" dirty="0">
                <a:solidFill>
                  <a:srgbClr val="231F20"/>
                </a:solidFill>
                <a:latin typeface="Arial Narrow"/>
                <a:cs typeface="Arial Narrow"/>
              </a:rPr>
              <a:t>ut</a:t>
            </a:r>
            <a:r>
              <a:rPr sz="750" spc="-120" dirty="0">
                <a:solidFill>
                  <a:srgbClr val="231F20"/>
                </a:solidFill>
                <a:latin typeface="Arial Narrow"/>
                <a:cs typeface="Arial Narrow"/>
              </a:rPr>
              <a:t> </a:t>
            </a:r>
            <a:r>
              <a:rPr sz="750" dirty="0">
                <a:solidFill>
                  <a:srgbClr val="231F20"/>
                </a:solidFill>
                <a:latin typeface="Arial Narrow"/>
                <a:cs typeface="Arial Narrow"/>
              </a:rPr>
              <a:t>aliquip </a:t>
            </a:r>
            <a:r>
              <a:rPr sz="750" spc="-30" dirty="0">
                <a:solidFill>
                  <a:srgbClr val="231F20"/>
                </a:solidFill>
                <a:latin typeface="Arial Narrow"/>
                <a:cs typeface="Arial Narrow"/>
              </a:rPr>
              <a:t>ex ea </a:t>
            </a:r>
            <a:r>
              <a:rPr sz="750" spc="-5" dirty="0">
                <a:solidFill>
                  <a:srgbClr val="231F20"/>
                </a:solidFill>
                <a:latin typeface="Arial Narrow"/>
                <a:cs typeface="Arial Narrow"/>
              </a:rPr>
              <a:t>commodo.  </a:t>
            </a:r>
            <a:r>
              <a:rPr sz="750" spc="-10" dirty="0">
                <a:solidFill>
                  <a:srgbClr val="231F20"/>
                </a:solidFill>
                <a:latin typeface="Arial Narrow"/>
                <a:cs typeface="Arial Narrow"/>
              </a:rPr>
              <a:t>Ced</a:t>
            </a:r>
            <a:r>
              <a:rPr sz="750" spc="-30" dirty="0">
                <a:solidFill>
                  <a:srgbClr val="231F20"/>
                </a:solidFill>
                <a:latin typeface="Arial Narrow"/>
                <a:cs typeface="Arial Narrow"/>
              </a:rPr>
              <a:t> </a:t>
            </a:r>
            <a:r>
              <a:rPr sz="750" spc="0" dirty="0">
                <a:solidFill>
                  <a:srgbClr val="231F20"/>
                </a:solidFill>
                <a:latin typeface="Arial Narrow"/>
                <a:cs typeface="Arial Narrow"/>
              </a:rPr>
              <a:t>diam</a:t>
            </a:r>
            <a:r>
              <a:rPr sz="750" spc="-30" dirty="0">
                <a:solidFill>
                  <a:srgbClr val="231F20"/>
                </a:solidFill>
                <a:latin typeface="Arial Narrow"/>
                <a:cs typeface="Arial Narrow"/>
              </a:rPr>
              <a:t> </a:t>
            </a:r>
            <a:r>
              <a:rPr sz="750" spc="0" dirty="0">
                <a:solidFill>
                  <a:srgbClr val="231F20"/>
                </a:solidFill>
                <a:latin typeface="Arial Narrow"/>
                <a:cs typeface="Arial Narrow"/>
              </a:rPr>
              <a:t>nonummy</a:t>
            </a:r>
            <a:r>
              <a:rPr sz="750" spc="-45" dirty="0">
                <a:solidFill>
                  <a:srgbClr val="231F20"/>
                </a:solidFill>
                <a:latin typeface="Arial Narrow"/>
                <a:cs typeface="Arial Narrow"/>
              </a:rPr>
              <a:t> </a:t>
            </a:r>
            <a:r>
              <a:rPr sz="750" spc="0" dirty="0">
                <a:solidFill>
                  <a:srgbClr val="231F20"/>
                </a:solidFill>
                <a:latin typeface="Arial Narrow"/>
                <a:cs typeface="Arial Narrow"/>
              </a:rPr>
              <a:t>nibh</a:t>
            </a:r>
            <a:r>
              <a:rPr sz="750" spc="-30" dirty="0">
                <a:solidFill>
                  <a:srgbClr val="231F20"/>
                </a:solidFill>
                <a:latin typeface="Arial Narrow"/>
                <a:cs typeface="Arial Narrow"/>
              </a:rPr>
              <a:t> </a:t>
            </a:r>
            <a:r>
              <a:rPr sz="750" spc="-5" dirty="0">
                <a:solidFill>
                  <a:srgbClr val="231F20"/>
                </a:solidFill>
                <a:latin typeface="Arial Narrow"/>
                <a:cs typeface="Arial Narrow"/>
              </a:rPr>
              <a:t>euismod</a:t>
            </a:r>
            <a:r>
              <a:rPr sz="750" spc="-40" dirty="0">
                <a:solidFill>
                  <a:srgbClr val="231F20"/>
                </a:solidFill>
                <a:latin typeface="Arial Narrow"/>
                <a:cs typeface="Arial Narrow"/>
              </a:rPr>
              <a:t> </a:t>
            </a:r>
            <a:r>
              <a:rPr sz="750" spc="0" dirty="0">
                <a:solidFill>
                  <a:srgbClr val="231F20"/>
                </a:solidFill>
                <a:latin typeface="Arial Narrow"/>
                <a:cs typeface="Arial Narrow"/>
              </a:rPr>
              <a:t>tincidunt.</a:t>
            </a:r>
            <a:endParaRPr sz="750">
              <a:latin typeface="Arial Narrow"/>
              <a:cs typeface="Arial Narrow"/>
            </a:endParaRPr>
          </a:p>
          <a:p>
            <a:pPr marL="162560">
              <a:lnSpc>
                <a:spcPct val="100000"/>
              </a:lnSpc>
              <a:spcBef>
                <a:spcPts val="450"/>
              </a:spcBef>
            </a:pPr>
            <a:r>
              <a:rPr sz="750" b="1" spc="-50" dirty="0">
                <a:solidFill>
                  <a:srgbClr val="231F20"/>
                </a:solidFill>
                <a:latin typeface="Calibri"/>
                <a:cs typeface="Calibri"/>
              </a:rPr>
              <a:t>Invernada:</a:t>
            </a:r>
            <a:endParaRPr sz="750">
              <a:latin typeface="Calibri"/>
              <a:cs typeface="Calibri"/>
            </a:endParaRPr>
          </a:p>
          <a:p>
            <a:pPr marL="162560" marR="66040" indent="-635">
              <a:lnSpc>
                <a:spcPct val="110700"/>
              </a:lnSpc>
            </a:pPr>
            <a:r>
              <a:rPr sz="750" spc="0" dirty="0">
                <a:solidFill>
                  <a:srgbClr val="231F20"/>
                </a:solidFill>
                <a:latin typeface="Arial Narrow"/>
                <a:cs typeface="Arial Narrow"/>
              </a:rPr>
              <a:t>Lorem</a:t>
            </a:r>
            <a:r>
              <a:rPr sz="750" spc="-20" dirty="0">
                <a:solidFill>
                  <a:srgbClr val="231F20"/>
                </a:solidFill>
                <a:latin typeface="Arial Narrow"/>
                <a:cs typeface="Arial Narrow"/>
              </a:rPr>
              <a:t> </a:t>
            </a:r>
            <a:r>
              <a:rPr sz="750" spc="0" dirty="0">
                <a:solidFill>
                  <a:srgbClr val="231F20"/>
                </a:solidFill>
                <a:latin typeface="Arial Narrow"/>
                <a:cs typeface="Arial Narrow"/>
              </a:rPr>
              <a:t>ipsum</a:t>
            </a:r>
            <a:r>
              <a:rPr sz="750" spc="-20" dirty="0">
                <a:solidFill>
                  <a:srgbClr val="231F20"/>
                </a:solidFill>
                <a:latin typeface="Arial Narrow"/>
                <a:cs typeface="Arial Narrow"/>
              </a:rPr>
              <a:t> </a:t>
            </a:r>
            <a:r>
              <a:rPr sz="750" dirty="0">
                <a:solidFill>
                  <a:srgbClr val="231F20"/>
                </a:solidFill>
                <a:latin typeface="Arial Narrow"/>
                <a:cs typeface="Arial Narrow"/>
              </a:rPr>
              <a:t>dolor</a:t>
            </a:r>
            <a:r>
              <a:rPr sz="750" spc="-35" dirty="0">
                <a:solidFill>
                  <a:srgbClr val="231F20"/>
                </a:solidFill>
                <a:latin typeface="Arial Narrow"/>
                <a:cs typeface="Arial Narrow"/>
              </a:rPr>
              <a:t> </a:t>
            </a:r>
            <a:r>
              <a:rPr sz="750" spc="10" dirty="0">
                <a:solidFill>
                  <a:srgbClr val="231F20"/>
                </a:solidFill>
                <a:latin typeface="Arial Narrow"/>
                <a:cs typeface="Arial Narrow"/>
              </a:rPr>
              <a:t>sit</a:t>
            </a:r>
            <a:r>
              <a:rPr sz="750" spc="-20" dirty="0">
                <a:solidFill>
                  <a:srgbClr val="231F20"/>
                </a:solidFill>
                <a:latin typeface="Arial Narrow"/>
                <a:cs typeface="Arial Narrow"/>
              </a:rPr>
              <a:t> </a:t>
            </a:r>
            <a:r>
              <a:rPr sz="750" spc="-5" dirty="0">
                <a:solidFill>
                  <a:srgbClr val="231F20"/>
                </a:solidFill>
                <a:latin typeface="Arial Narrow"/>
                <a:cs typeface="Arial Narrow"/>
              </a:rPr>
              <a:t>amet,</a:t>
            </a:r>
            <a:r>
              <a:rPr sz="750" spc="-20" dirty="0">
                <a:solidFill>
                  <a:srgbClr val="231F20"/>
                </a:solidFill>
                <a:latin typeface="Arial Narrow"/>
                <a:cs typeface="Arial Narrow"/>
              </a:rPr>
              <a:t> </a:t>
            </a:r>
            <a:r>
              <a:rPr sz="750" spc="-5" dirty="0">
                <a:solidFill>
                  <a:srgbClr val="231F20"/>
                </a:solidFill>
                <a:latin typeface="Arial Narrow"/>
                <a:cs typeface="Arial Narrow"/>
              </a:rPr>
              <a:t>consectetuer</a:t>
            </a:r>
            <a:r>
              <a:rPr sz="750" spc="-35" dirty="0">
                <a:solidFill>
                  <a:srgbClr val="231F20"/>
                </a:solidFill>
                <a:latin typeface="Arial Narrow"/>
                <a:cs typeface="Arial Narrow"/>
              </a:rPr>
              <a:t> </a:t>
            </a:r>
            <a:r>
              <a:rPr sz="750" spc="-10" dirty="0">
                <a:solidFill>
                  <a:srgbClr val="231F20"/>
                </a:solidFill>
                <a:latin typeface="Arial Narrow"/>
                <a:cs typeface="Arial Narrow"/>
              </a:rPr>
              <a:t>adipiscing</a:t>
            </a:r>
            <a:r>
              <a:rPr sz="750" spc="-20" dirty="0">
                <a:solidFill>
                  <a:srgbClr val="231F20"/>
                </a:solidFill>
                <a:latin typeface="Arial Narrow"/>
                <a:cs typeface="Arial Narrow"/>
              </a:rPr>
              <a:t> </a:t>
            </a:r>
            <a:r>
              <a:rPr sz="750" spc="-5" dirty="0">
                <a:solidFill>
                  <a:srgbClr val="231F20"/>
                </a:solidFill>
                <a:latin typeface="Arial Narrow"/>
                <a:cs typeface="Arial Narrow"/>
              </a:rPr>
              <a:t>elit,</a:t>
            </a:r>
            <a:r>
              <a:rPr sz="750" spc="-20" dirty="0">
                <a:solidFill>
                  <a:srgbClr val="231F20"/>
                </a:solidFill>
                <a:latin typeface="Arial Narrow"/>
                <a:cs typeface="Arial Narrow"/>
              </a:rPr>
              <a:t> </a:t>
            </a:r>
            <a:r>
              <a:rPr sz="750" spc="-15" dirty="0">
                <a:solidFill>
                  <a:srgbClr val="231F20"/>
                </a:solidFill>
                <a:latin typeface="Arial Narrow"/>
                <a:cs typeface="Arial Narrow"/>
              </a:rPr>
              <a:t>sed</a:t>
            </a:r>
            <a:r>
              <a:rPr sz="750" spc="-20" dirty="0">
                <a:solidFill>
                  <a:srgbClr val="231F20"/>
                </a:solidFill>
                <a:latin typeface="Arial Narrow"/>
                <a:cs typeface="Arial Narrow"/>
              </a:rPr>
              <a:t> </a:t>
            </a:r>
            <a:r>
              <a:rPr sz="750" spc="0" dirty="0">
                <a:solidFill>
                  <a:srgbClr val="231F20"/>
                </a:solidFill>
                <a:latin typeface="Arial Narrow"/>
                <a:cs typeface="Arial Narrow"/>
              </a:rPr>
              <a:t>diam</a:t>
            </a:r>
            <a:r>
              <a:rPr sz="750" spc="-20" dirty="0">
                <a:solidFill>
                  <a:srgbClr val="231F20"/>
                </a:solidFill>
                <a:latin typeface="Arial Narrow"/>
                <a:cs typeface="Arial Narrow"/>
              </a:rPr>
              <a:t> </a:t>
            </a:r>
            <a:r>
              <a:rPr sz="750" spc="0" dirty="0">
                <a:solidFill>
                  <a:srgbClr val="231F20"/>
                </a:solidFill>
                <a:latin typeface="Arial Narrow"/>
                <a:cs typeface="Arial Narrow"/>
              </a:rPr>
              <a:t>nonummy</a:t>
            </a:r>
            <a:r>
              <a:rPr sz="750" spc="-35" dirty="0">
                <a:solidFill>
                  <a:srgbClr val="231F20"/>
                </a:solidFill>
                <a:latin typeface="Arial Narrow"/>
                <a:cs typeface="Arial Narrow"/>
              </a:rPr>
              <a:t> </a:t>
            </a:r>
            <a:r>
              <a:rPr sz="750" spc="0" dirty="0">
                <a:solidFill>
                  <a:srgbClr val="231F20"/>
                </a:solidFill>
                <a:latin typeface="Arial Narrow"/>
                <a:cs typeface="Arial Narrow"/>
              </a:rPr>
              <a:t>nibh</a:t>
            </a:r>
            <a:r>
              <a:rPr sz="750" spc="-20" dirty="0">
                <a:solidFill>
                  <a:srgbClr val="231F20"/>
                </a:solidFill>
                <a:latin typeface="Arial Narrow"/>
                <a:cs typeface="Arial Narrow"/>
              </a:rPr>
              <a:t> </a:t>
            </a:r>
            <a:r>
              <a:rPr sz="750" spc="-10" dirty="0">
                <a:solidFill>
                  <a:srgbClr val="231F20"/>
                </a:solidFill>
                <a:latin typeface="Arial Narrow"/>
                <a:cs typeface="Arial Narrow"/>
              </a:rPr>
              <a:t>euismod.  </a:t>
            </a:r>
            <a:r>
              <a:rPr sz="750" spc="50" dirty="0">
                <a:solidFill>
                  <a:srgbClr val="231F20"/>
                </a:solidFill>
                <a:latin typeface="Arial Narrow"/>
                <a:cs typeface="Arial Narrow"/>
              </a:rPr>
              <a:t>Ut</a:t>
            </a:r>
            <a:r>
              <a:rPr sz="750" spc="-15" dirty="0">
                <a:solidFill>
                  <a:srgbClr val="231F20"/>
                </a:solidFill>
                <a:latin typeface="Arial Narrow"/>
                <a:cs typeface="Arial Narrow"/>
              </a:rPr>
              <a:t> </a:t>
            </a:r>
            <a:r>
              <a:rPr sz="750" spc="-5" dirty="0">
                <a:solidFill>
                  <a:srgbClr val="231F20"/>
                </a:solidFill>
                <a:latin typeface="Arial Narrow"/>
                <a:cs typeface="Arial Narrow"/>
              </a:rPr>
              <a:t>laoreet</a:t>
            </a:r>
            <a:r>
              <a:rPr sz="750" spc="-15" dirty="0">
                <a:solidFill>
                  <a:srgbClr val="231F20"/>
                </a:solidFill>
                <a:latin typeface="Arial Narrow"/>
                <a:cs typeface="Arial Narrow"/>
              </a:rPr>
              <a:t> </a:t>
            </a:r>
            <a:r>
              <a:rPr sz="750" spc="-5" dirty="0">
                <a:solidFill>
                  <a:srgbClr val="231F20"/>
                </a:solidFill>
                <a:latin typeface="Arial Narrow"/>
                <a:cs typeface="Arial Narrow"/>
              </a:rPr>
              <a:t>dolore</a:t>
            </a:r>
            <a:r>
              <a:rPr sz="750" spc="-15" dirty="0">
                <a:solidFill>
                  <a:srgbClr val="231F20"/>
                </a:solidFill>
                <a:latin typeface="Arial Narrow"/>
                <a:cs typeface="Arial Narrow"/>
              </a:rPr>
              <a:t> </a:t>
            </a:r>
            <a:r>
              <a:rPr sz="750" spc="-10" dirty="0">
                <a:solidFill>
                  <a:srgbClr val="231F20"/>
                </a:solidFill>
                <a:latin typeface="Arial Narrow"/>
                <a:cs typeface="Arial Narrow"/>
              </a:rPr>
              <a:t>magna</a:t>
            </a:r>
            <a:r>
              <a:rPr sz="750" spc="-15" dirty="0">
                <a:solidFill>
                  <a:srgbClr val="231F20"/>
                </a:solidFill>
                <a:latin typeface="Arial Narrow"/>
                <a:cs typeface="Arial Narrow"/>
              </a:rPr>
              <a:t> </a:t>
            </a:r>
            <a:r>
              <a:rPr sz="750" dirty="0">
                <a:solidFill>
                  <a:srgbClr val="231F20"/>
                </a:solidFill>
                <a:latin typeface="Arial Narrow"/>
                <a:cs typeface="Arial Narrow"/>
              </a:rPr>
              <a:t>aliquam</a:t>
            </a:r>
            <a:r>
              <a:rPr sz="750" spc="-15" dirty="0">
                <a:solidFill>
                  <a:srgbClr val="231F20"/>
                </a:solidFill>
                <a:latin typeface="Arial Narrow"/>
                <a:cs typeface="Arial Narrow"/>
              </a:rPr>
              <a:t> </a:t>
            </a:r>
            <a:r>
              <a:rPr sz="750" dirty="0">
                <a:solidFill>
                  <a:srgbClr val="231F20"/>
                </a:solidFill>
                <a:latin typeface="Arial Narrow"/>
                <a:cs typeface="Arial Narrow"/>
              </a:rPr>
              <a:t>erat</a:t>
            </a:r>
            <a:r>
              <a:rPr sz="750" spc="-30" dirty="0">
                <a:solidFill>
                  <a:srgbClr val="231F20"/>
                </a:solidFill>
                <a:latin typeface="Arial Narrow"/>
                <a:cs typeface="Arial Narrow"/>
              </a:rPr>
              <a:t> </a:t>
            </a:r>
            <a:r>
              <a:rPr sz="750" dirty="0">
                <a:solidFill>
                  <a:srgbClr val="231F20"/>
                </a:solidFill>
                <a:latin typeface="Arial Narrow"/>
                <a:cs typeface="Arial Narrow"/>
              </a:rPr>
              <a:t>volutpat.</a:t>
            </a:r>
            <a:r>
              <a:rPr sz="750" spc="-15" dirty="0">
                <a:solidFill>
                  <a:srgbClr val="231F20"/>
                </a:solidFill>
                <a:latin typeface="Arial Narrow"/>
                <a:cs typeface="Arial Narrow"/>
              </a:rPr>
              <a:t> </a:t>
            </a:r>
            <a:r>
              <a:rPr sz="750" spc="50" dirty="0">
                <a:solidFill>
                  <a:srgbClr val="231F20"/>
                </a:solidFill>
                <a:latin typeface="Arial Narrow"/>
                <a:cs typeface="Arial Narrow"/>
              </a:rPr>
              <a:t>Ut</a:t>
            </a:r>
            <a:r>
              <a:rPr sz="750" spc="-30" dirty="0">
                <a:solidFill>
                  <a:srgbClr val="231F20"/>
                </a:solidFill>
                <a:latin typeface="Arial Narrow"/>
                <a:cs typeface="Arial Narrow"/>
              </a:rPr>
              <a:t> </a:t>
            </a:r>
            <a:r>
              <a:rPr sz="750" spc="-5" dirty="0">
                <a:solidFill>
                  <a:srgbClr val="231F20"/>
                </a:solidFill>
                <a:latin typeface="Arial Narrow"/>
                <a:cs typeface="Arial Narrow"/>
              </a:rPr>
              <a:t>wisi</a:t>
            </a:r>
            <a:r>
              <a:rPr sz="750" spc="-15" dirty="0">
                <a:solidFill>
                  <a:srgbClr val="231F20"/>
                </a:solidFill>
                <a:latin typeface="Arial Narrow"/>
                <a:cs typeface="Arial Narrow"/>
              </a:rPr>
              <a:t> </a:t>
            </a:r>
            <a:r>
              <a:rPr sz="750" dirty="0">
                <a:solidFill>
                  <a:srgbClr val="231F20"/>
                </a:solidFill>
                <a:latin typeface="Arial Narrow"/>
                <a:cs typeface="Arial Narrow"/>
              </a:rPr>
              <a:t>enim</a:t>
            </a:r>
            <a:r>
              <a:rPr sz="750" spc="-15" dirty="0">
                <a:solidFill>
                  <a:srgbClr val="231F20"/>
                </a:solidFill>
                <a:latin typeface="Arial Narrow"/>
                <a:cs typeface="Arial Narrow"/>
              </a:rPr>
              <a:t> </a:t>
            </a:r>
            <a:r>
              <a:rPr sz="750" spc="-10" dirty="0">
                <a:solidFill>
                  <a:srgbClr val="231F20"/>
                </a:solidFill>
                <a:latin typeface="Arial Narrow"/>
                <a:cs typeface="Arial Narrow"/>
              </a:rPr>
              <a:t>ad</a:t>
            </a:r>
            <a:r>
              <a:rPr sz="750" spc="-15" dirty="0">
                <a:solidFill>
                  <a:srgbClr val="231F20"/>
                </a:solidFill>
                <a:latin typeface="Arial Narrow"/>
                <a:cs typeface="Arial Narrow"/>
              </a:rPr>
              <a:t> </a:t>
            </a:r>
            <a:r>
              <a:rPr sz="750" spc="10" dirty="0">
                <a:solidFill>
                  <a:srgbClr val="231F20"/>
                </a:solidFill>
                <a:latin typeface="Arial Narrow"/>
                <a:cs typeface="Arial Narrow"/>
              </a:rPr>
              <a:t>minim</a:t>
            </a:r>
            <a:r>
              <a:rPr sz="750" spc="-30" dirty="0">
                <a:solidFill>
                  <a:srgbClr val="231F20"/>
                </a:solidFill>
                <a:latin typeface="Arial Narrow"/>
                <a:cs typeface="Arial Narrow"/>
              </a:rPr>
              <a:t> </a:t>
            </a:r>
            <a:r>
              <a:rPr sz="750" spc="-15" dirty="0">
                <a:solidFill>
                  <a:srgbClr val="231F20"/>
                </a:solidFill>
                <a:latin typeface="Arial Narrow"/>
                <a:cs typeface="Arial Narrow"/>
              </a:rPr>
              <a:t>veniam.</a:t>
            </a:r>
            <a:endParaRPr sz="750">
              <a:latin typeface="Arial Narrow"/>
              <a:cs typeface="Arial Narrow"/>
            </a:endParaRPr>
          </a:p>
          <a:p>
            <a:pPr marL="163195">
              <a:lnSpc>
                <a:spcPct val="100000"/>
              </a:lnSpc>
              <a:spcBef>
                <a:spcPts val="95"/>
              </a:spcBef>
            </a:pPr>
            <a:r>
              <a:rPr sz="750" spc="5" dirty="0">
                <a:solidFill>
                  <a:srgbClr val="231F20"/>
                </a:solidFill>
                <a:latin typeface="Arial Narrow"/>
                <a:cs typeface="Arial Narrow"/>
              </a:rPr>
              <a:t>Aipsum</a:t>
            </a:r>
            <a:r>
              <a:rPr sz="750" spc="-15" dirty="0">
                <a:solidFill>
                  <a:srgbClr val="231F20"/>
                </a:solidFill>
                <a:latin typeface="Arial Narrow"/>
                <a:cs typeface="Arial Narrow"/>
              </a:rPr>
              <a:t> </a:t>
            </a:r>
            <a:r>
              <a:rPr sz="750" dirty="0">
                <a:solidFill>
                  <a:srgbClr val="231F20"/>
                </a:solidFill>
                <a:latin typeface="Arial Narrow"/>
                <a:cs typeface="Arial Narrow"/>
              </a:rPr>
              <a:t>dolor</a:t>
            </a:r>
            <a:r>
              <a:rPr sz="750" spc="-35" dirty="0">
                <a:solidFill>
                  <a:srgbClr val="231F20"/>
                </a:solidFill>
                <a:latin typeface="Arial Narrow"/>
                <a:cs typeface="Arial Narrow"/>
              </a:rPr>
              <a:t> </a:t>
            </a:r>
            <a:r>
              <a:rPr sz="750" spc="10" dirty="0">
                <a:solidFill>
                  <a:srgbClr val="231F20"/>
                </a:solidFill>
                <a:latin typeface="Arial Narrow"/>
                <a:cs typeface="Arial Narrow"/>
              </a:rPr>
              <a:t>sit</a:t>
            </a:r>
            <a:r>
              <a:rPr sz="750" spc="-15" dirty="0">
                <a:solidFill>
                  <a:srgbClr val="231F20"/>
                </a:solidFill>
                <a:latin typeface="Arial Narrow"/>
                <a:cs typeface="Arial Narrow"/>
              </a:rPr>
              <a:t> </a:t>
            </a:r>
            <a:r>
              <a:rPr sz="750" spc="-5" dirty="0">
                <a:solidFill>
                  <a:srgbClr val="231F20"/>
                </a:solidFill>
                <a:latin typeface="Arial Narrow"/>
                <a:cs typeface="Arial Narrow"/>
              </a:rPr>
              <a:t>amet,</a:t>
            </a:r>
            <a:r>
              <a:rPr sz="750" spc="-15" dirty="0">
                <a:solidFill>
                  <a:srgbClr val="231F20"/>
                </a:solidFill>
                <a:latin typeface="Arial Narrow"/>
                <a:cs typeface="Arial Narrow"/>
              </a:rPr>
              <a:t> </a:t>
            </a:r>
            <a:r>
              <a:rPr sz="750" spc="-5" dirty="0">
                <a:solidFill>
                  <a:srgbClr val="231F20"/>
                </a:solidFill>
                <a:latin typeface="Arial Narrow"/>
                <a:cs typeface="Arial Narrow"/>
              </a:rPr>
              <a:t>consectetuer</a:t>
            </a:r>
            <a:r>
              <a:rPr sz="750" spc="-35" dirty="0">
                <a:solidFill>
                  <a:srgbClr val="231F20"/>
                </a:solidFill>
                <a:latin typeface="Arial Narrow"/>
                <a:cs typeface="Arial Narrow"/>
              </a:rPr>
              <a:t> </a:t>
            </a:r>
            <a:r>
              <a:rPr sz="750" spc="-10" dirty="0">
                <a:solidFill>
                  <a:srgbClr val="231F20"/>
                </a:solidFill>
                <a:latin typeface="Arial Narrow"/>
                <a:cs typeface="Arial Narrow"/>
              </a:rPr>
              <a:t>adipiscing</a:t>
            </a:r>
            <a:r>
              <a:rPr sz="750" spc="-15" dirty="0">
                <a:solidFill>
                  <a:srgbClr val="231F20"/>
                </a:solidFill>
                <a:latin typeface="Arial Narrow"/>
                <a:cs typeface="Arial Narrow"/>
              </a:rPr>
              <a:t> </a:t>
            </a:r>
            <a:r>
              <a:rPr sz="750" spc="5" dirty="0">
                <a:solidFill>
                  <a:srgbClr val="231F20"/>
                </a:solidFill>
                <a:latin typeface="Arial Narrow"/>
                <a:cs typeface="Arial Narrow"/>
              </a:rPr>
              <a:t>elit</a:t>
            </a:r>
            <a:r>
              <a:rPr sz="750" spc="-15" dirty="0">
                <a:solidFill>
                  <a:srgbClr val="231F20"/>
                </a:solidFill>
                <a:latin typeface="Arial Narrow"/>
                <a:cs typeface="Arial Narrow"/>
              </a:rPr>
              <a:t> </a:t>
            </a:r>
            <a:r>
              <a:rPr sz="750" spc="0" dirty="0">
                <a:solidFill>
                  <a:srgbClr val="231F20"/>
                </a:solidFill>
                <a:latin typeface="Arial Narrow"/>
                <a:cs typeface="Arial Narrow"/>
              </a:rPr>
              <a:t>obortis</a:t>
            </a:r>
            <a:r>
              <a:rPr sz="750" spc="-15" dirty="0">
                <a:solidFill>
                  <a:srgbClr val="231F20"/>
                </a:solidFill>
                <a:latin typeface="Arial Narrow"/>
                <a:cs typeface="Arial Narrow"/>
              </a:rPr>
              <a:t> </a:t>
            </a:r>
            <a:r>
              <a:rPr sz="750" spc="-5" dirty="0">
                <a:solidFill>
                  <a:srgbClr val="231F20"/>
                </a:solidFill>
                <a:latin typeface="Arial Narrow"/>
                <a:cs typeface="Arial Narrow"/>
              </a:rPr>
              <a:t>nisl</a:t>
            </a:r>
            <a:r>
              <a:rPr sz="750" spc="-15" dirty="0">
                <a:solidFill>
                  <a:srgbClr val="231F20"/>
                </a:solidFill>
                <a:latin typeface="Arial Narrow"/>
                <a:cs typeface="Arial Narrow"/>
              </a:rPr>
              <a:t> </a:t>
            </a:r>
            <a:r>
              <a:rPr sz="750" spc="25" dirty="0">
                <a:solidFill>
                  <a:srgbClr val="231F20"/>
                </a:solidFill>
                <a:latin typeface="Arial Narrow"/>
                <a:cs typeface="Arial Narrow"/>
              </a:rPr>
              <a:t>ut</a:t>
            </a:r>
            <a:r>
              <a:rPr sz="750" spc="-15" dirty="0">
                <a:solidFill>
                  <a:srgbClr val="231F20"/>
                </a:solidFill>
                <a:latin typeface="Arial Narrow"/>
                <a:cs typeface="Arial Narrow"/>
              </a:rPr>
              <a:t> </a:t>
            </a:r>
            <a:r>
              <a:rPr sz="750" spc="-10" dirty="0">
                <a:solidFill>
                  <a:srgbClr val="231F20"/>
                </a:solidFill>
                <a:latin typeface="Arial Narrow"/>
                <a:cs typeface="Arial Narrow"/>
              </a:rPr>
              <a:t>aliquip.</a:t>
            </a:r>
            <a:endParaRPr sz="750">
              <a:latin typeface="Arial Narrow"/>
              <a:cs typeface="Arial Narrow"/>
            </a:endParaRPr>
          </a:p>
          <a:p>
            <a:pPr marL="162560">
              <a:lnSpc>
                <a:spcPct val="100000"/>
              </a:lnSpc>
              <a:spcBef>
                <a:spcPts val="5"/>
              </a:spcBef>
            </a:pPr>
            <a:r>
              <a:rPr sz="750" i="1" spc="-10" dirty="0">
                <a:solidFill>
                  <a:srgbClr val="231F20"/>
                </a:solidFill>
                <a:latin typeface="Gill Sans MT"/>
                <a:cs typeface="Gill Sans MT"/>
              </a:rPr>
              <a:t>Tonsectetuer</a:t>
            </a:r>
            <a:r>
              <a:rPr sz="750" i="1" spc="-75" dirty="0">
                <a:solidFill>
                  <a:srgbClr val="231F20"/>
                </a:solidFill>
                <a:latin typeface="Gill Sans MT"/>
                <a:cs typeface="Gill Sans MT"/>
              </a:rPr>
              <a:t> </a:t>
            </a:r>
            <a:r>
              <a:rPr sz="750" i="1" spc="-10" dirty="0">
                <a:solidFill>
                  <a:srgbClr val="231F20"/>
                </a:solidFill>
                <a:latin typeface="Gill Sans MT"/>
                <a:cs typeface="Gill Sans MT"/>
              </a:rPr>
              <a:t>adipiscing</a:t>
            </a:r>
            <a:r>
              <a:rPr sz="750" i="1" spc="-60" dirty="0">
                <a:solidFill>
                  <a:srgbClr val="231F20"/>
                </a:solidFill>
                <a:latin typeface="Gill Sans MT"/>
                <a:cs typeface="Gill Sans MT"/>
              </a:rPr>
              <a:t> </a:t>
            </a:r>
            <a:r>
              <a:rPr sz="750" i="1" spc="-5" dirty="0">
                <a:solidFill>
                  <a:srgbClr val="231F20"/>
                </a:solidFill>
                <a:latin typeface="Gill Sans MT"/>
                <a:cs typeface="Gill Sans MT"/>
              </a:rPr>
              <a:t>elit,</a:t>
            </a:r>
            <a:r>
              <a:rPr sz="750" i="1" spc="-60" dirty="0">
                <a:solidFill>
                  <a:srgbClr val="231F20"/>
                </a:solidFill>
                <a:latin typeface="Gill Sans MT"/>
                <a:cs typeface="Gill Sans MT"/>
              </a:rPr>
              <a:t> </a:t>
            </a:r>
            <a:r>
              <a:rPr sz="750" i="1" dirty="0">
                <a:solidFill>
                  <a:srgbClr val="231F20"/>
                </a:solidFill>
                <a:latin typeface="Gill Sans MT"/>
                <a:cs typeface="Gill Sans MT"/>
              </a:rPr>
              <a:t>sed</a:t>
            </a:r>
            <a:r>
              <a:rPr sz="750" i="1" spc="-60" dirty="0">
                <a:solidFill>
                  <a:srgbClr val="231F20"/>
                </a:solidFill>
                <a:latin typeface="Gill Sans MT"/>
                <a:cs typeface="Gill Sans MT"/>
              </a:rPr>
              <a:t> </a:t>
            </a:r>
            <a:r>
              <a:rPr sz="750" i="1" spc="-10" dirty="0">
                <a:solidFill>
                  <a:srgbClr val="231F20"/>
                </a:solidFill>
                <a:latin typeface="Gill Sans MT"/>
                <a:cs typeface="Gill Sans MT"/>
              </a:rPr>
              <a:t>diam</a:t>
            </a:r>
            <a:r>
              <a:rPr sz="750" i="1" spc="-60" dirty="0">
                <a:solidFill>
                  <a:srgbClr val="231F20"/>
                </a:solidFill>
                <a:latin typeface="Gill Sans MT"/>
                <a:cs typeface="Gill Sans MT"/>
              </a:rPr>
              <a:t> </a:t>
            </a:r>
            <a:r>
              <a:rPr sz="750" i="1" spc="-5" dirty="0">
                <a:solidFill>
                  <a:srgbClr val="231F20"/>
                </a:solidFill>
                <a:latin typeface="Gill Sans MT"/>
                <a:cs typeface="Gill Sans MT"/>
              </a:rPr>
              <a:t>nonummy</a:t>
            </a:r>
            <a:r>
              <a:rPr sz="750" i="1" spc="-80" dirty="0">
                <a:solidFill>
                  <a:srgbClr val="231F20"/>
                </a:solidFill>
                <a:latin typeface="Gill Sans MT"/>
                <a:cs typeface="Gill Sans MT"/>
              </a:rPr>
              <a:t> </a:t>
            </a:r>
            <a:r>
              <a:rPr sz="750" i="1" spc="-5" dirty="0">
                <a:solidFill>
                  <a:srgbClr val="231F20"/>
                </a:solidFill>
                <a:latin typeface="Gill Sans MT"/>
                <a:cs typeface="Gill Sans MT"/>
              </a:rPr>
              <a:t>nibh</a:t>
            </a:r>
            <a:r>
              <a:rPr sz="750" i="1" spc="-60" dirty="0">
                <a:solidFill>
                  <a:srgbClr val="231F20"/>
                </a:solidFill>
                <a:latin typeface="Gill Sans MT"/>
                <a:cs typeface="Gill Sans MT"/>
              </a:rPr>
              <a:t> </a:t>
            </a:r>
            <a:r>
              <a:rPr sz="750" i="1" spc="-10" dirty="0">
                <a:solidFill>
                  <a:srgbClr val="231F20"/>
                </a:solidFill>
                <a:latin typeface="Gill Sans MT"/>
                <a:cs typeface="Gill Sans MT"/>
              </a:rPr>
              <a:t>euismod.</a:t>
            </a:r>
            <a:endParaRPr sz="750">
              <a:latin typeface="Gill Sans MT"/>
              <a:cs typeface="Gill Sans MT"/>
            </a:endParaRPr>
          </a:p>
          <a:p>
            <a:pPr marL="163195">
              <a:lnSpc>
                <a:spcPct val="100000"/>
              </a:lnSpc>
              <a:spcBef>
                <a:spcPts val="670"/>
              </a:spcBef>
            </a:pPr>
            <a:r>
              <a:rPr sz="750" b="1" spc="25" dirty="0">
                <a:solidFill>
                  <a:srgbClr val="231F20"/>
                </a:solidFill>
                <a:latin typeface="Calibri"/>
                <a:cs typeface="Calibri"/>
              </a:rPr>
              <a:t>USO</a:t>
            </a:r>
            <a:r>
              <a:rPr sz="750" b="1" spc="-6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50" b="1" spc="10" dirty="0">
                <a:solidFill>
                  <a:srgbClr val="231F20"/>
                </a:solidFill>
                <a:latin typeface="Calibri"/>
                <a:cs typeface="Calibri"/>
              </a:rPr>
              <a:t>DOMÉSTICO</a:t>
            </a:r>
            <a:r>
              <a:rPr sz="750" b="1" spc="-6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50" b="1" spc="15" dirty="0">
                <a:solidFill>
                  <a:srgbClr val="231F20"/>
                </a:solidFill>
                <a:latin typeface="Calibri"/>
                <a:cs typeface="Calibri"/>
              </a:rPr>
              <a:t>EXCLUSIVAMENTE</a:t>
            </a:r>
            <a:endParaRPr sz="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900" baseline="4629" dirty="0">
                <a:solidFill>
                  <a:srgbClr val="FFFFFF"/>
                </a:solidFill>
                <a:latin typeface="Myriad Pro"/>
                <a:cs typeface="Myriad Pro"/>
              </a:rPr>
              <a:t>15   </a:t>
            </a:r>
            <a:r>
              <a:rPr sz="750" b="1" spc="10" dirty="0">
                <a:solidFill>
                  <a:srgbClr val="231F20"/>
                </a:solidFill>
                <a:latin typeface="Calibri"/>
                <a:cs typeface="Calibri"/>
              </a:rPr>
              <a:t>AUTO</a:t>
            </a:r>
            <a:r>
              <a:rPr sz="750" b="1" spc="-4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50" b="1" spc="30" dirty="0">
                <a:solidFill>
                  <a:srgbClr val="231F20"/>
                </a:solidFill>
                <a:latin typeface="Calibri"/>
                <a:cs typeface="Calibri"/>
              </a:rPr>
              <a:t>ENSAMBLAJE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354" name="object 35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95"/>
              </a:lnSpc>
            </a:pPr>
            <a:r>
              <a:rPr spc="25" dirty="0"/>
              <a:t>GRAPHIC GUIDELINE </a:t>
            </a:r>
            <a:r>
              <a:rPr spc="-5" dirty="0"/>
              <a:t>—  </a:t>
            </a:r>
            <a:r>
              <a:rPr spc="25" dirty="0"/>
              <a:t>VERSION  </a:t>
            </a:r>
            <a:r>
              <a:rPr spc="15" dirty="0"/>
              <a:t>1.0  </a:t>
            </a:r>
            <a:r>
              <a:rPr spc="-5" dirty="0"/>
              <a:t>-</a:t>
            </a:r>
            <a:r>
              <a:rPr spc="50" dirty="0"/>
              <a:t> </a:t>
            </a:r>
            <a:r>
              <a:rPr spc="25" dirty="0"/>
              <a:t>20.07.2017</a:t>
            </a:r>
          </a:p>
        </p:txBody>
      </p:sp>
      <p:sp>
        <p:nvSpPr>
          <p:cNvPr id="355" name="object 35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35" dirty="0"/>
              <a:t>GRAPHIC GUIDELINES </a:t>
            </a:r>
            <a:r>
              <a:rPr spc="-5" dirty="0"/>
              <a:t>-  </a:t>
            </a:r>
            <a:r>
              <a:rPr spc="35" dirty="0"/>
              <a:t>VERSION </a:t>
            </a:r>
            <a:r>
              <a:rPr spc="25" dirty="0"/>
              <a:t>2.0   </a:t>
            </a:r>
            <a:r>
              <a:rPr dirty="0"/>
              <a:t>-</a:t>
            </a:r>
            <a:r>
              <a:rPr spc="114" dirty="0"/>
              <a:t> </a:t>
            </a:r>
            <a:r>
              <a:rPr spc="35" dirty="0"/>
              <a:t>07.2020</a:t>
            </a:r>
            <a:r>
              <a:rPr spc="-120" dirty="0"/>
              <a:t> </a:t>
            </a:r>
          </a:p>
        </p:txBody>
      </p:sp>
      <p:sp>
        <p:nvSpPr>
          <p:cNvPr id="356" name="object 35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5" dirty="0"/>
              <a:t>PAGE</a:t>
            </a:r>
            <a:r>
              <a:rPr spc="-100" dirty="0"/>
              <a:t> </a:t>
            </a:r>
            <a:fld id="{81D60167-4931-47E6-BA6A-407CBD079E47}" type="slidenum">
              <a:rPr dirty="0"/>
              <a:t>14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914400" marR="5080" indent="-902335">
              <a:lnSpc>
                <a:spcPts val="3700"/>
              </a:lnSpc>
              <a:spcBef>
                <a:spcPts val="340"/>
              </a:spcBef>
            </a:pPr>
            <a:r>
              <a:rPr dirty="0">
                <a:solidFill>
                  <a:srgbClr val="010202"/>
                </a:solidFill>
              </a:rPr>
              <a:t>Sofa / Bench / </a:t>
            </a:r>
            <a:r>
              <a:rPr spc="-5" dirty="0">
                <a:solidFill>
                  <a:srgbClr val="010202"/>
                </a:solidFill>
              </a:rPr>
              <a:t>Chair/ </a:t>
            </a:r>
            <a:r>
              <a:rPr dirty="0">
                <a:solidFill>
                  <a:srgbClr val="010202"/>
                </a:solidFill>
              </a:rPr>
              <a:t>Armchair /</a:t>
            </a:r>
            <a:r>
              <a:rPr spc="-280" dirty="0">
                <a:solidFill>
                  <a:srgbClr val="010202"/>
                </a:solidFill>
              </a:rPr>
              <a:t> </a:t>
            </a:r>
            <a:r>
              <a:rPr spc="-5" dirty="0">
                <a:solidFill>
                  <a:srgbClr val="010202"/>
                </a:solidFill>
              </a:rPr>
              <a:t>Hanging  chair </a:t>
            </a:r>
            <a:r>
              <a:rPr dirty="0">
                <a:solidFill>
                  <a:srgbClr val="010202"/>
                </a:solidFill>
              </a:rPr>
              <a:t>/ </a:t>
            </a:r>
            <a:r>
              <a:rPr spc="-20" dirty="0">
                <a:solidFill>
                  <a:srgbClr val="010202"/>
                </a:solidFill>
              </a:rPr>
              <a:t>Relaxing </a:t>
            </a:r>
            <a:r>
              <a:rPr spc="-5" dirty="0">
                <a:solidFill>
                  <a:srgbClr val="010202"/>
                </a:solidFill>
              </a:rPr>
              <a:t>chair</a:t>
            </a:r>
            <a:r>
              <a:rPr spc="-45" dirty="0">
                <a:solidFill>
                  <a:srgbClr val="010202"/>
                </a:solidFill>
              </a:rPr>
              <a:t> </a:t>
            </a:r>
            <a:r>
              <a:rPr spc="-5" dirty="0">
                <a:solidFill>
                  <a:srgbClr val="010202"/>
                </a:solidFill>
              </a:rPr>
              <a:t>(FRENCH)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52322" y="2120905"/>
            <a:ext cx="3898900" cy="9124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010202"/>
                </a:solidFill>
                <a:latin typeface="Trebuchet MS"/>
                <a:cs typeface="Trebuchet MS"/>
              </a:rPr>
              <a:t>Utilisation</a:t>
            </a:r>
            <a:r>
              <a:rPr sz="1400" b="1" spc="-100" dirty="0">
                <a:solidFill>
                  <a:srgbClr val="010202"/>
                </a:solidFill>
                <a:latin typeface="Trebuchet MS"/>
                <a:cs typeface="Trebuchet MS"/>
              </a:rPr>
              <a:t> </a:t>
            </a:r>
            <a:r>
              <a:rPr sz="1400" b="1" dirty="0">
                <a:solidFill>
                  <a:srgbClr val="010202"/>
                </a:solidFill>
                <a:latin typeface="Trebuchet MS"/>
                <a:cs typeface="Trebuchet MS"/>
              </a:rPr>
              <a:t>:</a:t>
            </a:r>
            <a:endParaRPr sz="1400" dirty="0">
              <a:latin typeface="Trebuchet MS"/>
              <a:cs typeface="Trebuchet MS"/>
            </a:endParaRPr>
          </a:p>
          <a:p>
            <a:pPr marL="131445" indent="-118745">
              <a:lnSpc>
                <a:spcPct val="100000"/>
              </a:lnSpc>
              <a:spcBef>
                <a:spcPts val="20"/>
              </a:spcBef>
              <a:buChar char="-"/>
              <a:tabLst>
                <a:tab pos="132080" algn="l"/>
              </a:tabLst>
            </a:pPr>
            <a:r>
              <a:rPr sz="1400" spc="-10" dirty="0">
                <a:solidFill>
                  <a:srgbClr val="010202"/>
                </a:solidFill>
                <a:latin typeface="Trebuchet MS"/>
                <a:cs typeface="Trebuchet MS"/>
              </a:rPr>
              <a:t>Positionner </a:t>
            </a:r>
            <a:r>
              <a:rPr sz="1400" spc="-5" dirty="0">
                <a:solidFill>
                  <a:srgbClr val="010202"/>
                </a:solidFill>
                <a:latin typeface="Trebuchet MS"/>
                <a:cs typeface="Trebuchet MS"/>
              </a:rPr>
              <a:t>de manière </a:t>
            </a:r>
            <a:r>
              <a:rPr sz="1400" dirty="0">
                <a:solidFill>
                  <a:srgbClr val="010202"/>
                </a:solidFill>
                <a:latin typeface="Trebuchet MS"/>
                <a:cs typeface="Trebuchet MS"/>
              </a:rPr>
              <a:t>stable sur </a:t>
            </a:r>
            <a:r>
              <a:rPr sz="1400" spc="-5" dirty="0">
                <a:solidFill>
                  <a:srgbClr val="010202"/>
                </a:solidFill>
                <a:latin typeface="Trebuchet MS"/>
                <a:cs typeface="Trebuchet MS"/>
              </a:rPr>
              <a:t>un </a:t>
            </a:r>
            <a:r>
              <a:rPr sz="1400" dirty="0">
                <a:solidFill>
                  <a:srgbClr val="010202"/>
                </a:solidFill>
                <a:latin typeface="Trebuchet MS"/>
                <a:cs typeface="Trebuchet MS"/>
              </a:rPr>
              <a:t>sol</a:t>
            </a:r>
            <a:r>
              <a:rPr sz="1400" spc="-35" dirty="0">
                <a:solidFill>
                  <a:srgbClr val="010202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010202"/>
                </a:solidFill>
                <a:latin typeface="Trebuchet MS"/>
                <a:cs typeface="Trebuchet MS"/>
              </a:rPr>
              <a:t>plan.</a:t>
            </a:r>
            <a:endParaRPr sz="1400" dirty="0">
              <a:latin typeface="Trebuchet MS"/>
              <a:cs typeface="Trebuchet MS"/>
            </a:endParaRPr>
          </a:p>
          <a:p>
            <a:pPr marL="131445" indent="-118745">
              <a:lnSpc>
                <a:spcPct val="100000"/>
              </a:lnSpc>
              <a:spcBef>
                <a:spcPts val="120"/>
              </a:spcBef>
              <a:buChar char="-"/>
              <a:tabLst>
                <a:tab pos="132080" algn="l"/>
              </a:tabLst>
            </a:pPr>
            <a:r>
              <a:rPr sz="1400" spc="-5" dirty="0">
                <a:solidFill>
                  <a:srgbClr val="010202"/>
                </a:solidFill>
                <a:latin typeface="Trebuchet MS"/>
                <a:cs typeface="Trebuchet MS"/>
              </a:rPr>
              <a:t>Ne pas </a:t>
            </a:r>
            <a:r>
              <a:rPr sz="1400" dirty="0">
                <a:solidFill>
                  <a:srgbClr val="010202"/>
                </a:solidFill>
                <a:latin typeface="Trebuchet MS"/>
                <a:cs typeface="Trebuchet MS"/>
              </a:rPr>
              <a:t>se </a:t>
            </a:r>
            <a:r>
              <a:rPr sz="1400" spc="-5" dirty="0">
                <a:solidFill>
                  <a:srgbClr val="010202"/>
                </a:solidFill>
                <a:latin typeface="Trebuchet MS"/>
                <a:cs typeface="Trebuchet MS"/>
              </a:rPr>
              <a:t>basculer car </a:t>
            </a:r>
            <a:r>
              <a:rPr sz="1400" dirty="0">
                <a:solidFill>
                  <a:srgbClr val="010202"/>
                </a:solidFill>
                <a:latin typeface="Trebuchet MS"/>
                <a:cs typeface="Trebuchet MS"/>
              </a:rPr>
              <a:t>risque </a:t>
            </a:r>
            <a:r>
              <a:rPr sz="1400" spc="-5" dirty="0">
                <a:solidFill>
                  <a:srgbClr val="010202"/>
                </a:solidFill>
                <a:latin typeface="Trebuchet MS"/>
                <a:cs typeface="Trebuchet MS"/>
              </a:rPr>
              <a:t>de</a:t>
            </a:r>
            <a:r>
              <a:rPr sz="1400" spc="-80" dirty="0">
                <a:solidFill>
                  <a:srgbClr val="010202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010202"/>
                </a:solidFill>
                <a:latin typeface="Trebuchet MS"/>
                <a:cs typeface="Trebuchet MS"/>
              </a:rPr>
              <a:t>chute.</a:t>
            </a:r>
            <a:endParaRPr sz="1400" dirty="0">
              <a:latin typeface="Trebuchet MS"/>
              <a:cs typeface="Trebuchet MS"/>
            </a:endParaRPr>
          </a:p>
          <a:p>
            <a:pPr marL="131445" indent="-118745">
              <a:lnSpc>
                <a:spcPct val="100000"/>
              </a:lnSpc>
              <a:spcBef>
                <a:spcPts val="120"/>
              </a:spcBef>
              <a:buChar char="-"/>
              <a:tabLst>
                <a:tab pos="132080" algn="l"/>
              </a:tabLst>
            </a:pPr>
            <a:r>
              <a:rPr sz="1400" spc="-5" dirty="0">
                <a:solidFill>
                  <a:srgbClr val="010202"/>
                </a:solidFill>
                <a:latin typeface="Trebuchet MS"/>
                <a:cs typeface="Trebuchet MS"/>
              </a:rPr>
              <a:t>Le produit peut </a:t>
            </a:r>
            <a:r>
              <a:rPr sz="1400" dirty="0">
                <a:solidFill>
                  <a:srgbClr val="010202"/>
                </a:solidFill>
                <a:latin typeface="Trebuchet MS"/>
                <a:cs typeface="Trebuchet MS"/>
              </a:rPr>
              <a:t>supporter </a:t>
            </a:r>
            <a:r>
              <a:rPr sz="1400" spc="-5" dirty="0">
                <a:solidFill>
                  <a:srgbClr val="010202"/>
                </a:solidFill>
                <a:latin typeface="Trebuchet MS"/>
                <a:cs typeface="Trebuchet MS"/>
              </a:rPr>
              <a:t>un poids maximal</a:t>
            </a:r>
            <a:r>
              <a:rPr sz="1400" spc="-75" dirty="0">
                <a:solidFill>
                  <a:srgbClr val="010202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010202"/>
                </a:solidFill>
                <a:latin typeface="Trebuchet MS"/>
                <a:cs typeface="Trebuchet MS"/>
              </a:rPr>
              <a:t>de</a:t>
            </a:r>
            <a:endParaRPr sz="1400" dirty="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69954" y="2749562"/>
            <a:ext cx="444500" cy="346075"/>
          </a:xfrm>
          <a:prstGeom prst="rect">
            <a:avLst/>
          </a:prstGeom>
          <a:ln w="12700">
            <a:solidFill>
              <a:srgbClr val="E3001E"/>
            </a:solidFill>
          </a:ln>
        </p:spPr>
        <p:txBody>
          <a:bodyPr vert="horz" wrap="square" lIns="0" tIns="50800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400"/>
              </a:spcBef>
            </a:pPr>
            <a:r>
              <a:rPr sz="1400" b="1" spc="-5" dirty="0">
                <a:solidFill>
                  <a:srgbClr val="010202"/>
                </a:solidFill>
                <a:latin typeface="Trebuchet MS"/>
                <a:cs typeface="Trebuchet MS"/>
              </a:rPr>
              <a:t>…kg</a:t>
            </a:r>
            <a:r>
              <a:rPr sz="1400" spc="-5" dirty="0">
                <a:solidFill>
                  <a:srgbClr val="010202"/>
                </a:solidFill>
                <a:latin typeface="Trebuchet MS"/>
                <a:cs typeface="Trebuchet MS"/>
              </a:rPr>
              <a:t>.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52322" y="3286739"/>
            <a:ext cx="7740015" cy="340169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sz="1400" b="1" dirty="0">
                <a:solidFill>
                  <a:srgbClr val="010202"/>
                </a:solidFill>
                <a:latin typeface="Trebuchet MS"/>
                <a:cs typeface="Trebuchet MS"/>
              </a:rPr>
              <a:t>Entretien</a:t>
            </a:r>
            <a:r>
              <a:rPr sz="1400" b="1" spc="-100" dirty="0">
                <a:solidFill>
                  <a:srgbClr val="010202"/>
                </a:solidFill>
                <a:latin typeface="Trebuchet MS"/>
                <a:cs typeface="Trebuchet MS"/>
              </a:rPr>
              <a:t> </a:t>
            </a:r>
            <a:r>
              <a:rPr sz="1400" b="1" dirty="0">
                <a:solidFill>
                  <a:srgbClr val="010202"/>
                </a:solidFill>
                <a:latin typeface="Trebuchet MS"/>
                <a:cs typeface="Trebuchet MS"/>
              </a:rPr>
              <a:t>:</a:t>
            </a:r>
            <a:endParaRPr sz="1400" dirty="0">
              <a:latin typeface="Trebuchet MS"/>
              <a:cs typeface="Trebuchet MS"/>
            </a:endParaRPr>
          </a:p>
          <a:p>
            <a:pPr marL="131445" indent="-118745">
              <a:lnSpc>
                <a:spcPct val="100000"/>
              </a:lnSpc>
              <a:spcBef>
                <a:spcPts val="120"/>
              </a:spcBef>
              <a:buChar char="-"/>
              <a:tabLst>
                <a:tab pos="132080" algn="l"/>
              </a:tabLst>
            </a:pPr>
            <a:r>
              <a:rPr sz="1400" spc="-5" dirty="0">
                <a:solidFill>
                  <a:srgbClr val="010202"/>
                </a:solidFill>
                <a:latin typeface="Trebuchet MS"/>
                <a:cs typeface="Trebuchet MS"/>
              </a:rPr>
              <a:t>Nettoyer avec une éponge humide et </a:t>
            </a:r>
            <a:r>
              <a:rPr sz="1400" dirty="0">
                <a:solidFill>
                  <a:srgbClr val="010202"/>
                </a:solidFill>
                <a:latin typeface="Trebuchet MS"/>
                <a:cs typeface="Trebuchet MS"/>
              </a:rPr>
              <a:t>savonneuse sans </a:t>
            </a:r>
            <a:r>
              <a:rPr sz="1400" spc="-5" dirty="0">
                <a:solidFill>
                  <a:srgbClr val="010202"/>
                </a:solidFill>
                <a:latin typeface="Trebuchet MS"/>
                <a:cs typeface="Trebuchet MS"/>
              </a:rPr>
              <a:t>agent</a:t>
            </a:r>
            <a:r>
              <a:rPr sz="1400" spc="-70" dirty="0">
                <a:solidFill>
                  <a:srgbClr val="010202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010202"/>
                </a:solidFill>
                <a:latin typeface="Trebuchet MS"/>
                <a:cs typeface="Trebuchet MS"/>
              </a:rPr>
              <a:t>corrosif.</a:t>
            </a:r>
            <a:endParaRPr sz="1400" dirty="0">
              <a:latin typeface="Trebuchet MS"/>
              <a:cs typeface="Trebuchet MS"/>
            </a:endParaRPr>
          </a:p>
          <a:p>
            <a:pPr marL="131445" indent="-118745">
              <a:lnSpc>
                <a:spcPct val="100000"/>
              </a:lnSpc>
              <a:spcBef>
                <a:spcPts val="20"/>
              </a:spcBef>
              <a:buChar char="-"/>
              <a:tabLst>
                <a:tab pos="132080" algn="l"/>
              </a:tabLst>
            </a:pPr>
            <a:r>
              <a:rPr sz="1400" dirty="0">
                <a:solidFill>
                  <a:srgbClr val="010202"/>
                </a:solidFill>
                <a:latin typeface="Trebuchet MS"/>
                <a:cs typeface="Trebuchet MS"/>
              </a:rPr>
              <a:t>Sécher </a:t>
            </a:r>
            <a:r>
              <a:rPr sz="1400" spc="-5" dirty="0">
                <a:solidFill>
                  <a:srgbClr val="010202"/>
                </a:solidFill>
                <a:latin typeface="Trebuchet MS"/>
                <a:cs typeface="Trebuchet MS"/>
              </a:rPr>
              <a:t>avec un chiffon doux, propre et</a:t>
            </a:r>
            <a:r>
              <a:rPr sz="1400" spc="-80" dirty="0">
                <a:solidFill>
                  <a:srgbClr val="01020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010202"/>
                </a:solidFill>
                <a:latin typeface="Trebuchet MS"/>
                <a:cs typeface="Trebuchet MS"/>
              </a:rPr>
              <a:t>sec.</a:t>
            </a:r>
            <a:endParaRPr sz="1400" dirty="0">
              <a:latin typeface="Trebuchet MS"/>
              <a:cs typeface="Trebuchet MS"/>
            </a:endParaRPr>
          </a:p>
          <a:p>
            <a:pPr marL="131445" indent="-118745">
              <a:lnSpc>
                <a:spcPct val="100000"/>
              </a:lnSpc>
              <a:spcBef>
                <a:spcPts val="120"/>
              </a:spcBef>
              <a:buChar char="-"/>
              <a:tabLst>
                <a:tab pos="132080" algn="l"/>
              </a:tabLst>
            </a:pPr>
            <a:r>
              <a:rPr sz="1400" spc="-5" dirty="0">
                <a:solidFill>
                  <a:srgbClr val="010202"/>
                </a:solidFill>
                <a:latin typeface="Trebuchet MS"/>
                <a:cs typeface="Trebuchet MS"/>
              </a:rPr>
              <a:t>Ne pas utiliser un nettoyeur haute</a:t>
            </a:r>
            <a:r>
              <a:rPr sz="1400" spc="-75" dirty="0">
                <a:solidFill>
                  <a:srgbClr val="010202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010202"/>
                </a:solidFill>
                <a:latin typeface="Trebuchet MS"/>
                <a:cs typeface="Trebuchet MS"/>
              </a:rPr>
              <a:t>pression.</a:t>
            </a:r>
            <a:endParaRPr sz="1400" dirty="0">
              <a:latin typeface="Trebuchet MS"/>
              <a:cs typeface="Trebuchet MS"/>
            </a:endParaRPr>
          </a:p>
          <a:p>
            <a:pPr marL="131445" indent="-118745">
              <a:lnSpc>
                <a:spcPct val="100000"/>
              </a:lnSpc>
              <a:spcBef>
                <a:spcPts val="120"/>
              </a:spcBef>
              <a:buChar char="-"/>
              <a:tabLst>
                <a:tab pos="132080" algn="l"/>
              </a:tabLst>
            </a:pPr>
            <a:r>
              <a:rPr sz="1400" spc="-5" dirty="0">
                <a:solidFill>
                  <a:srgbClr val="010202"/>
                </a:solidFill>
                <a:latin typeface="Trebuchet MS"/>
                <a:cs typeface="Trebuchet MS"/>
              </a:rPr>
              <a:t>Ne pas utiliser de </a:t>
            </a:r>
            <a:r>
              <a:rPr sz="1400" dirty="0">
                <a:solidFill>
                  <a:srgbClr val="010202"/>
                </a:solidFill>
                <a:latin typeface="Trebuchet MS"/>
                <a:cs typeface="Trebuchet MS"/>
              </a:rPr>
              <a:t>javel, </a:t>
            </a:r>
            <a:r>
              <a:rPr sz="1400" spc="-5" dirty="0">
                <a:solidFill>
                  <a:srgbClr val="010202"/>
                </a:solidFill>
                <a:latin typeface="Trebuchet MS"/>
                <a:cs typeface="Trebuchet MS"/>
              </a:rPr>
              <a:t>d’acide, de </a:t>
            </a:r>
            <a:r>
              <a:rPr sz="1400" dirty="0">
                <a:solidFill>
                  <a:srgbClr val="010202"/>
                </a:solidFill>
                <a:latin typeface="Trebuchet MS"/>
                <a:cs typeface="Trebuchet MS"/>
              </a:rPr>
              <a:t>solvant, </a:t>
            </a:r>
            <a:r>
              <a:rPr sz="1400" spc="-5" dirty="0">
                <a:solidFill>
                  <a:srgbClr val="010202"/>
                </a:solidFill>
                <a:latin typeface="Trebuchet MS"/>
                <a:cs typeface="Trebuchet MS"/>
              </a:rPr>
              <a:t>ni de produit nettoyant</a:t>
            </a:r>
            <a:r>
              <a:rPr sz="1400" spc="-55" dirty="0">
                <a:solidFill>
                  <a:srgbClr val="010202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010202"/>
                </a:solidFill>
                <a:latin typeface="Trebuchet MS"/>
                <a:cs typeface="Trebuchet MS"/>
              </a:rPr>
              <a:t>abrasif.</a:t>
            </a:r>
            <a:endParaRPr sz="1400" dirty="0">
              <a:latin typeface="Trebuchet MS"/>
              <a:cs typeface="Trebuchet MS"/>
            </a:endParaRPr>
          </a:p>
          <a:p>
            <a:pPr marL="131445" indent="-118745">
              <a:lnSpc>
                <a:spcPct val="100000"/>
              </a:lnSpc>
              <a:spcBef>
                <a:spcPts val="120"/>
              </a:spcBef>
              <a:buChar char="-"/>
              <a:tabLst>
                <a:tab pos="132080" algn="l"/>
              </a:tabLst>
            </a:pPr>
            <a:r>
              <a:rPr sz="1400" spc="-5" dirty="0">
                <a:solidFill>
                  <a:srgbClr val="010202"/>
                </a:solidFill>
                <a:latin typeface="Trebuchet MS"/>
                <a:cs typeface="Trebuchet MS"/>
              </a:rPr>
              <a:t>Vérifier </a:t>
            </a:r>
            <a:r>
              <a:rPr sz="1400" dirty="0">
                <a:solidFill>
                  <a:srgbClr val="010202"/>
                </a:solidFill>
                <a:latin typeface="Trebuchet MS"/>
                <a:cs typeface="Trebuchet MS"/>
              </a:rPr>
              <a:t>le serrage </a:t>
            </a:r>
            <a:r>
              <a:rPr sz="1400" spc="-5" dirty="0">
                <a:solidFill>
                  <a:srgbClr val="010202"/>
                </a:solidFill>
                <a:latin typeface="Trebuchet MS"/>
                <a:cs typeface="Trebuchet MS"/>
              </a:rPr>
              <a:t>des </a:t>
            </a:r>
            <a:r>
              <a:rPr sz="1400" dirty="0">
                <a:solidFill>
                  <a:srgbClr val="010202"/>
                </a:solidFill>
                <a:latin typeface="Trebuchet MS"/>
                <a:cs typeface="Trebuchet MS"/>
              </a:rPr>
              <a:t>vis</a:t>
            </a:r>
            <a:r>
              <a:rPr sz="1400" spc="-95" dirty="0">
                <a:solidFill>
                  <a:srgbClr val="01020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010202"/>
                </a:solidFill>
                <a:latin typeface="Trebuchet MS"/>
                <a:cs typeface="Trebuchet MS"/>
              </a:rPr>
              <a:t>régulièrement.</a:t>
            </a:r>
            <a:endParaRPr sz="14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010202"/>
              </a:buClr>
              <a:buFont typeface="Trebuchet MS"/>
              <a:buChar char="-"/>
            </a:pPr>
            <a:endParaRPr sz="15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010202"/>
                </a:solidFill>
                <a:latin typeface="Trebuchet MS"/>
                <a:cs typeface="Trebuchet MS"/>
              </a:rPr>
              <a:t>Hivernage</a:t>
            </a:r>
            <a:r>
              <a:rPr sz="1400" b="1" spc="-100" dirty="0">
                <a:solidFill>
                  <a:srgbClr val="010202"/>
                </a:solidFill>
                <a:latin typeface="Trebuchet MS"/>
                <a:cs typeface="Trebuchet MS"/>
              </a:rPr>
              <a:t> </a:t>
            </a:r>
            <a:r>
              <a:rPr sz="1400" b="1" dirty="0">
                <a:solidFill>
                  <a:srgbClr val="010202"/>
                </a:solidFill>
                <a:latin typeface="Trebuchet MS"/>
                <a:cs typeface="Trebuchet MS"/>
              </a:rPr>
              <a:t>:</a:t>
            </a:r>
            <a:endParaRPr sz="1400" dirty="0">
              <a:latin typeface="Trebuchet MS"/>
              <a:cs typeface="Trebuchet MS"/>
            </a:endParaRPr>
          </a:p>
          <a:p>
            <a:pPr marL="131445" indent="-118745">
              <a:lnSpc>
                <a:spcPct val="100000"/>
              </a:lnSpc>
              <a:spcBef>
                <a:spcPts val="114"/>
              </a:spcBef>
              <a:buChar char="-"/>
              <a:tabLst>
                <a:tab pos="132080" algn="l"/>
              </a:tabLst>
            </a:pPr>
            <a:r>
              <a:rPr sz="1400" spc="-5" dirty="0">
                <a:solidFill>
                  <a:srgbClr val="010202"/>
                </a:solidFill>
                <a:latin typeface="Trebuchet MS"/>
                <a:cs typeface="Trebuchet MS"/>
              </a:rPr>
              <a:t>Il est conseillé de </a:t>
            </a:r>
            <a:r>
              <a:rPr sz="1400" dirty="0">
                <a:solidFill>
                  <a:srgbClr val="010202"/>
                </a:solidFill>
                <a:latin typeface="Trebuchet MS"/>
                <a:cs typeface="Trebuchet MS"/>
              </a:rPr>
              <a:t>rentrer le </a:t>
            </a:r>
            <a:r>
              <a:rPr sz="1400" spc="-5" dirty="0">
                <a:solidFill>
                  <a:srgbClr val="010202"/>
                </a:solidFill>
                <a:latin typeface="Trebuchet MS"/>
                <a:cs typeface="Trebuchet MS"/>
              </a:rPr>
              <a:t>mobilier pendant </a:t>
            </a:r>
            <a:r>
              <a:rPr sz="1400" dirty="0">
                <a:solidFill>
                  <a:srgbClr val="010202"/>
                </a:solidFill>
                <a:latin typeface="Trebuchet MS"/>
                <a:cs typeface="Trebuchet MS"/>
              </a:rPr>
              <a:t>l’hiver </a:t>
            </a:r>
            <a:r>
              <a:rPr sz="1400" spc="-5" dirty="0">
                <a:solidFill>
                  <a:srgbClr val="010202"/>
                </a:solidFill>
                <a:latin typeface="Trebuchet MS"/>
                <a:cs typeface="Trebuchet MS"/>
              </a:rPr>
              <a:t>et </a:t>
            </a:r>
            <a:r>
              <a:rPr sz="1400" dirty="0">
                <a:solidFill>
                  <a:srgbClr val="010202"/>
                </a:solidFill>
                <a:latin typeface="Trebuchet MS"/>
                <a:cs typeface="Trebuchet MS"/>
              </a:rPr>
              <a:t>les </a:t>
            </a:r>
            <a:r>
              <a:rPr sz="1400" spc="-5" dirty="0">
                <a:solidFill>
                  <a:srgbClr val="010202"/>
                </a:solidFill>
                <a:latin typeface="Trebuchet MS"/>
                <a:cs typeface="Trebuchet MS"/>
              </a:rPr>
              <a:t>périodes d’inutilisation</a:t>
            </a:r>
            <a:r>
              <a:rPr sz="1400" spc="-75" dirty="0">
                <a:solidFill>
                  <a:srgbClr val="010202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010202"/>
                </a:solidFill>
                <a:latin typeface="Trebuchet MS"/>
                <a:cs typeface="Trebuchet MS"/>
              </a:rPr>
              <a:t>prolongées.</a:t>
            </a:r>
            <a:endParaRPr sz="1400" dirty="0">
              <a:latin typeface="Trebuchet MS"/>
              <a:cs typeface="Trebuchet MS"/>
            </a:endParaRPr>
          </a:p>
          <a:p>
            <a:pPr marL="121285" indent="-108585">
              <a:lnSpc>
                <a:spcPct val="100000"/>
              </a:lnSpc>
              <a:spcBef>
                <a:spcPts val="114"/>
              </a:spcBef>
              <a:buChar char="-"/>
              <a:tabLst>
                <a:tab pos="121920" algn="l"/>
              </a:tabLst>
            </a:pPr>
            <a:r>
              <a:rPr sz="1400" spc="-20" dirty="0">
                <a:solidFill>
                  <a:srgbClr val="010202"/>
                </a:solidFill>
                <a:latin typeface="Trebuchet MS"/>
                <a:cs typeface="Trebuchet MS"/>
              </a:rPr>
              <a:t>Avant </a:t>
            </a:r>
            <a:r>
              <a:rPr sz="1400" spc="-5" dirty="0">
                <a:solidFill>
                  <a:srgbClr val="010202"/>
                </a:solidFill>
                <a:latin typeface="Trebuchet MS"/>
                <a:cs typeface="Trebuchet MS"/>
              </a:rPr>
              <a:t>de </a:t>
            </a:r>
            <a:r>
              <a:rPr sz="1400" dirty="0">
                <a:solidFill>
                  <a:srgbClr val="010202"/>
                </a:solidFill>
                <a:latin typeface="Trebuchet MS"/>
                <a:cs typeface="Trebuchet MS"/>
              </a:rPr>
              <a:t>ranger le </a:t>
            </a:r>
            <a:r>
              <a:rPr sz="1400" spc="-5" dirty="0">
                <a:solidFill>
                  <a:srgbClr val="010202"/>
                </a:solidFill>
                <a:latin typeface="Trebuchet MS"/>
                <a:cs typeface="Trebuchet MS"/>
              </a:rPr>
              <a:t>produit, </a:t>
            </a:r>
            <a:r>
              <a:rPr sz="1400" dirty="0">
                <a:solidFill>
                  <a:srgbClr val="010202"/>
                </a:solidFill>
                <a:latin typeface="Trebuchet MS"/>
                <a:cs typeface="Trebuchet MS"/>
              </a:rPr>
              <a:t>veiller à </a:t>
            </a:r>
            <a:r>
              <a:rPr sz="1400" spc="-5" dirty="0">
                <a:solidFill>
                  <a:srgbClr val="010202"/>
                </a:solidFill>
                <a:latin typeface="Trebuchet MS"/>
                <a:cs typeface="Trebuchet MS"/>
              </a:rPr>
              <a:t>ce qu’il </a:t>
            </a:r>
            <a:r>
              <a:rPr sz="1400" dirty="0">
                <a:solidFill>
                  <a:srgbClr val="010202"/>
                </a:solidFill>
                <a:latin typeface="Trebuchet MS"/>
                <a:cs typeface="Trebuchet MS"/>
              </a:rPr>
              <a:t>soit </a:t>
            </a:r>
            <a:r>
              <a:rPr sz="1400" spc="-5" dirty="0">
                <a:solidFill>
                  <a:srgbClr val="010202"/>
                </a:solidFill>
                <a:latin typeface="Trebuchet MS"/>
                <a:cs typeface="Trebuchet MS"/>
              </a:rPr>
              <a:t>propre et</a:t>
            </a:r>
            <a:r>
              <a:rPr sz="1400" spc="-45" dirty="0">
                <a:solidFill>
                  <a:srgbClr val="01020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010202"/>
                </a:solidFill>
                <a:latin typeface="Trebuchet MS"/>
                <a:cs typeface="Trebuchet MS"/>
              </a:rPr>
              <a:t>sec.</a:t>
            </a:r>
            <a:endParaRPr sz="1400" dirty="0">
              <a:latin typeface="Trebuchet MS"/>
              <a:cs typeface="Trebuchet MS"/>
            </a:endParaRPr>
          </a:p>
          <a:p>
            <a:pPr marL="131445" indent="-118745">
              <a:lnSpc>
                <a:spcPct val="100000"/>
              </a:lnSpc>
              <a:spcBef>
                <a:spcPts val="15"/>
              </a:spcBef>
              <a:buChar char="-"/>
              <a:tabLst>
                <a:tab pos="132080" algn="l"/>
              </a:tabLst>
            </a:pPr>
            <a:r>
              <a:rPr sz="1400" dirty="0">
                <a:solidFill>
                  <a:srgbClr val="010202"/>
                </a:solidFill>
                <a:latin typeface="Trebuchet MS"/>
                <a:cs typeface="Trebuchet MS"/>
              </a:rPr>
              <a:t>À ranger à l’intérieur ou </a:t>
            </a:r>
            <a:r>
              <a:rPr sz="1400" spc="-5" dirty="0">
                <a:solidFill>
                  <a:srgbClr val="010202"/>
                </a:solidFill>
                <a:latin typeface="Trebuchet MS"/>
                <a:cs typeface="Trebuchet MS"/>
              </a:rPr>
              <a:t>dans une </a:t>
            </a:r>
            <a:r>
              <a:rPr sz="1400" dirty="0">
                <a:solidFill>
                  <a:srgbClr val="010202"/>
                </a:solidFill>
                <a:latin typeface="Trebuchet MS"/>
                <a:cs typeface="Trebuchet MS"/>
              </a:rPr>
              <a:t>zone </a:t>
            </a:r>
            <a:r>
              <a:rPr sz="1400" spc="-5" dirty="0">
                <a:solidFill>
                  <a:srgbClr val="010202"/>
                </a:solidFill>
                <a:latin typeface="Trebuchet MS"/>
                <a:cs typeface="Trebuchet MS"/>
              </a:rPr>
              <a:t>hors </a:t>
            </a:r>
            <a:r>
              <a:rPr sz="1400" dirty="0">
                <a:solidFill>
                  <a:srgbClr val="010202"/>
                </a:solidFill>
                <a:latin typeface="Trebuchet MS"/>
                <a:cs typeface="Trebuchet MS"/>
              </a:rPr>
              <a:t>gel, sous </a:t>
            </a:r>
            <a:r>
              <a:rPr sz="1400" spc="-5" dirty="0">
                <a:solidFill>
                  <a:srgbClr val="010202"/>
                </a:solidFill>
                <a:latin typeface="Trebuchet MS"/>
                <a:cs typeface="Trebuchet MS"/>
              </a:rPr>
              <a:t>une housse</a:t>
            </a:r>
            <a:r>
              <a:rPr sz="1400" spc="-95" dirty="0">
                <a:solidFill>
                  <a:srgbClr val="010202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010202"/>
                </a:solidFill>
                <a:latin typeface="Trebuchet MS"/>
                <a:cs typeface="Trebuchet MS"/>
              </a:rPr>
              <a:t>appropriée.</a:t>
            </a:r>
            <a:endParaRPr sz="14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400" i="1" spc="-30" dirty="0">
                <a:solidFill>
                  <a:srgbClr val="010202"/>
                </a:solidFill>
                <a:latin typeface="Trebuchet MS"/>
                <a:cs typeface="Trebuchet MS"/>
              </a:rPr>
              <a:t>Toutes </a:t>
            </a:r>
            <a:r>
              <a:rPr sz="1400" i="1" dirty="0">
                <a:solidFill>
                  <a:srgbClr val="010202"/>
                </a:solidFill>
                <a:latin typeface="Trebuchet MS"/>
                <a:cs typeface="Trebuchet MS"/>
              </a:rPr>
              <a:t>ces </a:t>
            </a:r>
            <a:r>
              <a:rPr sz="1400" i="1" spc="-5" dirty="0">
                <a:solidFill>
                  <a:srgbClr val="010202"/>
                </a:solidFill>
                <a:latin typeface="Trebuchet MS"/>
                <a:cs typeface="Trebuchet MS"/>
              </a:rPr>
              <a:t>précautions augmenteront la durée de </a:t>
            </a:r>
            <a:r>
              <a:rPr sz="1400" i="1" dirty="0">
                <a:solidFill>
                  <a:srgbClr val="010202"/>
                </a:solidFill>
                <a:latin typeface="Trebuchet MS"/>
                <a:cs typeface="Trebuchet MS"/>
              </a:rPr>
              <a:t>vie </a:t>
            </a:r>
            <a:r>
              <a:rPr sz="1400" i="1" spc="-5" dirty="0">
                <a:solidFill>
                  <a:srgbClr val="010202"/>
                </a:solidFill>
                <a:latin typeface="Trebuchet MS"/>
                <a:cs typeface="Trebuchet MS"/>
              </a:rPr>
              <a:t>de </a:t>
            </a:r>
            <a:r>
              <a:rPr sz="1400" i="1" dirty="0">
                <a:solidFill>
                  <a:srgbClr val="010202"/>
                </a:solidFill>
                <a:latin typeface="Trebuchet MS"/>
                <a:cs typeface="Trebuchet MS"/>
              </a:rPr>
              <a:t>votre</a:t>
            </a:r>
            <a:r>
              <a:rPr sz="1400" i="1" spc="-25" dirty="0">
                <a:solidFill>
                  <a:srgbClr val="010202"/>
                </a:solidFill>
                <a:latin typeface="Trebuchet MS"/>
                <a:cs typeface="Trebuchet MS"/>
              </a:rPr>
              <a:t> mobilier.</a:t>
            </a:r>
            <a:endParaRPr sz="14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50" dirty="0">
              <a:latin typeface="Times New Roman"/>
              <a:cs typeface="Times New Roman"/>
            </a:endParaRPr>
          </a:p>
          <a:p>
            <a:pPr marL="12700" marR="4897120">
              <a:lnSpc>
                <a:spcPct val="100000"/>
              </a:lnSpc>
            </a:pPr>
            <a:r>
              <a:rPr sz="1400" b="1" dirty="0">
                <a:solidFill>
                  <a:srgbClr val="010202"/>
                </a:solidFill>
                <a:latin typeface="Trebuchet MS"/>
                <a:cs typeface="Trebuchet MS"/>
              </a:rPr>
              <a:t>USAGE DOMESTIQUE</a:t>
            </a:r>
            <a:r>
              <a:rPr sz="1400" b="1" spc="-100" dirty="0">
                <a:solidFill>
                  <a:srgbClr val="010202"/>
                </a:solidFill>
                <a:latin typeface="Trebuchet MS"/>
                <a:cs typeface="Trebuchet MS"/>
              </a:rPr>
              <a:t> </a:t>
            </a:r>
            <a:r>
              <a:rPr sz="1400" b="1" dirty="0">
                <a:solidFill>
                  <a:srgbClr val="010202"/>
                </a:solidFill>
                <a:latin typeface="Trebuchet MS"/>
                <a:cs typeface="Trebuchet MS"/>
              </a:rPr>
              <a:t>UNIQUEMENT  A </a:t>
            </a:r>
            <a:r>
              <a:rPr sz="1400" b="1" spc="-5" dirty="0">
                <a:solidFill>
                  <a:srgbClr val="010202"/>
                </a:solidFill>
                <a:latin typeface="Trebuchet MS"/>
                <a:cs typeface="Trebuchet MS"/>
              </a:rPr>
              <a:t>MONTER</a:t>
            </a:r>
            <a:r>
              <a:rPr sz="1400" b="1" spc="-105" dirty="0">
                <a:solidFill>
                  <a:srgbClr val="010202"/>
                </a:solidFill>
                <a:latin typeface="Trebuchet MS"/>
                <a:cs typeface="Trebuchet MS"/>
              </a:rPr>
              <a:t> </a:t>
            </a:r>
            <a:r>
              <a:rPr sz="1400" b="1" spc="-5" dirty="0">
                <a:solidFill>
                  <a:srgbClr val="010202"/>
                </a:solidFill>
                <a:latin typeface="Trebuchet MS"/>
                <a:cs typeface="Trebuchet MS"/>
              </a:rPr>
              <a:t>SOI-MEME</a:t>
            </a:r>
            <a:endParaRPr sz="1400" dirty="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819900" y="2082805"/>
            <a:ext cx="1248410" cy="98298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ts val="3700"/>
              </a:lnSpc>
              <a:spcBef>
                <a:spcPts val="340"/>
              </a:spcBef>
            </a:pPr>
            <a:r>
              <a:rPr sz="3200" spc="-5" dirty="0">
                <a:solidFill>
                  <a:srgbClr val="ED1F24"/>
                </a:solidFill>
                <a:latin typeface="Trebuchet MS"/>
                <a:cs typeface="Trebuchet MS"/>
              </a:rPr>
              <a:t>Copy</a:t>
            </a:r>
            <a:r>
              <a:rPr sz="3200" spc="-100" dirty="0">
                <a:solidFill>
                  <a:srgbClr val="ED1F24"/>
                </a:solidFill>
                <a:latin typeface="Trebuchet MS"/>
                <a:cs typeface="Trebuchet MS"/>
              </a:rPr>
              <a:t> </a:t>
            </a:r>
            <a:r>
              <a:rPr sz="3200" dirty="0">
                <a:solidFill>
                  <a:srgbClr val="ED1F24"/>
                </a:solidFill>
                <a:latin typeface="Trebuchet MS"/>
                <a:cs typeface="Trebuchet MS"/>
              </a:rPr>
              <a:t>/  </a:t>
            </a:r>
            <a:r>
              <a:rPr sz="3200" spc="-35" dirty="0">
                <a:solidFill>
                  <a:srgbClr val="ED1F24"/>
                </a:solidFill>
                <a:latin typeface="Trebuchet MS"/>
                <a:cs typeface="Trebuchet MS"/>
              </a:rPr>
              <a:t>Paste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69299" y="2750825"/>
            <a:ext cx="12719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800" spc="60" dirty="0">
                <a:solidFill>
                  <a:srgbClr val="E3001E"/>
                </a:solidFill>
                <a:latin typeface="Myriad Pro"/>
                <a:cs typeface="Myriad Pro"/>
              </a:rPr>
              <a:t>Supplier </a:t>
            </a:r>
            <a:r>
              <a:rPr sz="800" spc="55" dirty="0">
                <a:solidFill>
                  <a:srgbClr val="E3001E"/>
                </a:solidFill>
                <a:latin typeface="Myriad Pro"/>
                <a:cs typeface="Myriad Pro"/>
              </a:rPr>
              <a:t>should </a:t>
            </a:r>
            <a:r>
              <a:rPr sz="800" spc="50" dirty="0">
                <a:solidFill>
                  <a:srgbClr val="E3001E"/>
                </a:solidFill>
                <a:latin typeface="Myriad Pro"/>
                <a:cs typeface="Myriad Pro"/>
              </a:rPr>
              <a:t>add the  </a:t>
            </a:r>
            <a:r>
              <a:rPr sz="800" spc="55" dirty="0">
                <a:solidFill>
                  <a:srgbClr val="E3001E"/>
                </a:solidFill>
                <a:latin typeface="Myriad Pro"/>
                <a:cs typeface="Myriad Pro"/>
              </a:rPr>
              <a:t>maximum</a:t>
            </a:r>
            <a:r>
              <a:rPr sz="800" spc="200" dirty="0">
                <a:solidFill>
                  <a:srgbClr val="E3001E"/>
                </a:solidFill>
                <a:latin typeface="Myriad Pro"/>
                <a:cs typeface="Myriad Pro"/>
              </a:rPr>
              <a:t> </a:t>
            </a:r>
            <a:r>
              <a:rPr sz="800" spc="60" dirty="0">
                <a:solidFill>
                  <a:srgbClr val="E3001E"/>
                </a:solidFill>
                <a:latin typeface="Myriad Pro"/>
                <a:cs typeface="Myriad Pro"/>
              </a:rPr>
              <a:t>loadability</a:t>
            </a:r>
            <a:endParaRPr sz="800">
              <a:latin typeface="Myriad Pro"/>
              <a:cs typeface="Myriad Pr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7200" y="7191142"/>
            <a:ext cx="1978660" cy="76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95"/>
              </a:lnSpc>
            </a:pPr>
            <a:r>
              <a:rPr sz="500" b="1" spc="25" dirty="0">
                <a:solidFill>
                  <a:srgbClr val="231F20"/>
                </a:solidFill>
                <a:latin typeface="Arial Black"/>
                <a:cs typeface="Arial Black"/>
              </a:rPr>
              <a:t>GRAPHIC GUIDELINE </a:t>
            </a:r>
            <a:r>
              <a:rPr sz="500" b="1" spc="-5" dirty="0">
                <a:solidFill>
                  <a:srgbClr val="231F20"/>
                </a:solidFill>
                <a:latin typeface="Arial Black"/>
                <a:cs typeface="Arial Black"/>
              </a:rPr>
              <a:t>—  </a:t>
            </a:r>
            <a:r>
              <a:rPr sz="500" b="1" spc="25" dirty="0">
                <a:solidFill>
                  <a:srgbClr val="231F20"/>
                </a:solidFill>
                <a:latin typeface="Arial Black"/>
                <a:cs typeface="Arial Black"/>
              </a:rPr>
              <a:t>VERSION  </a:t>
            </a:r>
            <a:r>
              <a:rPr sz="500" b="1" spc="15" dirty="0">
                <a:solidFill>
                  <a:srgbClr val="231F20"/>
                </a:solidFill>
                <a:latin typeface="Arial Black"/>
                <a:cs typeface="Arial Black"/>
              </a:rPr>
              <a:t>1.0  </a:t>
            </a:r>
            <a:r>
              <a:rPr sz="500" b="1" spc="-5" dirty="0">
                <a:solidFill>
                  <a:srgbClr val="231F20"/>
                </a:solidFill>
                <a:latin typeface="Arial Black"/>
                <a:cs typeface="Arial Black"/>
              </a:rPr>
              <a:t>-</a:t>
            </a:r>
            <a:r>
              <a:rPr sz="500" b="1" spc="50" dirty="0">
                <a:solidFill>
                  <a:srgbClr val="231F20"/>
                </a:solidFill>
                <a:latin typeface="Arial Black"/>
                <a:cs typeface="Arial Black"/>
              </a:rPr>
              <a:t> </a:t>
            </a:r>
            <a:r>
              <a:rPr sz="500" b="1" spc="25" dirty="0">
                <a:solidFill>
                  <a:srgbClr val="231F20"/>
                </a:solidFill>
                <a:latin typeface="Arial Black"/>
                <a:cs typeface="Arial Black"/>
              </a:rPr>
              <a:t>20.07.2017</a:t>
            </a:r>
            <a:endParaRPr sz="500">
              <a:latin typeface="Arial Black"/>
              <a:cs typeface="Arial Black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457212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52500" y="1874525"/>
            <a:ext cx="3750310" cy="45720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1300" b="1" dirty="0">
                <a:latin typeface="Trebuchet MS"/>
                <a:cs typeface="Trebuchet MS"/>
              </a:rPr>
              <a:t>Uso</a:t>
            </a:r>
            <a:r>
              <a:rPr sz="1300" b="1" spc="-105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:</a:t>
            </a:r>
            <a:endParaRPr sz="13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300" dirty="0">
                <a:latin typeface="Trebuchet MS"/>
                <a:cs typeface="Trebuchet MS"/>
              </a:rPr>
              <a:t>- </a:t>
            </a:r>
            <a:r>
              <a:rPr sz="1300" spc="-5" dirty="0">
                <a:latin typeface="Trebuchet MS"/>
                <a:cs typeface="Trebuchet MS"/>
              </a:rPr>
              <a:t>Colocar de manera estable </a:t>
            </a:r>
            <a:r>
              <a:rPr sz="1300" dirty="0">
                <a:latin typeface="Trebuchet MS"/>
                <a:cs typeface="Trebuchet MS"/>
              </a:rPr>
              <a:t>sobre </a:t>
            </a:r>
            <a:r>
              <a:rPr sz="1300" spc="-5" dirty="0">
                <a:latin typeface="Trebuchet MS"/>
                <a:cs typeface="Trebuchet MS"/>
              </a:rPr>
              <a:t>un </a:t>
            </a:r>
            <a:r>
              <a:rPr sz="1300" dirty="0">
                <a:latin typeface="Trebuchet MS"/>
                <a:cs typeface="Trebuchet MS"/>
              </a:rPr>
              <a:t>suelo</a:t>
            </a:r>
            <a:r>
              <a:rPr sz="1300" spc="-80" dirty="0">
                <a:latin typeface="Trebuchet MS"/>
                <a:cs typeface="Trebuchet MS"/>
              </a:rPr>
              <a:t> </a:t>
            </a:r>
            <a:r>
              <a:rPr sz="1300" spc="-5" dirty="0">
                <a:latin typeface="Trebuchet MS"/>
                <a:cs typeface="Trebuchet MS"/>
              </a:rPr>
              <a:t>plano.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52500" y="2311443"/>
            <a:ext cx="3107055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dirty="0">
                <a:latin typeface="Trebuchet MS"/>
                <a:cs typeface="Trebuchet MS"/>
              </a:rPr>
              <a:t>- </a:t>
            </a:r>
            <a:r>
              <a:rPr sz="1300" spc="-5" dirty="0">
                <a:latin typeface="Trebuchet MS"/>
                <a:cs typeface="Trebuchet MS"/>
              </a:rPr>
              <a:t>No debe balancearse: </a:t>
            </a:r>
            <a:r>
              <a:rPr sz="1300" dirty="0">
                <a:latin typeface="Trebuchet MS"/>
                <a:cs typeface="Trebuchet MS"/>
              </a:rPr>
              <a:t>riesgo </a:t>
            </a:r>
            <a:r>
              <a:rPr sz="1300" spc="-5" dirty="0">
                <a:latin typeface="Trebuchet MS"/>
                <a:cs typeface="Trebuchet MS"/>
              </a:rPr>
              <a:t>de</a:t>
            </a:r>
            <a:r>
              <a:rPr sz="1300" spc="-90" dirty="0">
                <a:latin typeface="Trebuchet MS"/>
                <a:cs typeface="Trebuchet MS"/>
              </a:rPr>
              <a:t> </a:t>
            </a:r>
            <a:r>
              <a:rPr sz="1300" spc="-5" dirty="0">
                <a:latin typeface="Trebuchet MS"/>
                <a:cs typeface="Trebuchet MS"/>
              </a:rPr>
              <a:t>derribo.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52500" y="2514681"/>
            <a:ext cx="403860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dirty="0">
                <a:latin typeface="Trebuchet MS"/>
                <a:cs typeface="Trebuchet MS"/>
              </a:rPr>
              <a:t>- El </a:t>
            </a:r>
            <a:r>
              <a:rPr sz="1300" spc="-5" dirty="0">
                <a:latin typeface="Trebuchet MS"/>
                <a:cs typeface="Trebuchet MS"/>
              </a:rPr>
              <a:t>producto puede </a:t>
            </a:r>
            <a:r>
              <a:rPr sz="1300" dirty="0">
                <a:latin typeface="Trebuchet MS"/>
                <a:cs typeface="Trebuchet MS"/>
              </a:rPr>
              <a:t>soportar </a:t>
            </a:r>
            <a:r>
              <a:rPr sz="1300" spc="-5" dirty="0">
                <a:latin typeface="Trebuchet MS"/>
                <a:cs typeface="Trebuchet MS"/>
              </a:rPr>
              <a:t>un peso máximo de</a:t>
            </a:r>
            <a:r>
              <a:rPr sz="1300" spc="-65" dirty="0">
                <a:latin typeface="Trebuchet MS"/>
                <a:cs typeface="Trebuchet MS"/>
              </a:rPr>
              <a:t> </a:t>
            </a:r>
            <a:r>
              <a:rPr sz="1300" b="1" spc="-5" dirty="0">
                <a:latin typeface="Trebuchet MS"/>
                <a:cs typeface="Trebuchet MS"/>
              </a:rPr>
              <a:t>…kg</a:t>
            </a:r>
            <a:r>
              <a:rPr sz="1300" spc="-5" dirty="0">
                <a:latin typeface="Trebuchet MS"/>
                <a:cs typeface="Trebuchet MS"/>
              </a:rPr>
              <a:t>.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52500" y="3022693"/>
            <a:ext cx="8162290" cy="341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b="1" dirty="0">
                <a:latin typeface="Trebuchet MS"/>
                <a:cs typeface="Trebuchet MS"/>
              </a:rPr>
              <a:t>Cuidado y </a:t>
            </a:r>
            <a:r>
              <a:rPr sz="1300" b="1" spc="-5" dirty="0">
                <a:latin typeface="Trebuchet MS"/>
                <a:cs typeface="Trebuchet MS"/>
              </a:rPr>
              <a:t>mantenimiento</a:t>
            </a:r>
            <a:r>
              <a:rPr sz="1300" b="1" spc="-100" dirty="0">
                <a:latin typeface="Trebuchet MS"/>
                <a:cs typeface="Trebuchet MS"/>
              </a:rPr>
              <a:t> </a:t>
            </a:r>
            <a:r>
              <a:rPr sz="1300" b="1" dirty="0">
                <a:latin typeface="Trebuchet MS"/>
                <a:cs typeface="Trebuchet MS"/>
              </a:rPr>
              <a:t>:</a:t>
            </a:r>
            <a:endParaRPr sz="13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  <a:buChar char="-"/>
              <a:tabLst>
                <a:tab pos="123189" algn="l"/>
              </a:tabLst>
            </a:pPr>
            <a:r>
              <a:rPr sz="1300" spc="-5" dirty="0">
                <a:latin typeface="Trebuchet MS"/>
                <a:cs typeface="Trebuchet MS"/>
              </a:rPr>
              <a:t>Limpiar con una esponja humedecida con agua </a:t>
            </a:r>
            <a:r>
              <a:rPr sz="1300" dirty="0">
                <a:latin typeface="Trebuchet MS"/>
                <a:cs typeface="Trebuchet MS"/>
              </a:rPr>
              <a:t>jabonosa sin </a:t>
            </a:r>
            <a:r>
              <a:rPr sz="1300" spc="-5" dirty="0">
                <a:latin typeface="Trebuchet MS"/>
                <a:cs typeface="Trebuchet MS"/>
              </a:rPr>
              <a:t>agentes</a:t>
            </a:r>
            <a:r>
              <a:rPr sz="1300" spc="-10" dirty="0">
                <a:latin typeface="Trebuchet MS"/>
                <a:cs typeface="Trebuchet MS"/>
              </a:rPr>
              <a:t> </a:t>
            </a:r>
            <a:r>
              <a:rPr sz="1300" spc="-5" dirty="0">
                <a:latin typeface="Trebuchet MS"/>
                <a:cs typeface="Trebuchet MS"/>
              </a:rPr>
              <a:t>corrosivos.</a:t>
            </a:r>
            <a:endParaRPr sz="13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  <a:buChar char="-"/>
              <a:tabLst>
                <a:tab pos="123189" algn="l"/>
              </a:tabLst>
            </a:pPr>
            <a:r>
              <a:rPr sz="1300" dirty="0">
                <a:latin typeface="Trebuchet MS"/>
                <a:cs typeface="Trebuchet MS"/>
              </a:rPr>
              <a:t>Secar </a:t>
            </a:r>
            <a:r>
              <a:rPr sz="1300" spc="-5" dirty="0">
                <a:latin typeface="Trebuchet MS"/>
                <a:cs typeface="Trebuchet MS"/>
              </a:rPr>
              <a:t>con un paño </a:t>
            </a:r>
            <a:r>
              <a:rPr sz="1300" dirty="0">
                <a:latin typeface="Trebuchet MS"/>
                <a:cs typeface="Trebuchet MS"/>
              </a:rPr>
              <a:t>suave, limpio y</a:t>
            </a:r>
            <a:r>
              <a:rPr sz="1300" spc="-100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seco.</a:t>
            </a:r>
            <a:endParaRPr sz="13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40"/>
              </a:spcBef>
              <a:buChar char="-"/>
              <a:tabLst>
                <a:tab pos="123189" algn="l"/>
              </a:tabLst>
            </a:pPr>
            <a:r>
              <a:rPr sz="1300" spc="-5" dirty="0">
                <a:latin typeface="Trebuchet MS"/>
                <a:cs typeface="Trebuchet MS"/>
              </a:rPr>
              <a:t>No utilizar una</a:t>
            </a:r>
            <a:r>
              <a:rPr sz="1300" spc="-90" dirty="0">
                <a:latin typeface="Trebuchet MS"/>
                <a:cs typeface="Trebuchet MS"/>
              </a:rPr>
              <a:t> </a:t>
            </a:r>
            <a:r>
              <a:rPr sz="1300" spc="-5" dirty="0">
                <a:latin typeface="Trebuchet MS"/>
                <a:cs typeface="Trebuchet MS"/>
              </a:rPr>
              <a:t>hidrolimpiadora.</a:t>
            </a:r>
            <a:endParaRPr sz="13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  <a:buChar char="-"/>
              <a:tabLst>
                <a:tab pos="123189" algn="l"/>
              </a:tabLst>
            </a:pPr>
            <a:r>
              <a:rPr sz="1300" spc="-5" dirty="0">
                <a:latin typeface="Trebuchet MS"/>
                <a:cs typeface="Trebuchet MS"/>
              </a:rPr>
              <a:t>No utilizar </a:t>
            </a:r>
            <a:r>
              <a:rPr sz="1300" dirty="0">
                <a:latin typeface="Trebuchet MS"/>
                <a:cs typeface="Trebuchet MS"/>
              </a:rPr>
              <a:t>lejías, </a:t>
            </a:r>
            <a:r>
              <a:rPr sz="1300" spc="-5" dirty="0">
                <a:latin typeface="Trebuchet MS"/>
                <a:cs typeface="Trebuchet MS"/>
              </a:rPr>
              <a:t>ácidos, disolventes ni </a:t>
            </a:r>
            <a:r>
              <a:rPr sz="1300" dirty="0">
                <a:latin typeface="Trebuchet MS"/>
                <a:cs typeface="Trebuchet MS"/>
              </a:rPr>
              <a:t>otros </a:t>
            </a:r>
            <a:r>
              <a:rPr sz="1300" spc="-5" dirty="0">
                <a:latin typeface="Trebuchet MS"/>
                <a:cs typeface="Trebuchet MS"/>
              </a:rPr>
              <a:t>productos de limpieza</a:t>
            </a:r>
            <a:r>
              <a:rPr sz="1300" spc="-55" dirty="0">
                <a:latin typeface="Trebuchet MS"/>
                <a:cs typeface="Trebuchet MS"/>
              </a:rPr>
              <a:t> </a:t>
            </a:r>
            <a:r>
              <a:rPr sz="1300" spc="-5" dirty="0">
                <a:latin typeface="Trebuchet MS"/>
                <a:cs typeface="Trebuchet MS"/>
              </a:rPr>
              <a:t>abrasivos.</a:t>
            </a:r>
            <a:endParaRPr sz="13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  <a:buChar char="-"/>
              <a:tabLst>
                <a:tab pos="123189" algn="l"/>
              </a:tabLst>
            </a:pPr>
            <a:r>
              <a:rPr sz="1300" spc="-5" dirty="0">
                <a:latin typeface="Trebuchet MS"/>
                <a:cs typeface="Trebuchet MS"/>
              </a:rPr>
              <a:t>Comprobar </a:t>
            </a:r>
            <a:r>
              <a:rPr sz="1300" dirty="0">
                <a:latin typeface="Trebuchet MS"/>
                <a:cs typeface="Trebuchet MS"/>
              </a:rPr>
              <a:t>los </a:t>
            </a:r>
            <a:r>
              <a:rPr sz="1300" spc="-5" dirty="0">
                <a:latin typeface="Trebuchet MS"/>
                <a:cs typeface="Trebuchet MS"/>
              </a:rPr>
              <a:t>tornillos de </a:t>
            </a:r>
            <a:r>
              <a:rPr sz="1300" dirty="0">
                <a:latin typeface="Trebuchet MS"/>
                <a:cs typeface="Trebuchet MS"/>
              </a:rPr>
              <a:t>sujeción</a:t>
            </a:r>
            <a:r>
              <a:rPr sz="1300" spc="-90" dirty="0">
                <a:latin typeface="Trebuchet MS"/>
                <a:cs typeface="Trebuchet MS"/>
              </a:rPr>
              <a:t> </a:t>
            </a:r>
            <a:r>
              <a:rPr sz="1300" spc="-5" dirty="0">
                <a:latin typeface="Trebuchet MS"/>
                <a:cs typeface="Trebuchet MS"/>
              </a:rPr>
              <a:t>periódicamente.</a:t>
            </a:r>
            <a:endParaRPr sz="13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Trebuchet MS"/>
              <a:buChar char="-"/>
            </a:pPr>
            <a:endParaRPr sz="2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300" b="1" spc="-5" dirty="0">
                <a:latin typeface="Trebuchet MS"/>
                <a:cs typeface="Trebuchet MS"/>
              </a:rPr>
              <a:t>Invernada</a:t>
            </a:r>
            <a:r>
              <a:rPr sz="1300" b="1" spc="-100" dirty="0">
                <a:latin typeface="Trebuchet MS"/>
                <a:cs typeface="Trebuchet MS"/>
              </a:rPr>
              <a:t> </a:t>
            </a:r>
            <a:r>
              <a:rPr sz="1300" b="1" dirty="0">
                <a:latin typeface="Trebuchet MS"/>
                <a:cs typeface="Trebuchet MS"/>
              </a:rPr>
              <a:t>:</a:t>
            </a:r>
            <a:endParaRPr sz="1300">
              <a:latin typeface="Trebuchet MS"/>
              <a:cs typeface="Trebuchet MS"/>
            </a:endParaRPr>
          </a:p>
          <a:p>
            <a:pPr marL="12700" marR="5080">
              <a:lnSpc>
                <a:spcPts val="1300"/>
              </a:lnSpc>
              <a:spcBef>
                <a:spcPts val="300"/>
              </a:spcBef>
              <a:buChar char="-"/>
              <a:tabLst>
                <a:tab pos="123189" algn="l"/>
              </a:tabLst>
            </a:pPr>
            <a:r>
              <a:rPr sz="1300" dirty="0">
                <a:latin typeface="Trebuchet MS"/>
                <a:cs typeface="Trebuchet MS"/>
              </a:rPr>
              <a:t>Se </a:t>
            </a:r>
            <a:r>
              <a:rPr sz="1300" spc="-5" dirty="0">
                <a:latin typeface="Trebuchet MS"/>
                <a:cs typeface="Trebuchet MS"/>
              </a:rPr>
              <a:t>aconseja </a:t>
            </a:r>
            <a:r>
              <a:rPr sz="1300" dirty="0">
                <a:latin typeface="Trebuchet MS"/>
                <a:cs typeface="Trebuchet MS"/>
              </a:rPr>
              <a:t>guardar </a:t>
            </a:r>
            <a:r>
              <a:rPr sz="1300" spc="-5" dirty="0">
                <a:latin typeface="Trebuchet MS"/>
                <a:cs typeface="Trebuchet MS"/>
              </a:rPr>
              <a:t>el mobiliario en un </a:t>
            </a:r>
            <a:r>
              <a:rPr sz="1300" dirty="0">
                <a:latin typeface="Trebuchet MS"/>
                <a:cs typeface="Trebuchet MS"/>
              </a:rPr>
              <a:t>lugar resguardado </a:t>
            </a:r>
            <a:r>
              <a:rPr sz="1300" spc="-5" dirty="0">
                <a:latin typeface="Trebuchet MS"/>
                <a:cs typeface="Trebuchet MS"/>
              </a:rPr>
              <a:t>durante el invierno </a:t>
            </a:r>
            <a:r>
              <a:rPr sz="1300" dirty="0">
                <a:latin typeface="Trebuchet MS"/>
                <a:cs typeface="Trebuchet MS"/>
              </a:rPr>
              <a:t>o </a:t>
            </a:r>
            <a:r>
              <a:rPr sz="1300" spc="-5" dirty="0">
                <a:latin typeface="Trebuchet MS"/>
                <a:cs typeface="Trebuchet MS"/>
              </a:rPr>
              <a:t>cuando no </a:t>
            </a:r>
            <a:r>
              <a:rPr sz="1300" dirty="0">
                <a:latin typeface="Trebuchet MS"/>
                <a:cs typeface="Trebuchet MS"/>
              </a:rPr>
              <a:t>se vaya a </a:t>
            </a:r>
            <a:r>
              <a:rPr sz="1300" spc="-5" dirty="0">
                <a:latin typeface="Trebuchet MS"/>
                <a:cs typeface="Trebuchet MS"/>
              </a:rPr>
              <a:t>utilizar  por un </a:t>
            </a:r>
            <a:r>
              <a:rPr sz="1300" dirty="0">
                <a:latin typeface="Trebuchet MS"/>
                <a:cs typeface="Trebuchet MS"/>
              </a:rPr>
              <a:t>largo </a:t>
            </a:r>
            <a:r>
              <a:rPr sz="1300" spc="-5" dirty="0">
                <a:latin typeface="Trebuchet MS"/>
                <a:cs typeface="Trebuchet MS"/>
              </a:rPr>
              <a:t>periodo de</a:t>
            </a:r>
            <a:r>
              <a:rPr sz="1300" spc="-90" dirty="0">
                <a:latin typeface="Trebuchet MS"/>
                <a:cs typeface="Trebuchet MS"/>
              </a:rPr>
              <a:t> </a:t>
            </a:r>
            <a:r>
              <a:rPr sz="1300" spc="-5" dirty="0">
                <a:latin typeface="Trebuchet MS"/>
                <a:cs typeface="Trebuchet MS"/>
              </a:rPr>
              <a:t>tiempo.</a:t>
            </a:r>
            <a:endParaRPr sz="1300">
              <a:latin typeface="Trebuchet MS"/>
              <a:cs typeface="Trebuchet MS"/>
            </a:endParaRPr>
          </a:p>
          <a:p>
            <a:pPr marL="113664" indent="-100965">
              <a:lnSpc>
                <a:spcPts val="1430"/>
              </a:lnSpc>
              <a:spcBef>
                <a:spcPts val="140"/>
              </a:spcBef>
              <a:buChar char="-"/>
              <a:tabLst>
                <a:tab pos="114300" algn="l"/>
              </a:tabLst>
            </a:pPr>
            <a:r>
              <a:rPr sz="1300" dirty="0">
                <a:latin typeface="Trebuchet MS"/>
                <a:cs typeface="Trebuchet MS"/>
              </a:rPr>
              <a:t>Antes </a:t>
            </a:r>
            <a:r>
              <a:rPr sz="1300" spc="-5" dirty="0">
                <a:latin typeface="Trebuchet MS"/>
                <a:cs typeface="Trebuchet MS"/>
              </a:rPr>
              <a:t>de </a:t>
            </a:r>
            <a:r>
              <a:rPr sz="1300" dirty="0">
                <a:latin typeface="Trebuchet MS"/>
                <a:cs typeface="Trebuchet MS"/>
              </a:rPr>
              <a:t>guardar </a:t>
            </a:r>
            <a:r>
              <a:rPr sz="1300" spc="-5" dirty="0">
                <a:latin typeface="Trebuchet MS"/>
                <a:cs typeface="Trebuchet MS"/>
              </a:rPr>
              <a:t>el producto, compruebe que esté </a:t>
            </a:r>
            <a:r>
              <a:rPr sz="1300" dirty="0">
                <a:latin typeface="Trebuchet MS"/>
                <a:cs typeface="Trebuchet MS"/>
              </a:rPr>
              <a:t>limpio y</a:t>
            </a:r>
            <a:r>
              <a:rPr sz="1300" spc="-70" dirty="0">
                <a:latin typeface="Trebuchet MS"/>
                <a:cs typeface="Trebuchet MS"/>
              </a:rPr>
              <a:t> </a:t>
            </a:r>
            <a:r>
              <a:rPr sz="1300" spc="-5" dirty="0">
                <a:latin typeface="Trebuchet MS"/>
                <a:cs typeface="Trebuchet MS"/>
              </a:rPr>
              <a:t>seco.</a:t>
            </a:r>
            <a:endParaRPr sz="1300">
              <a:latin typeface="Trebuchet MS"/>
              <a:cs typeface="Trebuchet MS"/>
            </a:endParaRPr>
          </a:p>
          <a:p>
            <a:pPr marL="113664" indent="-100965">
              <a:lnSpc>
                <a:spcPts val="1430"/>
              </a:lnSpc>
              <a:buChar char="-"/>
              <a:tabLst>
                <a:tab pos="114300" algn="l"/>
              </a:tabLst>
            </a:pPr>
            <a:r>
              <a:rPr sz="1300" dirty="0">
                <a:latin typeface="Trebuchet MS"/>
                <a:cs typeface="Trebuchet MS"/>
              </a:rPr>
              <a:t>A guardar </a:t>
            </a:r>
            <a:r>
              <a:rPr sz="1300" spc="-5" dirty="0">
                <a:latin typeface="Trebuchet MS"/>
                <a:cs typeface="Trebuchet MS"/>
              </a:rPr>
              <a:t>en un </a:t>
            </a:r>
            <a:r>
              <a:rPr sz="1300" dirty="0">
                <a:latin typeface="Trebuchet MS"/>
                <a:cs typeface="Trebuchet MS"/>
              </a:rPr>
              <a:t>lugar </a:t>
            </a:r>
            <a:r>
              <a:rPr sz="1300" spc="-5" dirty="0">
                <a:latin typeface="Trebuchet MS"/>
                <a:cs typeface="Trebuchet MS"/>
              </a:rPr>
              <a:t>de interior </a:t>
            </a:r>
            <a:r>
              <a:rPr sz="1300" dirty="0">
                <a:latin typeface="Trebuchet MS"/>
                <a:cs typeface="Trebuchet MS"/>
              </a:rPr>
              <a:t>o </a:t>
            </a:r>
            <a:r>
              <a:rPr sz="1300" spc="-5" dirty="0">
                <a:latin typeface="Trebuchet MS"/>
                <a:cs typeface="Trebuchet MS"/>
              </a:rPr>
              <a:t>donde quede </a:t>
            </a:r>
            <a:r>
              <a:rPr sz="1300" dirty="0">
                <a:latin typeface="Trebuchet MS"/>
                <a:cs typeface="Trebuchet MS"/>
              </a:rPr>
              <a:t>resguardado </a:t>
            </a:r>
            <a:r>
              <a:rPr sz="1300" spc="-5" dirty="0">
                <a:latin typeface="Trebuchet MS"/>
                <a:cs typeface="Trebuchet MS"/>
              </a:rPr>
              <a:t>de </a:t>
            </a:r>
            <a:r>
              <a:rPr sz="1300" dirty="0">
                <a:latin typeface="Trebuchet MS"/>
                <a:cs typeface="Trebuchet MS"/>
              </a:rPr>
              <a:t>las </a:t>
            </a:r>
            <a:r>
              <a:rPr sz="1300" spc="-5" dirty="0">
                <a:latin typeface="Trebuchet MS"/>
                <a:cs typeface="Trebuchet MS"/>
              </a:rPr>
              <a:t>heladas, en un área</a:t>
            </a:r>
            <a:r>
              <a:rPr sz="1300" spc="-135" dirty="0">
                <a:latin typeface="Trebuchet MS"/>
                <a:cs typeface="Trebuchet MS"/>
              </a:rPr>
              <a:t> </a:t>
            </a:r>
            <a:r>
              <a:rPr sz="1300" spc="-5" dirty="0">
                <a:latin typeface="Trebuchet MS"/>
                <a:cs typeface="Trebuchet MS"/>
              </a:rPr>
              <a:t>alzada.</a:t>
            </a:r>
            <a:endParaRPr sz="13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300" i="1" dirty="0">
                <a:latin typeface="Trebuchet MS"/>
                <a:cs typeface="Trebuchet MS"/>
              </a:rPr>
              <a:t>Estas </a:t>
            </a:r>
            <a:r>
              <a:rPr sz="1300" i="1" spc="-5" dirty="0">
                <a:latin typeface="Trebuchet MS"/>
                <a:cs typeface="Trebuchet MS"/>
              </a:rPr>
              <a:t>medidas de precaución prolongarán la </a:t>
            </a:r>
            <a:r>
              <a:rPr sz="1300" i="1" dirty="0">
                <a:latin typeface="Trebuchet MS"/>
                <a:cs typeface="Trebuchet MS"/>
              </a:rPr>
              <a:t>vida útil </a:t>
            </a:r>
            <a:r>
              <a:rPr sz="1300" i="1" spc="-5" dirty="0">
                <a:latin typeface="Trebuchet MS"/>
                <a:cs typeface="Trebuchet MS"/>
              </a:rPr>
              <a:t>de </a:t>
            </a:r>
            <a:r>
              <a:rPr sz="1300" i="1" dirty="0">
                <a:latin typeface="Trebuchet MS"/>
                <a:cs typeface="Trebuchet MS"/>
              </a:rPr>
              <a:t>su</a:t>
            </a:r>
            <a:r>
              <a:rPr sz="1300" i="1" spc="-55" dirty="0">
                <a:latin typeface="Trebuchet MS"/>
                <a:cs typeface="Trebuchet MS"/>
              </a:rPr>
              <a:t> </a:t>
            </a:r>
            <a:r>
              <a:rPr sz="1300" i="1" spc="-5" dirty="0">
                <a:latin typeface="Trebuchet MS"/>
                <a:cs typeface="Trebuchet MS"/>
              </a:rPr>
              <a:t>mobiliario.</a:t>
            </a:r>
            <a:endParaRPr sz="13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100">
              <a:latin typeface="Times New Roman"/>
              <a:cs typeface="Times New Roman"/>
            </a:endParaRPr>
          </a:p>
          <a:p>
            <a:pPr marL="12700" marR="5495925">
              <a:lnSpc>
                <a:spcPct val="100000"/>
              </a:lnSpc>
            </a:pPr>
            <a:r>
              <a:rPr sz="1300" b="1" dirty="0">
                <a:latin typeface="Trebuchet MS"/>
                <a:cs typeface="Trebuchet MS"/>
              </a:rPr>
              <a:t>USO DOMÉSTICO</a:t>
            </a:r>
            <a:r>
              <a:rPr sz="1300" b="1" spc="-85" dirty="0">
                <a:latin typeface="Trebuchet MS"/>
                <a:cs typeface="Trebuchet MS"/>
              </a:rPr>
              <a:t> </a:t>
            </a:r>
            <a:r>
              <a:rPr sz="1300" b="1" spc="-10" dirty="0">
                <a:latin typeface="Trebuchet MS"/>
                <a:cs typeface="Trebuchet MS"/>
              </a:rPr>
              <a:t>EXCLUSIVAMENTE  </a:t>
            </a:r>
            <a:r>
              <a:rPr sz="1300" b="1" spc="-5" dirty="0">
                <a:latin typeface="Trebuchet MS"/>
                <a:cs typeface="Trebuchet MS"/>
              </a:rPr>
              <a:t>AUTO</a:t>
            </a:r>
            <a:r>
              <a:rPr sz="1300" b="1" spc="-100" dirty="0">
                <a:latin typeface="Trebuchet MS"/>
                <a:cs typeface="Trebuchet MS"/>
              </a:rPr>
              <a:t> </a:t>
            </a:r>
            <a:r>
              <a:rPr sz="1300" b="1" dirty="0">
                <a:latin typeface="Trebuchet MS"/>
                <a:cs typeface="Trebuchet MS"/>
              </a:rPr>
              <a:t>ENSAMBLAJE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914400" marR="5080" indent="-902335">
              <a:lnSpc>
                <a:spcPts val="3700"/>
              </a:lnSpc>
              <a:spcBef>
                <a:spcPts val="340"/>
              </a:spcBef>
            </a:pPr>
            <a:r>
              <a:rPr dirty="0"/>
              <a:t>Sofa / Bench / </a:t>
            </a:r>
            <a:r>
              <a:rPr spc="-5" dirty="0"/>
              <a:t>Chair/ </a:t>
            </a:r>
            <a:r>
              <a:rPr dirty="0"/>
              <a:t>Armchair /</a:t>
            </a:r>
            <a:r>
              <a:rPr spc="-280" dirty="0"/>
              <a:t> </a:t>
            </a:r>
            <a:r>
              <a:rPr spc="-5" dirty="0"/>
              <a:t>Hanging  chair </a:t>
            </a:r>
            <a:r>
              <a:rPr dirty="0"/>
              <a:t>/ </a:t>
            </a:r>
            <a:r>
              <a:rPr spc="-20" dirty="0"/>
              <a:t>Relaxing </a:t>
            </a:r>
            <a:r>
              <a:rPr spc="-5" dirty="0"/>
              <a:t>chair</a:t>
            </a:r>
            <a:r>
              <a:rPr spc="-75" dirty="0"/>
              <a:t> </a:t>
            </a:r>
            <a:r>
              <a:rPr spc="-40" dirty="0"/>
              <a:t>(SPANISH)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820611" y="2095606"/>
            <a:ext cx="1248410" cy="98298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ts val="3700"/>
              </a:lnSpc>
              <a:spcBef>
                <a:spcPts val="340"/>
              </a:spcBef>
            </a:pPr>
            <a:r>
              <a:rPr sz="3200" spc="-5" dirty="0">
                <a:solidFill>
                  <a:srgbClr val="FF0000"/>
                </a:solidFill>
                <a:latin typeface="Trebuchet MS"/>
                <a:cs typeface="Trebuchet MS"/>
              </a:rPr>
              <a:t>Copy</a:t>
            </a:r>
            <a:r>
              <a:rPr sz="3200" spc="-10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3200" dirty="0">
                <a:solidFill>
                  <a:srgbClr val="FF0000"/>
                </a:solidFill>
                <a:latin typeface="Trebuchet MS"/>
                <a:cs typeface="Trebuchet MS"/>
              </a:rPr>
              <a:t>/  </a:t>
            </a:r>
            <a:r>
              <a:rPr sz="3200" spc="-35" dirty="0">
                <a:solidFill>
                  <a:srgbClr val="FF0000"/>
                </a:solidFill>
                <a:latin typeface="Trebuchet MS"/>
                <a:cs typeface="Trebuchet MS"/>
              </a:rPr>
              <a:t>Paste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557458" y="2444762"/>
            <a:ext cx="444500" cy="346075"/>
          </a:xfrm>
          <a:custGeom>
            <a:avLst/>
            <a:gdLst/>
            <a:ahLst/>
            <a:cxnLst/>
            <a:rect l="l" t="t" r="r" b="b"/>
            <a:pathLst>
              <a:path w="444500" h="346075">
                <a:moveTo>
                  <a:pt x="0" y="345503"/>
                </a:moveTo>
                <a:lnTo>
                  <a:pt x="444500" y="345503"/>
                </a:lnTo>
                <a:lnTo>
                  <a:pt x="444500" y="0"/>
                </a:lnTo>
                <a:lnTo>
                  <a:pt x="0" y="0"/>
                </a:lnTo>
                <a:lnTo>
                  <a:pt x="0" y="345503"/>
                </a:lnTo>
                <a:close/>
              </a:path>
            </a:pathLst>
          </a:custGeom>
          <a:ln w="12700">
            <a:solidFill>
              <a:srgbClr val="E3001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056804" y="2446025"/>
            <a:ext cx="12719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800" spc="60" dirty="0">
                <a:solidFill>
                  <a:srgbClr val="E3001E"/>
                </a:solidFill>
                <a:latin typeface="Myriad Pro"/>
                <a:cs typeface="Myriad Pro"/>
              </a:rPr>
              <a:t>Supplier </a:t>
            </a:r>
            <a:r>
              <a:rPr sz="800" spc="55" dirty="0">
                <a:solidFill>
                  <a:srgbClr val="E3001E"/>
                </a:solidFill>
                <a:latin typeface="Myriad Pro"/>
                <a:cs typeface="Myriad Pro"/>
              </a:rPr>
              <a:t>should </a:t>
            </a:r>
            <a:r>
              <a:rPr sz="800" spc="50" dirty="0">
                <a:solidFill>
                  <a:srgbClr val="E3001E"/>
                </a:solidFill>
                <a:latin typeface="Myriad Pro"/>
                <a:cs typeface="Myriad Pro"/>
              </a:rPr>
              <a:t>add the  </a:t>
            </a:r>
            <a:r>
              <a:rPr sz="800" spc="55" dirty="0">
                <a:solidFill>
                  <a:srgbClr val="E3001E"/>
                </a:solidFill>
                <a:latin typeface="Myriad Pro"/>
                <a:cs typeface="Myriad Pro"/>
              </a:rPr>
              <a:t>maximum</a:t>
            </a:r>
            <a:r>
              <a:rPr sz="800" spc="200" dirty="0">
                <a:solidFill>
                  <a:srgbClr val="E3001E"/>
                </a:solidFill>
                <a:latin typeface="Myriad Pro"/>
                <a:cs typeface="Myriad Pro"/>
              </a:rPr>
              <a:t> </a:t>
            </a:r>
            <a:r>
              <a:rPr sz="800" spc="60" dirty="0">
                <a:solidFill>
                  <a:srgbClr val="E3001E"/>
                </a:solidFill>
                <a:latin typeface="Myriad Pro"/>
                <a:cs typeface="Myriad Pro"/>
              </a:rPr>
              <a:t>loadability</a:t>
            </a:r>
            <a:endParaRPr sz="800">
              <a:latin typeface="Myriad Pro"/>
              <a:cs typeface="Myriad Pr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7200" y="7191142"/>
            <a:ext cx="1978660" cy="76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95"/>
              </a:lnSpc>
            </a:pPr>
            <a:r>
              <a:rPr sz="500" b="1" spc="25" dirty="0">
                <a:solidFill>
                  <a:srgbClr val="231F20"/>
                </a:solidFill>
                <a:latin typeface="Arial Black"/>
                <a:cs typeface="Arial Black"/>
              </a:rPr>
              <a:t>GRAPHIC GUIDELINE </a:t>
            </a:r>
            <a:r>
              <a:rPr sz="500" b="1" spc="-5" dirty="0">
                <a:solidFill>
                  <a:srgbClr val="231F20"/>
                </a:solidFill>
                <a:latin typeface="Arial Black"/>
                <a:cs typeface="Arial Black"/>
              </a:rPr>
              <a:t>—  </a:t>
            </a:r>
            <a:r>
              <a:rPr sz="500" b="1" spc="25" dirty="0">
                <a:solidFill>
                  <a:srgbClr val="231F20"/>
                </a:solidFill>
                <a:latin typeface="Arial Black"/>
                <a:cs typeface="Arial Black"/>
              </a:rPr>
              <a:t>VERSION  </a:t>
            </a:r>
            <a:r>
              <a:rPr sz="500" b="1" spc="15" dirty="0">
                <a:solidFill>
                  <a:srgbClr val="231F20"/>
                </a:solidFill>
                <a:latin typeface="Arial Black"/>
                <a:cs typeface="Arial Black"/>
              </a:rPr>
              <a:t>1.0  </a:t>
            </a:r>
            <a:r>
              <a:rPr sz="500" b="1" spc="-5" dirty="0">
                <a:solidFill>
                  <a:srgbClr val="231F20"/>
                </a:solidFill>
                <a:latin typeface="Arial Black"/>
                <a:cs typeface="Arial Black"/>
              </a:rPr>
              <a:t>-</a:t>
            </a:r>
            <a:r>
              <a:rPr sz="500" b="1" spc="50" dirty="0">
                <a:solidFill>
                  <a:srgbClr val="231F20"/>
                </a:solidFill>
                <a:latin typeface="Arial Black"/>
                <a:cs typeface="Arial Black"/>
              </a:rPr>
              <a:t> </a:t>
            </a:r>
            <a:r>
              <a:rPr sz="500" b="1" spc="25" dirty="0">
                <a:solidFill>
                  <a:srgbClr val="231F20"/>
                </a:solidFill>
                <a:latin typeface="Arial Black"/>
                <a:cs typeface="Arial Black"/>
              </a:rPr>
              <a:t>20.07.2017</a:t>
            </a:r>
            <a:endParaRPr sz="500">
              <a:latin typeface="Arial Black"/>
              <a:cs typeface="Arial Black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457212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77900" y="1133861"/>
            <a:ext cx="8103870" cy="4940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050" spc="-70" dirty="0">
                <a:solidFill>
                  <a:srgbClr val="010202"/>
                </a:solidFill>
              </a:rPr>
              <a:t>Table </a:t>
            </a:r>
            <a:r>
              <a:rPr sz="3050" spc="5" dirty="0">
                <a:solidFill>
                  <a:srgbClr val="010202"/>
                </a:solidFill>
              </a:rPr>
              <a:t>/ </a:t>
            </a:r>
            <a:r>
              <a:rPr sz="3050" spc="0" dirty="0">
                <a:solidFill>
                  <a:srgbClr val="010202"/>
                </a:solidFill>
              </a:rPr>
              <a:t>Coffee table </a:t>
            </a:r>
            <a:r>
              <a:rPr sz="3050" spc="5" dirty="0">
                <a:solidFill>
                  <a:srgbClr val="010202"/>
                </a:solidFill>
              </a:rPr>
              <a:t>/ </a:t>
            </a:r>
            <a:r>
              <a:rPr sz="3050" spc="0" dirty="0">
                <a:solidFill>
                  <a:srgbClr val="010202"/>
                </a:solidFill>
              </a:rPr>
              <a:t>Nesting table</a:t>
            </a:r>
            <a:r>
              <a:rPr sz="3050" spc="-10" dirty="0">
                <a:solidFill>
                  <a:srgbClr val="010202"/>
                </a:solidFill>
              </a:rPr>
              <a:t> </a:t>
            </a:r>
            <a:r>
              <a:rPr sz="3050" spc="0" dirty="0">
                <a:solidFill>
                  <a:srgbClr val="010202"/>
                </a:solidFill>
              </a:rPr>
              <a:t>(FRENCH)</a:t>
            </a:r>
            <a:endParaRPr sz="3050"/>
          </a:p>
        </p:txBody>
      </p:sp>
      <p:sp>
        <p:nvSpPr>
          <p:cNvPr id="5" name="object 5"/>
          <p:cNvSpPr txBox="1"/>
          <p:nvPr/>
        </p:nvSpPr>
        <p:spPr>
          <a:xfrm>
            <a:off x="952500" y="1905005"/>
            <a:ext cx="99568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010202"/>
                </a:solidFill>
                <a:latin typeface="Trebuchet MS"/>
                <a:cs typeface="Trebuchet MS"/>
              </a:rPr>
              <a:t>Utilisation</a:t>
            </a:r>
            <a:r>
              <a:rPr sz="1400" b="1" spc="-100" dirty="0">
                <a:solidFill>
                  <a:srgbClr val="010202"/>
                </a:solidFill>
                <a:latin typeface="Trebuchet MS"/>
                <a:cs typeface="Trebuchet MS"/>
              </a:rPr>
              <a:t> </a:t>
            </a:r>
            <a:r>
              <a:rPr sz="1400" b="1" dirty="0">
                <a:solidFill>
                  <a:srgbClr val="010202"/>
                </a:solidFill>
                <a:latin typeface="Trebuchet MS"/>
                <a:cs typeface="Trebuchet MS"/>
              </a:rPr>
              <a:t>: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52322" y="2146279"/>
            <a:ext cx="379857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010202"/>
                </a:solidFill>
                <a:latin typeface="Trebuchet MS"/>
                <a:cs typeface="Trebuchet MS"/>
              </a:rPr>
              <a:t>- </a:t>
            </a:r>
            <a:r>
              <a:rPr sz="1400" spc="-10" dirty="0">
                <a:solidFill>
                  <a:srgbClr val="010202"/>
                </a:solidFill>
                <a:latin typeface="Trebuchet MS"/>
                <a:cs typeface="Trebuchet MS"/>
              </a:rPr>
              <a:t>Positionner </a:t>
            </a:r>
            <a:r>
              <a:rPr sz="1400" spc="-5" dirty="0">
                <a:solidFill>
                  <a:srgbClr val="010202"/>
                </a:solidFill>
                <a:latin typeface="Trebuchet MS"/>
                <a:cs typeface="Trebuchet MS"/>
              </a:rPr>
              <a:t>de manière </a:t>
            </a:r>
            <a:r>
              <a:rPr sz="1400" dirty="0">
                <a:solidFill>
                  <a:srgbClr val="010202"/>
                </a:solidFill>
                <a:latin typeface="Trebuchet MS"/>
                <a:cs typeface="Trebuchet MS"/>
              </a:rPr>
              <a:t>stable sur </a:t>
            </a:r>
            <a:r>
              <a:rPr sz="1400" spc="-5" dirty="0">
                <a:solidFill>
                  <a:srgbClr val="010202"/>
                </a:solidFill>
                <a:latin typeface="Trebuchet MS"/>
                <a:cs typeface="Trebuchet MS"/>
              </a:rPr>
              <a:t>un </a:t>
            </a:r>
            <a:r>
              <a:rPr sz="1400" dirty="0">
                <a:solidFill>
                  <a:srgbClr val="010202"/>
                </a:solidFill>
                <a:latin typeface="Trebuchet MS"/>
                <a:cs typeface="Trebuchet MS"/>
              </a:rPr>
              <a:t>sol</a:t>
            </a:r>
            <a:r>
              <a:rPr sz="1400" spc="-40" dirty="0">
                <a:solidFill>
                  <a:srgbClr val="010202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010202"/>
                </a:solidFill>
                <a:latin typeface="Trebuchet MS"/>
                <a:cs typeface="Trebuchet MS"/>
              </a:rPr>
              <a:t>plan.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52322" y="2692303"/>
            <a:ext cx="93091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010202"/>
                </a:solidFill>
                <a:latin typeface="Trebuchet MS"/>
                <a:cs typeface="Trebuchet MS"/>
              </a:rPr>
              <a:t>Entretien</a:t>
            </a:r>
            <a:r>
              <a:rPr sz="1400" b="1" spc="-100" dirty="0">
                <a:solidFill>
                  <a:srgbClr val="010202"/>
                </a:solidFill>
                <a:latin typeface="Trebuchet MS"/>
                <a:cs typeface="Trebuchet MS"/>
              </a:rPr>
              <a:t> </a:t>
            </a:r>
            <a:r>
              <a:rPr sz="1400" b="1" dirty="0">
                <a:solidFill>
                  <a:srgbClr val="010202"/>
                </a:solidFill>
                <a:latin typeface="Trebuchet MS"/>
                <a:cs typeface="Trebuchet MS"/>
              </a:rPr>
              <a:t>: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52322" y="2892861"/>
            <a:ext cx="7437755" cy="1511935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31445" indent="-118745">
              <a:lnSpc>
                <a:spcPct val="100000"/>
              </a:lnSpc>
              <a:spcBef>
                <a:spcPts val="420"/>
              </a:spcBef>
              <a:buChar char="-"/>
              <a:tabLst>
                <a:tab pos="132080" algn="l"/>
              </a:tabLst>
            </a:pPr>
            <a:r>
              <a:rPr sz="1400" spc="-5" dirty="0">
                <a:solidFill>
                  <a:srgbClr val="010202"/>
                </a:solidFill>
                <a:latin typeface="Trebuchet MS"/>
                <a:cs typeface="Trebuchet MS"/>
              </a:rPr>
              <a:t>Utiliser des dessous de plat et des </a:t>
            </a:r>
            <a:r>
              <a:rPr sz="1400" dirty="0">
                <a:solidFill>
                  <a:srgbClr val="010202"/>
                </a:solidFill>
                <a:latin typeface="Trebuchet MS"/>
                <a:cs typeface="Trebuchet MS"/>
              </a:rPr>
              <a:t>sets </a:t>
            </a:r>
            <a:r>
              <a:rPr sz="1400" spc="-5" dirty="0">
                <a:solidFill>
                  <a:srgbClr val="010202"/>
                </a:solidFill>
                <a:latin typeface="Trebuchet MS"/>
                <a:cs typeface="Trebuchet MS"/>
              </a:rPr>
              <a:t>de table </a:t>
            </a:r>
            <a:r>
              <a:rPr sz="1400" dirty="0">
                <a:solidFill>
                  <a:srgbClr val="010202"/>
                </a:solidFill>
                <a:latin typeface="Trebuchet MS"/>
                <a:cs typeface="Trebuchet MS"/>
              </a:rPr>
              <a:t>pour </a:t>
            </a:r>
            <a:r>
              <a:rPr sz="1400" spc="-5" dirty="0">
                <a:solidFill>
                  <a:srgbClr val="010202"/>
                </a:solidFill>
                <a:latin typeface="Trebuchet MS"/>
                <a:cs typeface="Trebuchet MS"/>
              </a:rPr>
              <a:t>améliorer </a:t>
            </a:r>
            <a:r>
              <a:rPr sz="1400" dirty="0">
                <a:solidFill>
                  <a:srgbClr val="010202"/>
                </a:solidFill>
                <a:latin typeface="Trebuchet MS"/>
                <a:cs typeface="Trebuchet MS"/>
              </a:rPr>
              <a:t>la </a:t>
            </a:r>
            <a:r>
              <a:rPr sz="1400" spc="-5" dirty="0">
                <a:solidFill>
                  <a:srgbClr val="010202"/>
                </a:solidFill>
                <a:latin typeface="Trebuchet MS"/>
                <a:cs typeface="Trebuchet MS"/>
              </a:rPr>
              <a:t>durée de </a:t>
            </a:r>
            <a:r>
              <a:rPr sz="1400" dirty="0">
                <a:solidFill>
                  <a:srgbClr val="010202"/>
                </a:solidFill>
                <a:latin typeface="Trebuchet MS"/>
                <a:cs typeface="Trebuchet MS"/>
              </a:rPr>
              <a:t>vie </a:t>
            </a:r>
            <a:r>
              <a:rPr sz="1400" spc="-5" dirty="0">
                <a:solidFill>
                  <a:srgbClr val="010202"/>
                </a:solidFill>
                <a:latin typeface="Trebuchet MS"/>
                <a:cs typeface="Trebuchet MS"/>
              </a:rPr>
              <a:t>du</a:t>
            </a:r>
            <a:r>
              <a:rPr sz="1400" spc="-25" dirty="0">
                <a:solidFill>
                  <a:srgbClr val="010202"/>
                </a:solidFill>
                <a:latin typeface="Trebuchet MS"/>
                <a:cs typeface="Trebuchet MS"/>
              </a:rPr>
              <a:t> mobilier.</a:t>
            </a:r>
            <a:endParaRPr sz="1400" dirty="0">
              <a:latin typeface="Trebuchet MS"/>
              <a:cs typeface="Trebuchet MS"/>
            </a:endParaRPr>
          </a:p>
          <a:p>
            <a:pPr marL="131445" indent="-118745">
              <a:lnSpc>
                <a:spcPct val="100000"/>
              </a:lnSpc>
              <a:spcBef>
                <a:spcPts val="320"/>
              </a:spcBef>
              <a:buChar char="-"/>
              <a:tabLst>
                <a:tab pos="132080" algn="l"/>
              </a:tabLst>
            </a:pPr>
            <a:r>
              <a:rPr sz="1400" spc="-5" dirty="0">
                <a:solidFill>
                  <a:srgbClr val="010202"/>
                </a:solidFill>
                <a:latin typeface="Trebuchet MS"/>
                <a:cs typeface="Trebuchet MS"/>
              </a:rPr>
              <a:t>Nettoyer avec une éponge humide et </a:t>
            </a:r>
            <a:r>
              <a:rPr sz="1400" dirty="0">
                <a:solidFill>
                  <a:srgbClr val="010202"/>
                </a:solidFill>
                <a:latin typeface="Trebuchet MS"/>
                <a:cs typeface="Trebuchet MS"/>
              </a:rPr>
              <a:t>savonneuse sans </a:t>
            </a:r>
            <a:r>
              <a:rPr sz="1400" spc="-5" dirty="0">
                <a:solidFill>
                  <a:srgbClr val="010202"/>
                </a:solidFill>
                <a:latin typeface="Trebuchet MS"/>
                <a:cs typeface="Trebuchet MS"/>
              </a:rPr>
              <a:t>agent</a:t>
            </a:r>
            <a:r>
              <a:rPr sz="1400" spc="-70" dirty="0">
                <a:solidFill>
                  <a:srgbClr val="010202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010202"/>
                </a:solidFill>
                <a:latin typeface="Trebuchet MS"/>
                <a:cs typeface="Trebuchet MS"/>
              </a:rPr>
              <a:t>corrosif.</a:t>
            </a:r>
            <a:endParaRPr sz="1400" dirty="0">
              <a:latin typeface="Trebuchet MS"/>
              <a:cs typeface="Trebuchet MS"/>
            </a:endParaRPr>
          </a:p>
          <a:p>
            <a:pPr marL="131445" indent="-118745">
              <a:lnSpc>
                <a:spcPct val="100000"/>
              </a:lnSpc>
              <a:spcBef>
                <a:spcPts val="219"/>
              </a:spcBef>
              <a:buChar char="-"/>
              <a:tabLst>
                <a:tab pos="132080" algn="l"/>
              </a:tabLst>
            </a:pPr>
            <a:r>
              <a:rPr sz="1400" dirty="0">
                <a:solidFill>
                  <a:srgbClr val="010202"/>
                </a:solidFill>
                <a:latin typeface="Trebuchet MS"/>
                <a:cs typeface="Trebuchet MS"/>
              </a:rPr>
              <a:t>Sécher </a:t>
            </a:r>
            <a:r>
              <a:rPr sz="1400" spc="-5" dirty="0">
                <a:solidFill>
                  <a:srgbClr val="010202"/>
                </a:solidFill>
                <a:latin typeface="Trebuchet MS"/>
                <a:cs typeface="Trebuchet MS"/>
              </a:rPr>
              <a:t>avec un chiffon doux, propre et</a:t>
            </a:r>
            <a:r>
              <a:rPr sz="1400" spc="-80" dirty="0">
                <a:solidFill>
                  <a:srgbClr val="01020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010202"/>
                </a:solidFill>
                <a:latin typeface="Trebuchet MS"/>
                <a:cs typeface="Trebuchet MS"/>
              </a:rPr>
              <a:t>sec.</a:t>
            </a:r>
            <a:endParaRPr sz="1400" dirty="0">
              <a:latin typeface="Trebuchet MS"/>
              <a:cs typeface="Trebuchet MS"/>
            </a:endParaRPr>
          </a:p>
          <a:p>
            <a:pPr marL="131445" indent="-118745">
              <a:lnSpc>
                <a:spcPct val="100000"/>
              </a:lnSpc>
              <a:spcBef>
                <a:spcPts val="219"/>
              </a:spcBef>
              <a:buChar char="-"/>
              <a:tabLst>
                <a:tab pos="132080" algn="l"/>
              </a:tabLst>
            </a:pPr>
            <a:r>
              <a:rPr sz="1400" spc="-5" dirty="0">
                <a:solidFill>
                  <a:srgbClr val="010202"/>
                </a:solidFill>
                <a:latin typeface="Trebuchet MS"/>
                <a:cs typeface="Trebuchet MS"/>
              </a:rPr>
              <a:t>Ne pas utiliser un nettoyeur haute</a:t>
            </a:r>
            <a:r>
              <a:rPr sz="1400" spc="-75" dirty="0">
                <a:solidFill>
                  <a:srgbClr val="010202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010202"/>
                </a:solidFill>
                <a:latin typeface="Trebuchet MS"/>
                <a:cs typeface="Trebuchet MS"/>
              </a:rPr>
              <a:t>pression.</a:t>
            </a:r>
            <a:endParaRPr sz="1400" dirty="0">
              <a:latin typeface="Trebuchet MS"/>
              <a:cs typeface="Trebuchet MS"/>
            </a:endParaRPr>
          </a:p>
          <a:p>
            <a:pPr marL="131445" indent="-118745">
              <a:lnSpc>
                <a:spcPct val="100000"/>
              </a:lnSpc>
              <a:spcBef>
                <a:spcPts val="320"/>
              </a:spcBef>
              <a:buChar char="-"/>
              <a:tabLst>
                <a:tab pos="132080" algn="l"/>
              </a:tabLst>
            </a:pPr>
            <a:r>
              <a:rPr sz="1400" spc="-5" dirty="0">
                <a:solidFill>
                  <a:srgbClr val="010202"/>
                </a:solidFill>
                <a:latin typeface="Trebuchet MS"/>
                <a:cs typeface="Trebuchet MS"/>
              </a:rPr>
              <a:t>Ne pas utiliser de </a:t>
            </a:r>
            <a:r>
              <a:rPr sz="1400" dirty="0">
                <a:solidFill>
                  <a:srgbClr val="010202"/>
                </a:solidFill>
                <a:latin typeface="Trebuchet MS"/>
                <a:cs typeface="Trebuchet MS"/>
              </a:rPr>
              <a:t>javel, </a:t>
            </a:r>
            <a:r>
              <a:rPr sz="1400" spc="-5" dirty="0">
                <a:solidFill>
                  <a:srgbClr val="010202"/>
                </a:solidFill>
                <a:latin typeface="Trebuchet MS"/>
                <a:cs typeface="Trebuchet MS"/>
              </a:rPr>
              <a:t>d’acide, de </a:t>
            </a:r>
            <a:r>
              <a:rPr sz="1400" dirty="0">
                <a:solidFill>
                  <a:srgbClr val="010202"/>
                </a:solidFill>
                <a:latin typeface="Trebuchet MS"/>
                <a:cs typeface="Trebuchet MS"/>
              </a:rPr>
              <a:t>solvant, </a:t>
            </a:r>
            <a:r>
              <a:rPr sz="1400" spc="-5" dirty="0">
                <a:solidFill>
                  <a:srgbClr val="010202"/>
                </a:solidFill>
                <a:latin typeface="Trebuchet MS"/>
                <a:cs typeface="Trebuchet MS"/>
              </a:rPr>
              <a:t>ni de produit nettoyant</a:t>
            </a:r>
            <a:r>
              <a:rPr sz="1400" spc="-55" dirty="0">
                <a:solidFill>
                  <a:srgbClr val="010202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010202"/>
                </a:solidFill>
                <a:latin typeface="Trebuchet MS"/>
                <a:cs typeface="Trebuchet MS"/>
              </a:rPr>
              <a:t>abrasif.</a:t>
            </a:r>
            <a:endParaRPr sz="1400" dirty="0">
              <a:latin typeface="Trebuchet MS"/>
              <a:cs typeface="Trebuchet MS"/>
            </a:endParaRPr>
          </a:p>
          <a:p>
            <a:pPr marL="131445" indent="-118745">
              <a:lnSpc>
                <a:spcPct val="100000"/>
              </a:lnSpc>
              <a:spcBef>
                <a:spcPts val="219"/>
              </a:spcBef>
              <a:buChar char="-"/>
              <a:tabLst>
                <a:tab pos="132080" algn="l"/>
              </a:tabLst>
            </a:pPr>
            <a:r>
              <a:rPr sz="1400" spc="-5" dirty="0">
                <a:solidFill>
                  <a:srgbClr val="010202"/>
                </a:solidFill>
                <a:latin typeface="Trebuchet MS"/>
                <a:cs typeface="Trebuchet MS"/>
              </a:rPr>
              <a:t>Vérifier </a:t>
            </a:r>
            <a:r>
              <a:rPr sz="1400" dirty="0">
                <a:solidFill>
                  <a:srgbClr val="010202"/>
                </a:solidFill>
                <a:latin typeface="Trebuchet MS"/>
                <a:cs typeface="Trebuchet MS"/>
              </a:rPr>
              <a:t>le serrage </a:t>
            </a:r>
            <a:r>
              <a:rPr sz="1400" spc="-5" dirty="0">
                <a:solidFill>
                  <a:srgbClr val="010202"/>
                </a:solidFill>
                <a:latin typeface="Trebuchet MS"/>
                <a:cs typeface="Trebuchet MS"/>
              </a:rPr>
              <a:t>des </a:t>
            </a:r>
            <a:r>
              <a:rPr sz="1400" dirty="0">
                <a:solidFill>
                  <a:srgbClr val="010202"/>
                </a:solidFill>
                <a:latin typeface="Trebuchet MS"/>
                <a:cs typeface="Trebuchet MS"/>
              </a:rPr>
              <a:t>vis</a:t>
            </a:r>
            <a:r>
              <a:rPr sz="1400" spc="-95" dirty="0">
                <a:solidFill>
                  <a:srgbClr val="01020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010202"/>
                </a:solidFill>
                <a:latin typeface="Trebuchet MS"/>
                <a:cs typeface="Trebuchet MS"/>
              </a:rPr>
              <a:t>régulièrement.</a:t>
            </a:r>
            <a:endParaRPr sz="1400" dirty="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52500" y="4632990"/>
            <a:ext cx="7740015" cy="1953895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sz="1400" b="1" dirty="0">
                <a:solidFill>
                  <a:srgbClr val="010202"/>
                </a:solidFill>
                <a:latin typeface="Trebuchet MS"/>
                <a:cs typeface="Trebuchet MS"/>
              </a:rPr>
              <a:t>Hivernage</a:t>
            </a:r>
            <a:r>
              <a:rPr sz="1400" b="1" spc="-100" dirty="0">
                <a:solidFill>
                  <a:srgbClr val="010202"/>
                </a:solidFill>
                <a:latin typeface="Trebuchet MS"/>
                <a:cs typeface="Trebuchet MS"/>
              </a:rPr>
              <a:t> </a:t>
            </a:r>
            <a:r>
              <a:rPr sz="1400" b="1" dirty="0">
                <a:solidFill>
                  <a:srgbClr val="010202"/>
                </a:solidFill>
                <a:latin typeface="Trebuchet MS"/>
                <a:cs typeface="Trebuchet MS"/>
              </a:rPr>
              <a:t>:</a:t>
            </a:r>
            <a:endParaRPr sz="1400" dirty="0">
              <a:latin typeface="Trebuchet MS"/>
              <a:cs typeface="Trebuchet MS"/>
            </a:endParaRPr>
          </a:p>
          <a:p>
            <a:pPr marL="131445" indent="-118745">
              <a:lnSpc>
                <a:spcPct val="100000"/>
              </a:lnSpc>
              <a:spcBef>
                <a:spcPts val="220"/>
              </a:spcBef>
              <a:buChar char="-"/>
              <a:tabLst>
                <a:tab pos="132080" algn="l"/>
              </a:tabLst>
            </a:pPr>
            <a:r>
              <a:rPr sz="1400" spc="-5" dirty="0">
                <a:solidFill>
                  <a:srgbClr val="010202"/>
                </a:solidFill>
                <a:latin typeface="Trebuchet MS"/>
                <a:cs typeface="Trebuchet MS"/>
              </a:rPr>
              <a:t>Il est conseillé de </a:t>
            </a:r>
            <a:r>
              <a:rPr sz="1400" dirty="0">
                <a:solidFill>
                  <a:srgbClr val="010202"/>
                </a:solidFill>
                <a:latin typeface="Trebuchet MS"/>
                <a:cs typeface="Trebuchet MS"/>
              </a:rPr>
              <a:t>rentrer le </a:t>
            </a:r>
            <a:r>
              <a:rPr sz="1400" spc="-5" dirty="0">
                <a:solidFill>
                  <a:srgbClr val="010202"/>
                </a:solidFill>
                <a:latin typeface="Trebuchet MS"/>
                <a:cs typeface="Trebuchet MS"/>
              </a:rPr>
              <a:t>mobilier pendant </a:t>
            </a:r>
            <a:r>
              <a:rPr sz="1400" dirty="0">
                <a:solidFill>
                  <a:srgbClr val="010202"/>
                </a:solidFill>
                <a:latin typeface="Trebuchet MS"/>
                <a:cs typeface="Trebuchet MS"/>
              </a:rPr>
              <a:t>l’hiver </a:t>
            </a:r>
            <a:r>
              <a:rPr sz="1400" spc="-5" dirty="0">
                <a:solidFill>
                  <a:srgbClr val="010202"/>
                </a:solidFill>
                <a:latin typeface="Trebuchet MS"/>
                <a:cs typeface="Trebuchet MS"/>
              </a:rPr>
              <a:t>et </a:t>
            </a:r>
            <a:r>
              <a:rPr sz="1400" dirty="0">
                <a:solidFill>
                  <a:srgbClr val="010202"/>
                </a:solidFill>
                <a:latin typeface="Trebuchet MS"/>
                <a:cs typeface="Trebuchet MS"/>
              </a:rPr>
              <a:t>les </a:t>
            </a:r>
            <a:r>
              <a:rPr sz="1400" spc="-5" dirty="0">
                <a:solidFill>
                  <a:srgbClr val="010202"/>
                </a:solidFill>
                <a:latin typeface="Trebuchet MS"/>
                <a:cs typeface="Trebuchet MS"/>
              </a:rPr>
              <a:t>périodes d’inutilisation</a:t>
            </a:r>
            <a:r>
              <a:rPr sz="1400" spc="-75" dirty="0">
                <a:solidFill>
                  <a:srgbClr val="010202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010202"/>
                </a:solidFill>
                <a:latin typeface="Trebuchet MS"/>
                <a:cs typeface="Trebuchet MS"/>
              </a:rPr>
              <a:t>prolongées.</a:t>
            </a:r>
            <a:endParaRPr sz="1400" dirty="0">
              <a:latin typeface="Trebuchet MS"/>
              <a:cs typeface="Trebuchet MS"/>
            </a:endParaRPr>
          </a:p>
          <a:p>
            <a:pPr marL="121285" indent="-108585">
              <a:lnSpc>
                <a:spcPct val="100000"/>
              </a:lnSpc>
              <a:spcBef>
                <a:spcPts val="320"/>
              </a:spcBef>
              <a:buChar char="-"/>
              <a:tabLst>
                <a:tab pos="121920" algn="l"/>
              </a:tabLst>
            </a:pPr>
            <a:r>
              <a:rPr sz="1400" spc="-20" dirty="0">
                <a:solidFill>
                  <a:srgbClr val="010202"/>
                </a:solidFill>
                <a:latin typeface="Trebuchet MS"/>
                <a:cs typeface="Trebuchet MS"/>
              </a:rPr>
              <a:t>Avant </a:t>
            </a:r>
            <a:r>
              <a:rPr sz="1400" spc="-5" dirty="0">
                <a:solidFill>
                  <a:srgbClr val="010202"/>
                </a:solidFill>
                <a:latin typeface="Trebuchet MS"/>
                <a:cs typeface="Trebuchet MS"/>
              </a:rPr>
              <a:t>de </a:t>
            </a:r>
            <a:r>
              <a:rPr sz="1400" dirty="0">
                <a:solidFill>
                  <a:srgbClr val="010202"/>
                </a:solidFill>
                <a:latin typeface="Trebuchet MS"/>
                <a:cs typeface="Trebuchet MS"/>
              </a:rPr>
              <a:t>ranger le </a:t>
            </a:r>
            <a:r>
              <a:rPr sz="1400" spc="-5" dirty="0">
                <a:solidFill>
                  <a:srgbClr val="010202"/>
                </a:solidFill>
                <a:latin typeface="Trebuchet MS"/>
                <a:cs typeface="Trebuchet MS"/>
              </a:rPr>
              <a:t>produit, </a:t>
            </a:r>
            <a:r>
              <a:rPr sz="1400" dirty="0">
                <a:solidFill>
                  <a:srgbClr val="010202"/>
                </a:solidFill>
                <a:latin typeface="Trebuchet MS"/>
                <a:cs typeface="Trebuchet MS"/>
              </a:rPr>
              <a:t>veiller à </a:t>
            </a:r>
            <a:r>
              <a:rPr sz="1400" spc="-5" dirty="0">
                <a:solidFill>
                  <a:srgbClr val="010202"/>
                </a:solidFill>
                <a:latin typeface="Trebuchet MS"/>
                <a:cs typeface="Trebuchet MS"/>
              </a:rPr>
              <a:t>ce qu’il </a:t>
            </a:r>
            <a:r>
              <a:rPr sz="1400" dirty="0">
                <a:solidFill>
                  <a:srgbClr val="010202"/>
                </a:solidFill>
                <a:latin typeface="Trebuchet MS"/>
                <a:cs typeface="Trebuchet MS"/>
              </a:rPr>
              <a:t>soit propre </a:t>
            </a:r>
            <a:r>
              <a:rPr sz="1400" spc="-5" dirty="0">
                <a:solidFill>
                  <a:srgbClr val="010202"/>
                </a:solidFill>
                <a:latin typeface="Trebuchet MS"/>
                <a:cs typeface="Trebuchet MS"/>
              </a:rPr>
              <a:t>et</a:t>
            </a:r>
            <a:r>
              <a:rPr sz="1400" spc="-40" dirty="0">
                <a:solidFill>
                  <a:srgbClr val="01020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010202"/>
                </a:solidFill>
                <a:latin typeface="Trebuchet MS"/>
                <a:cs typeface="Trebuchet MS"/>
              </a:rPr>
              <a:t>sec.</a:t>
            </a:r>
            <a:endParaRPr sz="1400" dirty="0">
              <a:latin typeface="Trebuchet MS"/>
              <a:cs typeface="Trebuchet MS"/>
            </a:endParaRPr>
          </a:p>
          <a:p>
            <a:pPr marL="131445" indent="-118745">
              <a:lnSpc>
                <a:spcPct val="100000"/>
              </a:lnSpc>
              <a:spcBef>
                <a:spcPts val="219"/>
              </a:spcBef>
              <a:buChar char="-"/>
              <a:tabLst>
                <a:tab pos="132080" algn="l"/>
              </a:tabLst>
            </a:pPr>
            <a:r>
              <a:rPr sz="1400" dirty="0">
                <a:solidFill>
                  <a:srgbClr val="010202"/>
                </a:solidFill>
                <a:latin typeface="Trebuchet MS"/>
                <a:cs typeface="Trebuchet MS"/>
              </a:rPr>
              <a:t>À ranger à l’intérieur ou </a:t>
            </a:r>
            <a:r>
              <a:rPr sz="1400" spc="-5" dirty="0">
                <a:solidFill>
                  <a:srgbClr val="010202"/>
                </a:solidFill>
                <a:latin typeface="Trebuchet MS"/>
                <a:cs typeface="Trebuchet MS"/>
              </a:rPr>
              <a:t>dans une </a:t>
            </a:r>
            <a:r>
              <a:rPr sz="1400" dirty="0">
                <a:solidFill>
                  <a:srgbClr val="010202"/>
                </a:solidFill>
                <a:latin typeface="Trebuchet MS"/>
                <a:cs typeface="Trebuchet MS"/>
              </a:rPr>
              <a:t>zone </a:t>
            </a:r>
            <a:r>
              <a:rPr sz="1400" spc="-5" dirty="0">
                <a:solidFill>
                  <a:srgbClr val="010202"/>
                </a:solidFill>
                <a:latin typeface="Trebuchet MS"/>
                <a:cs typeface="Trebuchet MS"/>
              </a:rPr>
              <a:t>hors </a:t>
            </a:r>
            <a:r>
              <a:rPr sz="1400" dirty="0">
                <a:solidFill>
                  <a:srgbClr val="010202"/>
                </a:solidFill>
                <a:latin typeface="Trebuchet MS"/>
                <a:cs typeface="Trebuchet MS"/>
              </a:rPr>
              <a:t>gel, sous </a:t>
            </a:r>
            <a:r>
              <a:rPr sz="1400" spc="-5" dirty="0">
                <a:solidFill>
                  <a:srgbClr val="010202"/>
                </a:solidFill>
                <a:latin typeface="Trebuchet MS"/>
                <a:cs typeface="Trebuchet MS"/>
              </a:rPr>
              <a:t>une housse</a:t>
            </a:r>
            <a:r>
              <a:rPr sz="1400" spc="-95" dirty="0">
                <a:solidFill>
                  <a:srgbClr val="010202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010202"/>
                </a:solidFill>
                <a:latin typeface="Trebuchet MS"/>
                <a:cs typeface="Trebuchet MS"/>
              </a:rPr>
              <a:t>appropriée.</a:t>
            </a:r>
            <a:endParaRPr sz="14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sz="1400" i="1" spc="-30" dirty="0">
                <a:solidFill>
                  <a:srgbClr val="010202"/>
                </a:solidFill>
                <a:latin typeface="Trebuchet MS"/>
                <a:cs typeface="Trebuchet MS"/>
              </a:rPr>
              <a:t>Toutes </a:t>
            </a:r>
            <a:r>
              <a:rPr sz="1400" i="1" dirty="0">
                <a:solidFill>
                  <a:srgbClr val="010202"/>
                </a:solidFill>
                <a:latin typeface="Trebuchet MS"/>
                <a:cs typeface="Trebuchet MS"/>
              </a:rPr>
              <a:t>ces </a:t>
            </a:r>
            <a:r>
              <a:rPr sz="1400" i="1" spc="-5" dirty="0">
                <a:solidFill>
                  <a:srgbClr val="010202"/>
                </a:solidFill>
                <a:latin typeface="Trebuchet MS"/>
                <a:cs typeface="Trebuchet MS"/>
              </a:rPr>
              <a:t>précautions augmenteront la durée de </a:t>
            </a:r>
            <a:r>
              <a:rPr sz="1400" i="1" dirty="0">
                <a:solidFill>
                  <a:srgbClr val="010202"/>
                </a:solidFill>
                <a:latin typeface="Trebuchet MS"/>
                <a:cs typeface="Trebuchet MS"/>
              </a:rPr>
              <a:t>vie </a:t>
            </a:r>
            <a:r>
              <a:rPr sz="1400" i="1" spc="-5" dirty="0">
                <a:solidFill>
                  <a:srgbClr val="010202"/>
                </a:solidFill>
                <a:latin typeface="Trebuchet MS"/>
                <a:cs typeface="Trebuchet MS"/>
              </a:rPr>
              <a:t>de </a:t>
            </a:r>
            <a:r>
              <a:rPr sz="1400" i="1" dirty="0">
                <a:solidFill>
                  <a:srgbClr val="010202"/>
                </a:solidFill>
                <a:latin typeface="Trebuchet MS"/>
                <a:cs typeface="Trebuchet MS"/>
              </a:rPr>
              <a:t>votre</a:t>
            </a:r>
            <a:r>
              <a:rPr sz="1400" i="1" spc="-25" dirty="0">
                <a:solidFill>
                  <a:srgbClr val="010202"/>
                </a:solidFill>
                <a:latin typeface="Trebuchet MS"/>
                <a:cs typeface="Trebuchet MS"/>
              </a:rPr>
              <a:t> mobilier.</a:t>
            </a:r>
            <a:endParaRPr sz="14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900" dirty="0">
              <a:latin typeface="Times New Roman"/>
              <a:cs typeface="Times New Roman"/>
            </a:endParaRPr>
          </a:p>
          <a:p>
            <a:pPr marL="12700" marR="4897120">
              <a:lnSpc>
                <a:spcPct val="100000"/>
              </a:lnSpc>
              <a:spcBef>
                <a:spcPts val="5"/>
              </a:spcBef>
            </a:pPr>
            <a:r>
              <a:rPr sz="1400" b="1" dirty="0">
                <a:solidFill>
                  <a:srgbClr val="010202"/>
                </a:solidFill>
                <a:latin typeface="Trebuchet MS"/>
                <a:cs typeface="Trebuchet MS"/>
              </a:rPr>
              <a:t>USAGE DOMESTIQUE</a:t>
            </a:r>
            <a:r>
              <a:rPr sz="1400" b="1" spc="-100" dirty="0">
                <a:solidFill>
                  <a:srgbClr val="010202"/>
                </a:solidFill>
                <a:latin typeface="Trebuchet MS"/>
                <a:cs typeface="Trebuchet MS"/>
              </a:rPr>
              <a:t> </a:t>
            </a:r>
            <a:r>
              <a:rPr sz="1400" b="1" dirty="0">
                <a:solidFill>
                  <a:srgbClr val="010202"/>
                </a:solidFill>
                <a:latin typeface="Trebuchet MS"/>
                <a:cs typeface="Trebuchet MS"/>
              </a:rPr>
              <a:t>UNIQUEMENT  A </a:t>
            </a:r>
            <a:r>
              <a:rPr sz="1400" b="1" spc="-5" dirty="0">
                <a:solidFill>
                  <a:srgbClr val="010202"/>
                </a:solidFill>
                <a:latin typeface="Trebuchet MS"/>
                <a:cs typeface="Trebuchet MS"/>
              </a:rPr>
              <a:t>MONTER</a:t>
            </a:r>
            <a:r>
              <a:rPr sz="1400" b="1" spc="-105" dirty="0">
                <a:solidFill>
                  <a:srgbClr val="010202"/>
                </a:solidFill>
                <a:latin typeface="Trebuchet MS"/>
                <a:cs typeface="Trebuchet MS"/>
              </a:rPr>
              <a:t> </a:t>
            </a:r>
            <a:r>
              <a:rPr sz="1400" b="1" spc="-5" dirty="0">
                <a:solidFill>
                  <a:srgbClr val="010202"/>
                </a:solidFill>
                <a:latin typeface="Trebuchet MS"/>
                <a:cs typeface="Trebuchet MS"/>
              </a:rPr>
              <a:t>SOI-MEME</a:t>
            </a:r>
            <a:endParaRPr sz="1400" dirty="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819900" y="2082805"/>
            <a:ext cx="124841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solidFill>
                  <a:srgbClr val="ED1F24"/>
                </a:solidFill>
                <a:latin typeface="Trebuchet MS"/>
                <a:cs typeface="Trebuchet MS"/>
              </a:rPr>
              <a:t>Copy</a:t>
            </a:r>
            <a:r>
              <a:rPr sz="3200" spc="-100" dirty="0">
                <a:solidFill>
                  <a:srgbClr val="ED1F24"/>
                </a:solidFill>
                <a:latin typeface="Trebuchet MS"/>
                <a:cs typeface="Trebuchet MS"/>
              </a:rPr>
              <a:t> </a:t>
            </a:r>
            <a:r>
              <a:rPr sz="3200" dirty="0">
                <a:solidFill>
                  <a:srgbClr val="ED1F24"/>
                </a:solidFill>
                <a:latin typeface="Trebuchet MS"/>
                <a:cs typeface="Trebuchet MS"/>
              </a:rPr>
              <a:t>/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819900" y="2552603"/>
            <a:ext cx="9937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50" dirty="0">
                <a:solidFill>
                  <a:srgbClr val="ED1F24"/>
                </a:solidFill>
                <a:latin typeface="Trebuchet MS"/>
                <a:cs typeface="Trebuchet MS"/>
              </a:rPr>
              <a:t>P</a:t>
            </a:r>
            <a:r>
              <a:rPr sz="3200" spc="-5" dirty="0">
                <a:solidFill>
                  <a:srgbClr val="ED1F24"/>
                </a:solidFill>
                <a:latin typeface="Trebuchet MS"/>
                <a:cs typeface="Trebuchet MS"/>
              </a:rPr>
              <a:t>aste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879047" y="2330462"/>
            <a:ext cx="444500" cy="346075"/>
          </a:xfrm>
          <a:custGeom>
            <a:avLst/>
            <a:gdLst/>
            <a:ahLst/>
            <a:cxnLst/>
            <a:rect l="l" t="t" r="r" b="b"/>
            <a:pathLst>
              <a:path w="444500" h="346075">
                <a:moveTo>
                  <a:pt x="0" y="345503"/>
                </a:moveTo>
                <a:lnTo>
                  <a:pt x="444500" y="345503"/>
                </a:lnTo>
                <a:lnTo>
                  <a:pt x="444500" y="0"/>
                </a:lnTo>
                <a:lnTo>
                  <a:pt x="0" y="0"/>
                </a:lnTo>
                <a:lnTo>
                  <a:pt x="0" y="345503"/>
                </a:lnTo>
                <a:close/>
              </a:path>
            </a:pathLst>
          </a:custGeom>
          <a:ln w="12700">
            <a:solidFill>
              <a:srgbClr val="E3001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378399" y="2324105"/>
            <a:ext cx="127190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60" dirty="0">
                <a:solidFill>
                  <a:srgbClr val="E3001E"/>
                </a:solidFill>
                <a:latin typeface="Myriad Pro"/>
                <a:cs typeface="Myriad Pro"/>
              </a:rPr>
              <a:t>Supplier </a:t>
            </a:r>
            <a:r>
              <a:rPr sz="800" spc="55" dirty="0">
                <a:solidFill>
                  <a:srgbClr val="E3001E"/>
                </a:solidFill>
                <a:latin typeface="Myriad Pro"/>
                <a:cs typeface="Myriad Pro"/>
              </a:rPr>
              <a:t>should </a:t>
            </a:r>
            <a:r>
              <a:rPr sz="800" spc="50" dirty="0">
                <a:solidFill>
                  <a:srgbClr val="E3001E"/>
                </a:solidFill>
                <a:latin typeface="Myriad Pro"/>
                <a:cs typeface="Myriad Pro"/>
              </a:rPr>
              <a:t>add </a:t>
            </a:r>
            <a:r>
              <a:rPr sz="800" spc="125" dirty="0">
                <a:solidFill>
                  <a:srgbClr val="E3001E"/>
                </a:solidFill>
                <a:latin typeface="Myriad Pro"/>
                <a:cs typeface="Myriad Pro"/>
              </a:rPr>
              <a:t> </a:t>
            </a:r>
            <a:r>
              <a:rPr sz="800" spc="50" dirty="0">
                <a:solidFill>
                  <a:srgbClr val="E3001E"/>
                </a:solidFill>
                <a:latin typeface="Myriad Pro"/>
                <a:cs typeface="Myriad Pro"/>
              </a:rPr>
              <a:t>the</a:t>
            </a:r>
            <a:r>
              <a:rPr sz="800" spc="-90" dirty="0">
                <a:solidFill>
                  <a:srgbClr val="E3001E"/>
                </a:solidFill>
                <a:latin typeface="Myriad Pro"/>
                <a:cs typeface="Myriad Pro"/>
              </a:rPr>
              <a:t> </a:t>
            </a:r>
            <a:endParaRPr sz="800">
              <a:latin typeface="Myriad Pro"/>
              <a:cs typeface="Myriad Pro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52322" y="2359639"/>
            <a:ext cx="553275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010202"/>
                </a:solidFill>
                <a:latin typeface="Trebuchet MS"/>
                <a:cs typeface="Trebuchet MS"/>
              </a:rPr>
              <a:t>- </a:t>
            </a:r>
            <a:r>
              <a:rPr sz="1400" spc="-5" dirty="0">
                <a:solidFill>
                  <a:srgbClr val="010202"/>
                </a:solidFill>
                <a:latin typeface="Trebuchet MS"/>
                <a:cs typeface="Trebuchet MS"/>
              </a:rPr>
              <a:t>Le produit peut </a:t>
            </a:r>
            <a:r>
              <a:rPr sz="1400" dirty="0">
                <a:solidFill>
                  <a:srgbClr val="010202"/>
                </a:solidFill>
                <a:latin typeface="Trebuchet MS"/>
                <a:cs typeface="Trebuchet MS"/>
              </a:rPr>
              <a:t>supporter </a:t>
            </a:r>
            <a:r>
              <a:rPr sz="1400" spc="-5" dirty="0">
                <a:solidFill>
                  <a:srgbClr val="010202"/>
                </a:solidFill>
                <a:latin typeface="Trebuchet MS"/>
                <a:cs typeface="Trebuchet MS"/>
              </a:rPr>
              <a:t>un poids maximal de </a:t>
            </a:r>
            <a:r>
              <a:rPr sz="1400" b="1" spc="-5" dirty="0">
                <a:solidFill>
                  <a:srgbClr val="010202"/>
                </a:solidFill>
                <a:latin typeface="Trebuchet MS"/>
                <a:cs typeface="Trebuchet MS"/>
              </a:rPr>
              <a:t>…kgs. </a:t>
            </a:r>
            <a:r>
              <a:rPr sz="1200" spc="82" baseline="-20833" dirty="0">
                <a:solidFill>
                  <a:srgbClr val="E3001E"/>
                </a:solidFill>
                <a:latin typeface="Myriad Pro"/>
                <a:cs typeface="Myriad Pro"/>
              </a:rPr>
              <a:t>maximum</a:t>
            </a:r>
            <a:r>
              <a:rPr sz="1200" spc="209" baseline="-20833" dirty="0">
                <a:solidFill>
                  <a:srgbClr val="E3001E"/>
                </a:solidFill>
                <a:latin typeface="Myriad Pro"/>
                <a:cs typeface="Myriad Pro"/>
              </a:rPr>
              <a:t> </a:t>
            </a:r>
            <a:r>
              <a:rPr sz="1200" spc="89" baseline="-20833" dirty="0">
                <a:solidFill>
                  <a:srgbClr val="E3001E"/>
                </a:solidFill>
                <a:latin typeface="Myriad Pro"/>
                <a:cs typeface="Myriad Pro"/>
              </a:rPr>
              <a:t>loadability</a:t>
            </a:r>
            <a:endParaRPr sz="1200" baseline="-20833">
              <a:latin typeface="Myriad Pro"/>
              <a:cs typeface="Myriad Pr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7200" y="7191142"/>
            <a:ext cx="1978660" cy="76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95"/>
              </a:lnSpc>
            </a:pPr>
            <a:r>
              <a:rPr sz="500" b="1" spc="25" dirty="0">
                <a:solidFill>
                  <a:srgbClr val="231F20"/>
                </a:solidFill>
                <a:latin typeface="Arial Black"/>
                <a:cs typeface="Arial Black"/>
              </a:rPr>
              <a:t>GRAPHIC GUIDELINE </a:t>
            </a:r>
            <a:r>
              <a:rPr sz="500" b="1" spc="-5" dirty="0">
                <a:solidFill>
                  <a:srgbClr val="231F20"/>
                </a:solidFill>
                <a:latin typeface="Arial Black"/>
                <a:cs typeface="Arial Black"/>
              </a:rPr>
              <a:t>—  </a:t>
            </a:r>
            <a:r>
              <a:rPr sz="500" b="1" spc="25" dirty="0">
                <a:solidFill>
                  <a:srgbClr val="231F20"/>
                </a:solidFill>
                <a:latin typeface="Arial Black"/>
                <a:cs typeface="Arial Black"/>
              </a:rPr>
              <a:t>VERSION  </a:t>
            </a:r>
            <a:r>
              <a:rPr sz="500" b="1" spc="15" dirty="0">
                <a:solidFill>
                  <a:srgbClr val="231F20"/>
                </a:solidFill>
                <a:latin typeface="Arial Black"/>
                <a:cs typeface="Arial Black"/>
              </a:rPr>
              <a:t>1.0  </a:t>
            </a:r>
            <a:r>
              <a:rPr sz="500" b="1" spc="-5" dirty="0">
                <a:solidFill>
                  <a:srgbClr val="231F20"/>
                </a:solidFill>
                <a:latin typeface="Arial Black"/>
                <a:cs typeface="Arial Black"/>
              </a:rPr>
              <a:t>-</a:t>
            </a:r>
            <a:r>
              <a:rPr sz="500" b="1" spc="50" dirty="0">
                <a:solidFill>
                  <a:srgbClr val="231F20"/>
                </a:solidFill>
                <a:latin typeface="Arial Black"/>
                <a:cs typeface="Arial Black"/>
              </a:rPr>
              <a:t> </a:t>
            </a:r>
            <a:r>
              <a:rPr sz="500" b="1" spc="25" dirty="0">
                <a:solidFill>
                  <a:srgbClr val="231F20"/>
                </a:solidFill>
                <a:latin typeface="Arial Black"/>
                <a:cs typeface="Arial Black"/>
              </a:rPr>
              <a:t>20.07.2017</a:t>
            </a:r>
            <a:endParaRPr sz="500">
              <a:latin typeface="Arial Black"/>
              <a:cs typeface="Arial Black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457212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52500" y="1877014"/>
            <a:ext cx="4036695" cy="483234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sz="1400" b="1" dirty="0">
                <a:latin typeface="Trebuchet MS"/>
                <a:cs typeface="Trebuchet MS"/>
              </a:rPr>
              <a:t>Uso</a:t>
            </a:r>
            <a:r>
              <a:rPr sz="1400" b="1" spc="-105" dirty="0">
                <a:latin typeface="Trebuchet MS"/>
                <a:cs typeface="Trebuchet MS"/>
              </a:rPr>
              <a:t> </a:t>
            </a:r>
            <a:r>
              <a:rPr sz="1400" dirty="0">
                <a:latin typeface="Trebuchet MS"/>
                <a:cs typeface="Trebuchet MS"/>
              </a:rPr>
              <a:t>:</a:t>
            </a:r>
            <a:endParaRPr sz="1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00" dirty="0">
                <a:latin typeface="Trebuchet MS"/>
                <a:cs typeface="Trebuchet MS"/>
              </a:rPr>
              <a:t>- </a:t>
            </a:r>
            <a:r>
              <a:rPr sz="1400" spc="-5" dirty="0">
                <a:latin typeface="Trebuchet MS"/>
                <a:cs typeface="Trebuchet MS"/>
              </a:rPr>
              <a:t>Colocar de manera estable </a:t>
            </a:r>
            <a:r>
              <a:rPr sz="1400" dirty="0">
                <a:latin typeface="Trebuchet MS"/>
                <a:cs typeface="Trebuchet MS"/>
              </a:rPr>
              <a:t>sobre </a:t>
            </a:r>
            <a:r>
              <a:rPr sz="1400" spc="-5" dirty="0">
                <a:latin typeface="Trebuchet MS"/>
                <a:cs typeface="Trebuchet MS"/>
              </a:rPr>
              <a:t>un </a:t>
            </a:r>
            <a:r>
              <a:rPr sz="1400" dirty="0">
                <a:latin typeface="Trebuchet MS"/>
                <a:cs typeface="Trebuchet MS"/>
              </a:rPr>
              <a:t>suelo</a:t>
            </a:r>
            <a:r>
              <a:rPr sz="1400" spc="-80" dirty="0">
                <a:latin typeface="Trebuchet MS"/>
                <a:cs typeface="Trebuchet MS"/>
              </a:rPr>
              <a:t> </a:t>
            </a:r>
            <a:r>
              <a:rPr sz="1400" spc="-5" dirty="0">
                <a:latin typeface="Trebuchet MS"/>
                <a:cs typeface="Trebuchet MS"/>
              </a:rPr>
              <a:t>plano.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52486" y="2239754"/>
            <a:ext cx="4088129" cy="628015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25"/>
              </a:spcBef>
            </a:pPr>
            <a:r>
              <a:rPr sz="1300" dirty="0">
                <a:latin typeface="Trebuchet MS"/>
                <a:cs typeface="Trebuchet MS"/>
              </a:rPr>
              <a:t>- El </a:t>
            </a:r>
            <a:r>
              <a:rPr sz="1300" spc="-5" dirty="0">
                <a:latin typeface="Trebuchet MS"/>
                <a:cs typeface="Trebuchet MS"/>
              </a:rPr>
              <a:t>producto puede </a:t>
            </a:r>
            <a:r>
              <a:rPr sz="1300" dirty="0">
                <a:latin typeface="Trebuchet MS"/>
                <a:cs typeface="Trebuchet MS"/>
              </a:rPr>
              <a:t>soportar </a:t>
            </a:r>
            <a:r>
              <a:rPr sz="1300" spc="-5" dirty="0">
                <a:latin typeface="Trebuchet MS"/>
                <a:cs typeface="Trebuchet MS"/>
              </a:rPr>
              <a:t>un peso máximo de</a:t>
            </a:r>
            <a:r>
              <a:rPr sz="1300" spc="-70" dirty="0">
                <a:latin typeface="Trebuchet MS"/>
                <a:cs typeface="Trebuchet MS"/>
              </a:rPr>
              <a:t> </a:t>
            </a:r>
            <a:r>
              <a:rPr sz="1300" b="1" spc="-5" dirty="0">
                <a:latin typeface="Trebuchet MS"/>
                <a:cs typeface="Trebuchet MS"/>
              </a:rPr>
              <a:t>…kg.</a:t>
            </a:r>
            <a:endParaRPr sz="13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780"/>
              </a:spcBef>
            </a:pPr>
            <a:r>
              <a:rPr sz="1400" b="1" dirty="0">
                <a:latin typeface="Trebuchet MS"/>
                <a:cs typeface="Trebuchet MS"/>
              </a:rPr>
              <a:t>Cuidado y </a:t>
            </a:r>
            <a:r>
              <a:rPr sz="1400" b="1" spc="-5" dirty="0">
                <a:latin typeface="Trebuchet MS"/>
                <a:cs typeface="Trebuchet MS"/>
              </a:rPr>
              <a:t>mantenimiento</a:t>
            </a:r>
            <a:r>
              <a:rPr sz="1400" b="1" spc="-100" dirty="0">
                <a:latin typeface="Trebuchet MS"/>
                <a:cs typeface="Trebuchet MS"/>
              </a:rPr>
              <a:t> </a:t>
            </a:r>
            <a:r>
              <a:rPr sz="1400" b="1" dirty="0">
                <a:latin typeface="Trebuchet MS"/>
                <a:cs typeface="Trebuchet MS"/>
              </a:rPr>
              <a:t>: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  <a:buChar char="-"/>
              <a:tabLst>
                <a:tab pos="132080" algn="l"/>
              </a:tabLst>
            </a:pPr>
            <a:r>
              <a:rPr spc="-5" dirty="0"/>
              <a:t>Utilizar </a:t>
            </a:r>
            <a:r>
              <a:rPr dirty="0"/>
              <a:t>salvamanteles y </a:t>
            </a:r>
            <a:r>
              <a:rPr spc="-5" dirty="0"/>
              <a:t>manteles individuales para prolongar </a:t>
            </a:r>
            <a:r>
              <a:rPr dirty="0"/>
              <a:t>la vida </a:t>
            </a:r>
            <a:r>
              <a:rPr spc="-5" dirty="0"/>
              <a:t>útil de </a:t>
            </a:r>
            <a:r>
              <a:rPr dirty="0"/>
              <a:t>su</a:t>
            </a:r>
            <a:r>
              <a:rPr spc="-75" dirty="0"/>
              <a:t> </a:t>
            </a:r>
            <a:r>
              <a:rPr spc="-5" dirty="0"/>
              <a:t>mobiliario.</a:t>
            </a:r>
          </a:p>
          <a:p>
            <a:pPr marL="12700">
              <a:lnSpc>
                <a:spcPct val="100000"/>
              </a:lnSpc>
              <a:spcBef>
                <a:spcPts val="120"/>
              </a:spcBef>
              <a:buChar char="-"/>
              <a:tabLst>
                <a:tab pos="132080" algn="l"/>
              </a:tabLst>
            </a:pPr>
            <a:r>
              <a:rPr spc="-5" dirty="0"/>
              <a:t>Limpiar con una esponja humedecida con agua </a:t>
            </a:r>
            <a:r>
              <a:rPr dirty="0"/>
              <a:t>jabonosa sin </a:t>
            </a:r>
            <a:r>
              <a:rPr spc="-5" dirty="0"/>
              <a:t>agentes</a:t>
            </a:r>
            <a:r>
              <a:rPr spc="-65" dirty="0"/>
              <a:t> </a:t>
            </a:r>
            <a:r>
              <a:rPr spc="-5" dirty="0"/>
              <a:t>corrosivos.</a:t>
            </a:r>
          </a:p>
          <a:p>
            <a:pPr marL="12700">
              <a:lnSpc>
                <a:spcPct val="100000"/>
              </a:lnSpc>
              <a:spcBef>
                <a:spcPts val="120"/>
              </a:spcBef>
              <a:buChar char="-"/>
              <a:tabLst>
                <a:tab pos="132080" algn="l"/>
              </a:tabLst>
            </a:pPr>
            <a:r>
              <a:rPr dirty="0"/>
              <a:t>Secar </a:t>
            </a:r>
            <a:r>
              <a:rPr spc="-5" dirty="0"/>
              <a:t>con un paño </a:t>
            </a:r>
            <a:r>
              <a:rPr dirty="0"/>
              <a:t>suave, limpio y</a:t>
            </a:r>
            <a:r>
              <a:rPr spc="-100" dirty="0"/>
              <a:t> </a:t>
            </a:r>
            <a:r>
              <a:rPr dirty="0"/>
              <a:t>seco.</a:t>
            </a:r>
          </a:p>
          <a:p>
            <a:pPr marL="12700">
              <a:lnSpc>
                <a:spcPct val="100000"/>
              </a:lnSpc>
              <a:spcBef>
                <a:spcPts val="120"/>
              </a:spcBef>
              <a:buChar char="-"/>
              <a:tabLst>
                <a:tab pos="132080" algn="l"/>
              </a:tabLst>
            </a:pPr>
            <a:r>
              <a:rPr spc="-5" dirty="0"/>
              <a:t>No utilizar una</a:t>
            </a:r>
            <a:r>
              <a:rPr spc="-90" dirty="0"/>
              <a:t> </a:t>
            </a:r>
            <a:r>
              <a:rPr spc="-5" dirty="0"/>
              <a:t>hidrolimpiadora.</a:t>
            </a:r>
          </a:p>
          <a:p>
            <a:pPr marL="12700">
              <a:lnSpc>
                <a:spcPct val="100000"/>
              </a:lnSpc>
              <a:spcBef>
                <a:spcPts val="120"/>
              </a:spcBef>
              <a:buChar char="-"/>
              <a:tabLst>
                <a:tab pos="132080" algn="l"/>
              </a:tabLst>
            </a:pPr>
            <a:r>
              <a:rPr spc="-5" dirty="0"/>
              <a:t>No utilizar </a:t>
            </a:r>
            <a:r>
              <a:rPr dirty="0"/>
              <a:t>lejías, </a:t>
            </a:r>
            <a:r>
              <a:rPr spc="-5" dirty="0"/>
              <a:t>ácidos, disolventes ni </a:t>
            </a:r>
            <a:r>
              <a:rPr dirty="0"/>
              <a:t>otros </a:t>
            </a:r>
            <a:r>
              <a:rPr spc="-5" dirty="0"/>
              <a:t>productos de </a:t>
            </a:r>
            <a:r>
              <a:rPr dirty="0"/>
              <a:t>limpieza</a:t>
            </a:r>
            <a:r>
              <a:rPr spc="-75" dirty="0"/>
              <a:t> </a:t>
            </a:r>
            <a:r>
              <a:rPr spc="-5" dirty="0"/>
              <a:t>abrasivos.</a:t>
            </a:r>
          </a:p>
          <a:p>
            <a:pPr marL="12700">
              <a:lnSpc>
                <a:spcPct val="100000"/>
              </a:lnSpc>
              <a:spcBef>
                <a:spcPts val="20"/>
              </a:spcBef>
              <a:buChar char="-"/>
              <a:tabLst>
                <a:tab pos="132080" algn="l"/>
              </a:tabLst>
            </a:pPr>
            <a:r>
              <a:rPr spc="-5" dirty="0"/>
              <a:t>Comprobar </a:t>
            </a:r>
            <a:r>
              <a:rPr dirty="0"/>
              <a:t>los </a:t>
            </a:r>
            <a:r>
              <a:rPr spc="-5" dirty="0"/>
              <a:t>tornillos de </a:t>
            </a:r>
            <a:r>
              <a:rPr dirty="0"/>
              <a:t>sujeción</a:t>
            </a:r>
            <a:r>
              <a:rPr spc="-90" dirty="0"/>
              <a:t> </a:t>
            </a:r>
            <a:r>
              <a:rPr spc="-5" dirty="0"/>
              <a:t>periódicamente.</a:t>
            </a:r>
          </a:p>
          <a:p>
            <a:pPr>
              <a:lnSpc>
                <a:spcPct val="100000"/>
              </a:lnSpc>
              <a:spcBef>
                <a:spcPts val="20"/>
              </a:spcBef>
              <a:buFont typeface="Trebuchet MS"/>
              <a:buChar char="-"/>
            </a:pPr>
            <a:endParaRPr sz="2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b="1" spc="-5" dirty="0">
                <a:latin typeface="Trebuchet MS"/>
                <a:cs typeface="Trebuchet MS"/>
              </a:rPr>
              <a:t>Invernada</a:t>
            </a:r>
            <a:r>
              <a:rPr b="1" spc="-100" dirty="0">
                <a:latin typeface="Trebuchet MS"/>
                <a:cs typeface="Trebuchet MS"/>
              </a:rPr>
              <a:t> </a:t>
            </a:r>
            <a:r>
              <a:rPr b="1" dirty="0">
                <a:latin typeface="Trebuchet MS"/>
                <a:cs typeface="Trebuchet MS"/>
              </a:rPr>
              <a:t>:</a:t>
            </a:r>
          </a:p>
          <a:p>
            <a:pPr marL="12700" marR="5080">
              <a:lnSpc>
                <a:spcPts val="1400"/>
              </a:lnSpc>
              <a:spcBef>
                <a:spcPts val="400"/>
              </a:spcBef>
              <a:buChar char="-"/>
              <a:tabLst>
                <a:tab pos="132080" algn="l"/>
              </a:tabLst>
            </a:pPr>
            <a:r>
              <a:rPr dirty="0"/>
              <a:t>Se </a:t>
            </a:r>
            <a:r>
              <a:rPr spc="-5" dirty="0"/>
              <a:t>aconseja </a:t>
            </a:r>
            <a:r>
              <a:rPr dirty="0"/>
              <a:t>guardar </a:t>
            </a:r>
            <a:r>
              <a:rPr spc="-5" dirty="0"/>
              <a:t>el mobiliario en un </a:t>
            </a:r>
            <a:r>
              <a:rPr dirty="0"/>
              <a:t>lugar resguardado </a:t>
            </a:r>
            <a:r>
              <a:rPr spc="-5" dirty="0"/>
              <a:t>durante el invierno </a:t>
            </a:r>
            <a:r>
              <a:rPr dirty="0"/>
              <a:t>o </a:t>
            </a:r>
            <a:r>
              <a:rPr spc="-5" dirty="0"/>
              <a:t>cuando no </a:t>
            </a:r>
            <a:r>
              <a:rPr dirty="0"/>
              <a:t>se vaya  a </a:t>
            </a:r>
            <a:r>
              <a:rPr spc="-5" dirty="0"/>
              <a:t>utilizar por un </a:t>
            </a:r>
            <a:r>
              <a:rPr dirty="0"/>
              <a:t>largo </a:t>
            </a:r>
            <a:r>
              <a:rPr spc="-5" dirty="0"/>
              <a:t>periodo de</a:t>
            </a:r>
            <a:r>
              <a:rPr spc="-90" dirty="0"/>
              <a:t> </a:t>
            </a:r>
            <a:r>
              <a:rPr spc="-5" dirty="0"/>
              <a:t>tiempo.</a:t>
            </a:r>
          </a:p>
          <a:p>
            <a:pPr marL="121285" indent="-108585">
              <a:lnSpc>
                <a:spcPts val="1540"/>
              </a:lnSpc>
              <a:spcBef>
                <a:spcPts val="120"/>
              </a:spcBef>
              <a:buChar char="-"/>
              <a:tabLst>
                <a:tab pos="121920" algn="l"/>
              </a:tabLst>
            </a:pPr>
            <a:r>
              <a:rPr dirty="0"/>
              <a:t>Antes </a:t>
            </a:r>
            <a:r>
              <a:rPr spc="-5" dirty="0"/>
              <a:t>de </a:t>
            </a:r>
            <a:r>
              <a:rPr dirty="0"/>
              <a:t>guardar </a:t>
            </a:r>
            <a:r>
              <a:rPr spc="-5" dirty="0"/>
              <a:t>el producto, compruebe que esté </a:t>
            </a:r>
            <a:r>
              <a:rPr dirty="0"/>
              <a:t>limpio y</a:t>
            </a:r>
            <a:r>
              <a:rPr spc="-80" dirty="0"/>
              <a:t> </a:t>
            </a:r>
            <a:r>
              <a:rPr dirty="0"/>
              <a:t>seco.</a:t>
            </a:r>
          </a:p>
          <a:p>
            <a:pPr marL="121285" indent="-108585">
              <a:lnSpc>
                <a:spcPts val="1540"/>
              </a:lnSpc>
              <a:buChar char="-"/>
              <a:tabLst>
                <a:tab pos="121920" algn="l"/>
              </a:tabLst>
            </a:pPr>
            <a:r>
              <a:rPr dirty="0"/>
              <a:t>A guardar </a:t>
            </a:r>
            <a:r>
              <a:rPr spc="-5" dirty="0"/>
              <a:t>en un </a:t>
            </a:r>
            <a:r>
              <a:rPr dirty="0"/>
              <a:t>lugar </a:t>
            </a:r>
            <a:r>
              <a:rPr spc="-5" dirty="0"/>
              <a:t>de interior </a:t>
            </a:r>
            <a:r>
              <a:rPr dirty="0"/>
              <a:t>o </a:t>
            </a:r>
            <a:r>
              <a:rPr spc="-5" dirty="0"/>
              <a:t>donde quede </a:t>
            </a:r>
            <a:r>
              <a:rPr dirty="0"/>
              <a:t>resguardado </a:t>
            </a:r>
            <a:r>
              <a:rPr spc="-5" dirty="0"/>
              <a:t>de </a:t>
            </a:r>
            <a:r>
              <a:rPr dirty="0"/>
              <a:t>las </a:t>
            </a:r>
            <a:r>
              <a:rPr spc="-5" dirty="0"/>
              <a:t>heladas, en un área</a:t>
            </a:r>
            <a:r>
              <a:rPr spc="-145" dirty="0"/>
              <a:t> </a:t>
            </a:r>
            <a:r>
              <a:rPr spc="-5" dirty="0"/>
              <a:t>alzada.</a:t>
            </a: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i="1" dirty="0">
                <a:latin typeface="Trebuchet MS"/>
                <a:cs typeface="Trebuchet MS"/>
              </a:rPr>
              <a:t>Estas </a:t>
            </a:r>
            <a:r>
              <a:rPr i="1" spc="-5" dirty="0">
                <a:latin typeface="Trebuchet MS"/>
                <a:cs typeface="Trebuchet MS"/>
              </a:rPr>
              <a:t>medidas de precaución prolongarán la </a:t>
            </a:r>
            <a:r>
              <a:rPr i="1" dirty="0">
                <a:latin typeface="Trebuchet MS"/>
                <a:cs typeface="Trebuchet MS"/>
              </a:rPr>
              <a:t>vida útil </a:t>
            </a:r>
            <a:r>
              <a:rPr i="1" spc="-5" dirty="0">
                <a:latin typeface="Trebuchet MS"/>
                <a:cs typeface="Trebuchet MS"/>
              </a:rPr>
              <a:t>de </a:t>
            </a:r>
            <a:r>
              <a:rPr i="1" dirty="0">
                <a:latin typeface="Trebuchet MS"/>
                <a:cs typeface="Trebuchet MS"/>
              </a:rPr>
              <a:t>su</a:t>
            </a:r>
            <a:r>
              <a:rPr i="1" spc="-70" dirty="0">
                <a:latin typeface="Trebuchet MS"/>
                <a:cs typeface="Trebuchet MS"/>
              </a:rPr>
              <a:t> </a:t>
            </a:r>
            <a:r>
              <a:rPr i="1" spc="-5" dirty="0">
                <a:latin typeface="Trebuchet MS"/>
                <a:cs typeface="Trebuchet MS"/>
              </a:rPr>
              <a:t>mobiliario.</a:t>
            </a: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000" dirty="0">
              <a:latin typeface="Times New Roman"/>
              <a:cs typeface="Times New Roman"/>
            </a:endParaRPr>
          </a:p>
          <a:p>
            <a:pPr marL="12700" marR="5149215">
              <a:lnSpc>
                <a:spcPct val="100000"/>
              </a:lnSpc>
            </a:pPr>
            <a:r>
              <a:rPr b="1" dirty="0">
                <a:latin typeface="Trebuchet MS"/>
                <a:cs typeface="Trebuchet MS"/>
              </a:rPr>
              <a:t>USO DOMÉSTICO </a:t>
            </a:r>
            <a:r>
              <a:rPr b="1" spc="-15" dirty="0">
                <a:latin typeface="Trebuchet MS"/>
                <a:cs typeface="Trebuchet MS"/>
              </a:rPr>
              <a:t>EXCLUSIVAMENTE  </a:t>
            </a:r>
            <a:r>
              <a:rPr b="1" spc="-5" dirty="0">
                <a:latin typeface="Trebuchet MS"/>
                <a:cs typeface="Trebuchet MS"/>
              </a:rPr>
              <a:t>AUTO</a:t>
            </a:r>
            <a:r>
              <a:rPr b="1" spc="-100" dirty="0">
                <a:latin typeface="Trebuchet MS"/>
                <a:cs typeface="Trebuchet MS"/>
              </a:rPr>
              <a:t> </a:t>
            </a:r>
            <a:r>
              <a:rPr b="1" dirty="0">
                <a:latin typeface="Trebuchet MS"/>
                <a:cs typeface="Trebuchet MS"/>
              </a:rPr>
              <a:t>ENSAMBLAJE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2933700" marR="5080" indent="-2413635">
              <a:lnSpc>
                <a:spcPts val="3700"/>
              </a:lnSpc>
              <a:spcBef>
                <a:spcPts val="340"/>
              </a:spcBef>
            </a:pPr>
            <a:r>
              <a:rPr spc="-85" dirty="0"/>
              <a:t>Table </a:t>
            </a:r>
            <a:r>
              <a:rPr dirty="0"/>
              <a:t>/ </a:t>
            </a:r>
            <a:r>
              <a:rPr spc="-5" dirty="0"/>
              <a:t>Coffee table </a:t>
            </a:r>
            <a:r>
              <a:rPr dirty="0"/>
              <a:t>/ </a:t>
            </a:r>
            <a:r>
              <a:rPr spc="-5" dirty="0"/>
              <a:t>Nesting table  </a:t>
            </a:r>
            <a:r>
              <a:rPr spc="-45" dirty="0"/>
              <a:t>(SPANISH)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073392" y="1819661"/>
            <a:ext cx="1248410" cy="98298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ts val="3700"/>
              </a:lnSpc>
              <a:spcBef>
                <a:spcPts val="340"/>
              </a:spcBef>
            </a:pPr>
            <a:r>
              <a:rPr sz="3200" spc="-5" dirty="0">
                <a:solidFill>
                  <a:srgbClr val="FF0000"/>
                </a:solidFill>
                <a:latin typeface="Trebuchet MS"/>
                <a:cs typeface="Trebuchet MS"/>
              </a:rPr>
              <a:t>Copy</a:t>
            </a:r>
            <a:r>
              <a:rPr sz="3200" spc="-10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3200" dirty="0">
                <a:solidFill>
                  <a:srgbClr val="FF0000"/>
                </a:solidFill>
                <a:latin typeface="Trebuchet MS"/>
                <a:cs typeface="Trebuchet MS"/>
              </a:rPr>
              <a:t>/  </a:t>
            </a:r>
            <a:r>
              <a:rPr sz="3200" spc="-35" dirty="0">
                <a:solidFill>
                  <a:srgbClr val="FF0000"/>
                </a:solidFill>
                <a:latin typeface="Trebuchet MS"/>
                <a:cs typeface="Trebuchet MS"/>
              </a:rPr>
              <a:t>Paste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094904" y="2293625"/>
            <a:ext cx="12719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800" spc="60" dirty="0">
                <a:solidFill>
                  <a:srgbClr val="E3001E"/>
                </a:solidFill>
                <a:latin typeface="Myriad Pro"/>
                <a:cs typeface="Myriad Pro"/>
              </a:rPr>
              <a:t>Supplier </a:t>
            </a:r>
            <a:r>
              <a:rPr sz="800" spc="55" dirty="0">
                <a:solidFill>
                  <a:srgbClr val="E3001E"/>
                </a:solidFill>
                <a:latin typeface="Myriad Pro"/>
                <a:cs typeface="Myriad Pro"/>
              </a:rPr>
              <a:t>should </a:t>
            </a:r>
            <a:r>
              <a:rPr sz="800" spc="50" dirty="0">
                <a:solidFill>
                  <a:srgbClr val="E3001E"/>
                </a:solidFill>
                <a:latin typeface="Myriad Pro"/>
                <a:cs typeface="Myriad Pro"/>
              </a:rPr>
              <a:t>add the  </a:t>
            </a:r>
            <a:r>
              <a:rPr sz="800" spc="55" dirty="0">
                <a:solidFill>
                  <a:srgbClr val="E3001E"/>
                </a:solidFill>
                <a:latin typeface="Myriad Pro"/>
                <a:cs typeface="Myriad Pro"/>
              </a:rPr>
              <a:t>maximum</a:t>
            </a:r>
            <a:r>
              <a:rPr sz="800" spc="200" dirty="0">
                <a:solidFill>
                  <a:srgbClr val="E3001E"/>
                </a:solidFill>
                <a:latin typeface="Myriad Pro"/>
                <a:cs typeface="Myriad Pro"/>
              </a:rPr>
              <a:t> </a:t>
            </a:r>
            <a:r>
              <a:rPr sz="800" spc="60" dirty="0">
                <a:solidFill>
                  <a:srgbClr val="E3001E"/>
                </a:solidFill>
                <a:latin typeface="Myriad Pro"/>
                <a:cs typeface="Myriad Pro"/>
              </a:rPr>
              <a:t>loadability</a:t>
            </a:r>
            <a:endParaRPr sz="800">
              <a:latin typeface="Myriad Pro"/>
              <a:cs typeface="Myriad Pr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7200" y="7191142"/>
            <a:ext cx="1978660" cy="76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95"/>
              </a:lnSpc>
            </a:pPr>
            <a:r>
              <a:rPr sz="500" b="1" spc="25" dirty="0">
                <a:solidFill>
                  <a:srgbClr val="231F20"/>
                </a:solidFill>
                <a:latin typeface="Arial Black"/>
                <a:cs typeface="Arial Black"/>
              </a:rPr>
              <a:t>GRAPHIC GUIDELINE </a:t>
            </a:r>
            <a:r>
              <a:rPr sz="500" b="1" spc="-5" dirty="0">
                <a:solidFill>
                  <a:srgbClr val="231F20"/>
                </a:solidFill>
                <a:latin typeface="Arial Black"/>
                <a:cs typeface="Arial Black"/>
              </a:rPr>
              <a:t>—  </a:t>
            </a:r>
            <a:r>
              <a:rPr sz="500" b="1" spc="25" dirty="0">
                <a:solidFill>
                  <a:srgbClr val="231F20"/>
                </a:solidFill>
                <a:latin typeface="Arial Black"/>
                <a:cs typeface="Arial Black"/>
              </a:rPr>
              <a:t>VERSION  </a:t>
            </a:r>
            <a:r>
              <a:rPr sz="500" b="1" spc="15" dirty="0">
                <a:solidFill>
                  <a:srgbClr val="231F20"/>
                </a:solidFill>
                <a:latin typeface="Arial Black"/>
                <a:cs typeface="Arial Black"/>
              </a:rPr>
              <a:t>1.0  </a:t>
            </a:r>
            <a:r>
              <a:rPr sz="500" b="1" spc="-5" dirty="0">
                <a:solidFill>
                  <a:srgbClr val="231F20"/>
                </a:solidFill>
                <a:latin typeface="Arial Black"/>
                <a:cs typeface="Arial Black"/>
              </a:rPr>
              <a:t>-</a:t>
            </a:r>
            <a:r>
              <a:rPr sz="500" b="1" spc="50" dirty="0">
                <a:solidFill>
                  <a:srgbClr val="231F20"/>
                </a:solidFill>
                <a:latin typeface="Arial Black"/>
                <a:cs typeface="Arial Black"/>
              </a:rPr>
              <a:t> </a:t>
            </a:r>
            <a:r>
              <a:rPr sz="500" b="1" spc="25" dirty="0">
                <a:solidFill>
                  <a:srgbClr val="231F20"/>
                </a:solidFill>
                <a:latin typeface="Arial Black"/>
                <a:cs typeface="Arial Black"/>
              </a:rPr>
              <a:t>20.07.2017</a:t>
            </a:r>
            <a:endParaRPr sz="500">
              <a:latin typeface="Arial Black"/>
              <a:cs typeface="Arial Black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457212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263900" y="876305"/>
            <a:ext cx="3538854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010202"/>
                </a:solidFill>
              </a:rPr>
              <a:t>Umbrella</a:t>
            </a:r>
            <a:r>
              <a:rPr spc="-100" dirty="0">
                <a:solidFill>
                  <a:srgbClr val="010202"/>
                </a:solidFill>
              </a:rPr>
              <a:t> </a:t>
            </a:r>
            <a:r>
              <a:rPr spc="-5" dirty="0">
                <a:solidFill>
                  <a:srgbClr val="010202"/>
                </a:solidFill>
              </a:rPr>
              <a:t>(FRENCH)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52500" y="1511305"/>
            <a:ext cx="3798570" cy="442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639"/>
              </a:lnSpc>
              <a:spcBef>
                <a:spcPts val="100"/>
              </a:spcBef>
            </a:pPr>
            <a:r>
              <a:rPr sz="1400" b="1" dirty="0">
                <a:solidFill>
                  <a:srgbClr val="010202"/>
                </a:solidFill>
                <a:latin typeface="Trebuchet MS"/>
                <a:cs typeface="Trebuchet MS"/>
              </a:rPr>
              <a:t>Utilisation</a:t>
            </a:r>
            <a:r>
              <a:rPr sz="1400" b="1" spc="-100" dirty="0">
                <a:solidFill>
                  <a:srgbClr val="010202"/>
                </a:solidFill>
                <a:latin typeface="Trebuchet MS"/>
                <a:cs typeface="Trebuchet MS"/>
              </a:rPr>
              <a:t> </a:t>
            </a:r>
            <a:r>
              <a:rPr sz="1400" b="1" dirty="0">
                <a:solidFill>
                  <a:srgbClr val="010202"/>
                </a:solidFill>
                <a:latin typeface="Trebuchet MS"/>
                <a:cs typeface="Trebuchet MS"/>
              </a:rPr>
              <a:t>:</a:t>
            </a:r>
            <a:endParaRPr sz="1400">
              <a:latin typeface="Trebuchet MS"/>
              <a:cs typeface="Trebuchet MS"/>
            </a:endParaRPr>
          </a:p>
          <a:p>
            <a:pPr marL="12700">
              <a:lnSpc>
                <a:spcPts val="1639"/>
              </a:lnSpc>
            </a:pPr>
            <a:r>
              <a:rPr sz="1400" dirty="0">
                <a:solidFill>
                  <a:srgbClr val="010202"/>
                </a:solidFill>
                <a:latin typeface="Trebuchet MS"/>
                <a:cs typeface="Trebuchet MS"/>
              </a:rPr>
              <a:t>- </a:t>
            </a:r>
            <a:r>
              <a:rPr sz="1400" spc="-10" dirty="0">
                <a:solidFill>
                  <a:srgbClr val="010202"/>
                </a:solidFill>
                <a:latin typeface="Trebuchet MS"/>
                <a:cs typeface="Trebuchet MS"/>
              </a:rPr>
              <a:t>Positionner </a:t>
            </a:r>
            <a:r>
              <a:rPr sz="1400" spc="-5" dirty="0">
                <a:solidFill>
                  <a:srgbClr val="010202"/>
                </a:solidFill>
                <a:latin typeface="Trebuchet MS"/>
                <a:cs typeface="Trebuchet MS"/>
              </a:rPr>
              <a:t>de manière </a:t>
            </a:r>
            <a:r>
              <a:rPr sz="1400" dirty="0">
                <a:solidFill>
                  <a:srgbClr val="010202"/>
                </a:solidFill>
                <a:latin typeface="Trebuchet MS"/>
                <a:cs typeface="Trebuchet MS"/>
              </a:rPr>
              <a:t>stable sur </a:t>
            </a:r>
            <a:r>
              <a:rPr sz="1400" spc="-5" dirty="0">
                <a:solidFill>
                  <a:srgbClr val="010202"/>
                </a:solidFill>
                <a:latin typeface="Trebuchet MS"/>
                <a:cs typeface="Trebuchet MS"/>
              </a:rPr>
              <a:t>un </a:t>
            </a:r>
            <a:r>
              <a:rPr sz="1400" dirty="0">
                <a:solidFill>
                  <a:srgbClr val="010202"/>
                </a:solidFill>
                <a:latin typeface="Trebuchet MS"/>
                <a:cs typeface="Trebuchet MS"/>
              </a:rPr>
              <a:t>sol</a:t>
            </a:r>
            <a:r>
              <a:rPr sz="1400" spc="-40" dirty="0">
                <a:solidFill>
                  <a:srgbClr val="010202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010202"/>
                </a:solidFill>
                <a:latin typeface="Trebuchet MS"/>
                <a:cs typeface="Trebuchet MS"/>
              </a:rPr>
              <a:t>plan.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52500" y="2222505"/>
            <a:ext cx="5380990" cy="645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639"/>
              </a:lnSpc>
              <a:spcBef>
                <a:spcPts val="100"/>
              </a:spcBef>
            </a:pPr>
            <a:r>
              <a:rPr sz="1400" b="1" spc="-5" dirty="0">
                <a:solidFill>
                  <a:srgbClr val="010202"/>
                </a:solidFill>
                <a:latin typeface="Trebuchet MS"/>
                <a:cs typeface="Trebuchet MS"/>
              </a:rPr>
              <a:t>Sécurité</a:t>
            </a:r>
            <a:r>
              <a:rPr sz="1400" b="1" spc="-100" dirty="0">
                <a:solidFill>
                  <a:srgbClr val="010202"/>
                </a:solidFill>
                <a:latin typeface="Trebuchet MS"/>
                <a:cs typeface="Trebuchet MS"/>
              </a:rPr>
              <a:t> </a:t>
            </a:r>
            <a:r>
              <a:rPr sz="1400" b="1" dirty="0">
                <a:solidFill>
                  <a:srgbClr val="010202"/>
                </a:solidFill>
                <a:latin typeface="Trebuchet MS"/>
                <a:cs typeface="Trebuchet MS"/>
              </a:rPr>
              <a:t>:</a:t>
            </a:r>
            <a:endParaRPr sz="1400">
              <a:latin typeface="Trebuchet MS"/>
              <a:cs typeface="Trebuchet MS"/>
            </a:endParaRPr>
          </a:p>
          <a:p>
            <a:pPr marL="131445" indent="-118745">
              <a:lnSpc>
                <a:spcPts val="1600"/>
              </a:lnSpc>
              <a:buChar char="-"/>
              <a:tabLst>
                <a:tab pos="132080" algn="l"/>
              </a:tabLst>
            </a:pPr>
            <a:r>
              <a:rPr sz="1400" spc="-15" dirty="0">
                <a:solidFill>
                  <a:srgbClr val="010202"/>
                </a:solidFill>
                <a:latin typeface="Trebuchet MS"/>
                <a:cs typeface="Trebuchet MS"/>
              </a:rPr>
              <a:t>Replier </a:t>
            </a:r>
            <a:r>
              <a:rPr sz="1400" dirty="0">
                <a:solidFill>
                  <a:srgbClr val="010202"/>
                </a:solidFill>
                <a:latin typeface="Trebuchet MS"/>
                <a:cs typeface="Trebuchet MS"/>
              </a:rPr>
              <a:t>la </a:t>
            </a:r>
            <a:r>
              <a:rPr sz="1400" spc="-5" dirty="0">
                <a:solidFill>
                  <a:srgbClr val="010202"/>
                </a:solidFill>
                <a:latin typeface="Trebuchet MS"/>
                <a:cs typeface="Trebuchet MS"/>
              </a:rPr>
              <a:t>toile par mauvais temps (vent </a:t>
            </a:r>
            <a:r>
              <a:rPr sz="1400" dirty="0">
                <a:solidFill>
                  <a:srgbClr val="010202"/>
                </a:solidFill>
                <a:latin typeface="Trebuchet MS"/>
                <a:cs typeface="Trebuchet MS"/>
              </a:rPr>
              <a:t>fort, </a:t>
            </a:r>
            <a:r>
              <a:rPr sz="1400" spc="-5" dirty="0">
                <a:solidFill>
                  <a:srgbClr val="010202"/>
                </a:solidFill>
                <a:latin typeface="Trebuchet MS"/>
                <a:cs typeface="Trebuchet MS"/>
              </a:rPr>
              <a:t>pluie, </a:t>
            </a:r>
            <a:r>
              <a:rPr sz="1400" dirty="0">
                <a:solidFill>
                  <a:srgbClr val="010202"/>
                </a:solidFill>
                <a:latin typeface="Trebuchet MS"/>
                <a:cs typeface="Trebuchet MS"/>
              </a:rPr>
              <a:t>gel,</a:t>
            </a:r>
            <a:r>
              <a:rPr sz="1400" spc="-35" dirty="0">
                <a:solidFill>
                  <a:srgbClr val="010202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010202"/>
                </a:solidFill>
                <a:latin typeface="Trebuchet MS"/>
                <a:cs typeface="Trebuchet MS"/>
              </a:rPr>
              <a:t>neige…).</a:t>
            </a:r>
            <a:endParaRPr sz="1400">
              <a:latin typeface="Trebuchet MS"/>
              <a:cs typeface="Trebuchet MS"/>
            </a:endParaRPr>
          </a:p>
          <a:p>
            <a:pPr marL="131445" indent="-118745">
              <a:lnSpc>
                <a:spcPts val="1639"/>
              </a:lnSpc>
              <a:buChar char="-"/>
              <a:tabLst>
                <a:tab pos="132080" algn="l"/>
              </a:tabLst>
            </a:pPr>
            <a:r>
              <a:rPr sz="1400" spc="-5" dirty="0">
                <a:solidFill>
                  <a:srgbClr val="010202"/>
                </a:solidFill>
                <a:latin typeface="Trebuchet MS"/>
                <a:cs typeface="Trebuchet MS"/>
              </a:rPr>
              <a:t>Ne pas modifier </a:t>
            </a:r>
            <a:r>
              <a:rPr sz="1400" dirty="0">
                <a:solidFill>
                  <a:srgbClr val="010202"/>
                </a:solidFill>
                <a:latin typeface="Trebuchet MS"/>
                <a:cs typeface="Trebuchet MS"/>
              </a:rPr>
              <a:t>la structure </a:t>
            </a:r>
            <a:r>
              <a:rPr sz="1400" spc="-5" dirty="0">
                <a:solidFill>
                  <a:srgbClr val="010202"/>
                </a:solidFill>
                <a:latin typeface="Trebuchet MS"/>
                <a:cs typeface="Trebuchet MS"/>
              </a:rPr>
              <a:t>du</a:t>
            </a:r>
            <a:r>
              <a:rPr sz="1400" spc="-90" dirty="0">
                <a:solidFill>
                  <a:srgbClr val="010202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010202"/>
                </a:solidFill>
                <a:latin typeface="Trebuchet MS"/>
                <a:cs typeface="Trebuchet MS"/>
              </a:rPr>
              <a:t>parasol.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52500" y="2844805"/>
            <a:ext cx="7740015" cy="40421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8270" indent="-115570">
              <a:lnSpc>
                <a:spcPts val="1639"/>
              </a:lnSpc>
              <a:spcBef>
                <a:spcPts val="100"/>
              </a:spcBef>
              <a:buChar char="-"/>
              <a:tabLst>
                <a:tab pos="128270" algn="l"/>
              </a:tabLst>
            </a:pPr>
            <a:r>
              <a:rPr sz="1400" spc="-40" dirty="0">
                <a:solidFill>
                  <a:srgbClr val="010202"/>
                </a:solidFill>
                <a:latin typeface="Trebuchet MS"/>
                <a:cs typeface="Trebuchet MS"/>
              </a:rPr>
              <a:t>Tenir </a:t>
            </a:r>
            <a:r>
              <a:rPr sz="1400" spc="-5" dirty="0">
                <a:solidFill>
                  <a:srgbClr val="010202"/>
                </a:solidFill>
                <a:latin typeface="Trebuchet MS"/>
                <a:cs typeface="Trebuchet MS"/>
              </a:rPr>
              <a:t>éloigné du </a:t>
            </a:r>
            <a:r>
              <a:rPr sz="1400" dirty="0">
                <a:solidFill>
                  <a:srgbClr val="010202"/>
                </a:solidFill>
                <a:latin typeface="Trebuchet MS"/>
                <a:cs typeface="Trebuchet MS"/>
              </a:rPr>
              <a:t>feu ou </a:t>
            </a:r>
            <a:r>
              <a:rPr sz="1400" spc="-5" dirty="0">
                <a:solidFill>
                  <a:srgbClr val="010202"/>
                </a:solidFill>
                <a:latin typeface="Trebuchet MS"/>
                <a:cs typeface="Trebuchet MS"/>
              </a:rPr>
              <a:t>de tout corps incandescent </a:t>
            </a:r>
            <a:r>
              <a:rPr sz="1400" dirty="0">
                <a:solidFill>
                  <a:srgbClr val="010202"/>
                </a:solidFill>
                <a:latin typeface="Trebuchet MS"/>
                <a:cs typeface="Trebuchet MS"/>
              </a:rPr>
              <a:t>(bougies,</a:t>
            </a:r>
            <a:r>
              <a:rPr sz="1400" spc="-20" dirty="0">
                <a:solidFill>
                  <a:srgbClr val="010202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010202"/>
                </a:solidFill>
                <a:latin typeface="Trebuchet MS"/>
                <a:cs typeface="Trebuchet MS"/>
              </a:rPr>
              <a:t>barbecue…).</a:t>
            </a:r>
            <a:endParaRPr sz="1400" dirty="0">
              <a:latin typeface="Trebuchet MS"/>
              <a:cs typeface="Trebuchet MS"/>
            </a:endParaRPr>
          </a:p>
          <a:p>
            <a:pPr marL="131445" indent="-118745">
              <a:lnSpc>
                <a:spcPts val="1639"/>
              </a:lnSpc>
              <a:buChar char="-"/>
              <a:tabLst>
                <a:tab pos="132080" algn="l"/>
              </a:tabLst>
            </a:pPr>
            <a:r>
              <a:rPr sz="1400" spc="-5" dirty="0">
                <a:solidFill>
                  <a:srgbClr val="010202"/>
                </a:solidFill>
                <a:latin typeface="Trebuchet MS"/>
                <a:cs typeface="Trebuchet MS"/>
              </a:rPr>
              <a:t>Ne pas </a:t>
            </a:r>
            <a:r>
              <a:rPr sz="1400" dirty="0">
                <a:solidFill>
                  <a:srgbClr val="010202"/>
                </a:solidFill>
                <a:latin typeface="Trebuchet MS"/>
                <a:cs typeface="Trebuchet MS"/>
              </a:rPr>
              <a:t>suspendre </a:t>
            </a:r>
            <a:r>
              <a:rPr sz="1400" spc="-5" dirty="0">
                <a:solidFill>
                  <a:srgbClr val="010202"/>
                </a:solidFill>
                <a:latin typeface="Trebuchet MS"/>
                <a:cs typeface="Trebuchet MS"/>
              </a:rPr>
              <a:t>d’objet </a:t>
            </a:r>
            <a:r>
              <a:rPr sz="1400" dirty="0">
                <a:solidFill>
                  <a:srgbClr val="010202"/>
                </a:solidFill>
                <a:latin typeface="Trebuchet MS"/>
                <a:cs typeface="Trebuchet MS"/>
              </a:rPr>
              <a:t>à votre</a:t>
            </a:r>
            <a:r>
              <a:rPr sz="1400" spc="-90" dirty="0">
                <a:solidFill>
                  <a:srgbClr val="010202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010202"/>
                </a:solidFill>
                <a:latin typeface="Trebuchet MS"/>
                <a:cs typeface="Trebuchet MS"/>
              </a:rPr>
              <a:t>parasol.</a:t>
            </a:r>
            <a:endParaRPr sz="14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010202"/>
              </a:buClr>
              <a:buFont typeface="Trebuchet MS"/>
              <a:buChar char="-"/>
            </a:pPr>
            <a:endParaRPr sz="1300" dirty="0">
              <a:latin typeface="Times New Roman"/>
              <a:cs typeface="Times New Roman"/>
            </a:endParaRPr>
          </a:p>
          <a:p>
            <a:pPr marL="12700">
              <a:lnSpc>
                <a:spcPts val="1639"/>
              </a:lnSpc>
            </a:pPr>
            <a:r>
              <a:rPr sz="1400" b="1" dirty="0">
                <a:solidFill>
                  <a:srgbClr val="010202"/>
                </a:solidFill>
                <a:latin typeface="Trebuchet MS"/>
                <a:cs typeface="Trebuchet MS"/>
              </a:rPr>
              <a:t>Entretien</a:t>
            </a:r>
            <a:r>
              <a:rPr sz="1400" b="1" spc="-100" dirty="0">
                <a:solidFill>
                  <a:srgbClr val="010202"/>
                </a:solidFill>
                <a:latin typeface="Trebuchet MS"/>
                <a:cs typeface="Trebuchet MS"/>
              </a:rPr>
              <a:t> </a:t>
            </a:r>
            <a:r>
              <a:rPr sz="1400" b="1" dirty="0">
                <a:solidFill>
                  <a:srgbClr val="010202"/>
                </a:solidFill>
                <a:latin typeface="Trebuchet MS"/>
                <a:cs typeface="Trebuchet MS"/>
              </a:rPr>
              <a:t>:</a:t>
            </a:r>
            <a:endParaRPr sz="1400" dirty="0">
              <a:latin typeface="Trebuchet MS"/>
              <a:cs typeface="Trebuchet MS"/>
            </a:endParaRPr>
          </a:p>
          <a:p>
            <a:pPr marL="131445" indent="-118745">
              <a:lnSpc>
                <a:spcPts val="1600"/>
              </a:lnSpc>
              <a:buChar char="-"/>
              <a:tabLst>
                <a:tab pos="132080" algn="l"/>
              </a:tabLst>
            </a:pPr>
            <a:r>
              <a:rPr sz="1400" spc="-5" dirty="0">
                <a:solidFill>
                  <a:srgbClr val="010202"/>
                </a:solidFill>
                <a:latin typeface="Trebuchet MS"/>
                <a:cs typeface="Trebuchet MS"/>
              </a:rPr>
              <a:t>Ne pas </a:t>
            </a:r>
            <a:r>
              <a:rPr sz="1400" dirty="0">
                <a:solidFill>
                  <a:srgbClr val="010202"/>
                </a:solidFill>
                <a:latin typeface="Trebuchet MS"/>
                <a:cs typeface="Trebuchet MS"/>
              </a:rPr>
              <a:t>laver a la </a:t>
            </a:r>
            <a:r>
              <a:rPr sz="1400" spc="-5" dirty="0">
                <a:solidFill>
                  <a:srgbClr val="010202"/>
                </a:solidFill>
                <a:latin typeface="Trebuchet MS"/>
                <a:cs typeface="Trebuchet MS"/>
              </a:rPr>
              <a:t>machine car cela enlèverait </a:t>
            </a:r>
            <a:r>
              <a:rPr sz="1400" dirty="0">
                <a:solidFill>
                  <a:srgbClr val="010202"/>
                </a:solidFill>
                <a:latin typeface="Trebuchet MS"/>
                <a:cs typeface="Trebuchet MS"/>
              </a:rPr>
              <a:t>le </a:t>
            </a:r>
            <a:r>
              <a:rPr sz="1400" spc="-5" dirty="0">
                <a:solidFill>
                  <a:srgbClr val="010202"/>
                </a:solidFill>
                <a:latin typeface="Trebuchet MS"/>
                <a:cs typeface="Trebuchet MS"/>
              </a:rPr>
              <a:t>pouvoir déperlant de </a:t>
            </a:r>
            <a:r>
              <a:rPr sz="1400" dirty="0">
                <a:solidFill>
                  <a:srgbClr val="010202"/>
                </a:solidFill>
                <a:latin typeface="Trebuchet MS"/>
                <a:cs typeface="Trebuchet MS"/>
              </a:rPr>
              <a:t>la</a:t>
            </a:r>
            <a:r>
              <a:rPr sz="1400" spc="-80" dirty="0">
                <a:solidFill>
                  <a:srgbClr val="010202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010202"/>
                </a:solidFill>
                <a:latin typeface="Trebuchet MS"/>
                <a:cs typeface="Trebuchet MS"/>
              </a:rPr>
              <a:t>toile.</a:t>
            </a:r>
            <a:endParaRPr sz="1400" dirty="0">
              <a:latin typeface="Trebuchet MS"/>
              <a:cs typeface="Trebuchet MS"/>
            </a:endParaRPr>
          </a:p>
          <a:p>
            <a:pPr marL="131445" indent="-118745">
              <a:lnSpc>
                <a:spcPts val="1639"/>
              </a:lnSpc>
              <a:buChar char="-"/>
              <a:tabLst>
                <a:tab pos="132080" algn="l"/>
              </a:tabLst>
            </a:pPr>
            <a:r>
              <a:rPr sz="1400" spc="-5" dirty="0">
                <a:solidFill>
                  <a:srgbClr val="010202"/>
                </a:solidFill>
                <a:latin typeface="Trebuchet MS"/>
                <a:cs typeface="Trebuchet MS"/>
              </a:rPr>
              <a:t>Nettoyer avec une éponge humide et </a:t>
            </a:r>
            <a:r>
              <a:rPr sz="1400" dirty="0">
                <a:solidFill>
                  <a:srgbClr val="010202"/>
                </a:solidFill>
                <a:latin typeface="Trebuchet MS"/>
                <a:cs typeface="Trebuchet MS"/>
              </a:rPr>
              <a:t>savonneuse sans </a:t>
            </a:r>
            <a:r>
              <a:rPr sz="1400" spc="-5" dirty="0">
                <a:solidFill>
                  <a:srgbClr val="010202"/>
                </a:solidFill>
                <a:latin typeface="Trebuchet MS"/>
                <a:cs typeface="Trebuchet MS"/>
              </a:rPr>
              <a:t>agent</a:t>
            </a:r>
            <a:r>
              <a:rPr sz="1400" spc="-70" dirty="0">
                <a:solidFill>
                  <a:srgbClr val="010202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010202"/>
                </a:solidFill>
                <a:latin typeface="Trebuchet MS"/>
                <a:cs typeface="Trebuchet MS"/>
              </a:rPr>
              <a:t>corrosif.</a:t>
            </a:r>
            <a:endParaRPr sz="1400" dirty="0">
              <a:latin typeface="Trebuchet MS"/>
              <a:cs typeface="Trebuchet MS"/>
            </a:endParaRPr>
          </a:p>
          <a:p>
            <a:pPr marL="131445" indent="-118745">
              <a:lnSpc>
                <a:spcPts val="1639"/>
              </a:lnSpc>
              <a:spcBef>
                <a:spcPts val="20"/>
              </a:spcBef>
              <a:buChar char="-"/>
              <a:tabLst>
                <a:tab pos="132080" algn="l"/>
              </a:tabLst>
            </a:pPr>
            <a:r>
              <a:rPr sz="1400" dirty="0">
                <a:solidFill>
                  <a:srgbClr val="010202"/>
                </a:solidFill>
                <a:latin typeface="Trebuchet MS"/>
                <a:cs typeface="Trebuchet MS"/>
              </a:rPr>
              <a:t>Sécher </a:t>
            </a:r>
            <a:r>
              <a:rPr sz="1400" spc="-5" dirty="0">
                <a:solidFill>
                  <a:srgbClr val="010202"/>
                </a:solidFill>
                <a:latin typeface="Trebuchet MS"/>
                <a:cs typeface="Trebuchet MS"/>
              </a:rPr>
              <a:t>avec un chiffon doux, propre et</a:t>
            </a:r>
            <a:r>
              <a:rPr sz="1400" spc="-80" dirty="0">
                <a:solidFill>
                  <a:srgbClr val="01020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010202"/>
                </a:solidFill>
                <a:latin typeface="Trebuchet MS"/>
                <a:cs typeface="Trebuchet MS"/>
              </a:rPr>
              <a:t>sec.</a:t>
            </a:r>
            <a:endParaRPr sz="1400" dirty="0">
              <a:latin typeface="Trebuchet MS"/>
              <a:cs typeface="Trebuchet MS"/>
            </a:endParaRPr>
          </a:p>
          <a:p>
            <a:pPr marL="131445" indent="-118745">
              <a:lnSpc>
                <a:spcPts val="1600"/>
              </a:lnSpc>
              <a:buChar char="-"/>
              <a:tabLst>
                <a:tab pos="132080" algn="l"/>
              </a:tabLst>
            </a:pPr>
            <a:r>
              <a:rPr sz="1400" spc="-5" dirty="0">
                <a:solidFill>
                  <a:srgbClr val="010202"/>
                </a:solidFill>
                <a:latin typeface="Trebuchet MS"/>
                <a:cs typeface="Trebuchet MS"/>
              </a:rPr>
              <a:t>Ne pas utiliser un nettoyeur haute</a:t>
            </a:r>
            <a:r>
              <a:rPr sz="1400" spc="-75" dirty="0">
                <a:solidFill>
                  <a:srgbClr val="010202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010202"/>
                </a:solidFill>
                <a:latin typeface="Trebuchet MS"/>
                <a:cs typeface="Trebuchet MS"/>
              </a:rPr>
              <a:t>pression.</a:t>
            </a:r>
            <a:endParaRPr sz="1400" dirty="0">
              <a:latin typeface="Trebuchet MS"/>
              <a:cs typeface="Trebuchet MS"/>
            </a:endParaRPr>
          </a:p>
          <a:p>
            <a:pPr marL="131445" indent="-118745">
              <a:lnSpc>
                <a:spcPts val="1600"/>
              </a:lnSpc>
              <a:buChar char="-"/>
              <a:tabLst>
                <a:tab pos="132080" algn="l"/>
              </a:tabLst>
            </a:pPr>
            <a:r>
              <a:rPr sz="1400" spc="-5" dirty="0">
                <a:solidFill>
                  <a:srgbClr val="010202"/>
                </a:solidFill>
                <a:latin typeface="Trebuchet MS"/>
                <a:cs typeface="Trebuchet MS"/>
              </a:rPr>
              <a:t>Ne pas utiliser de </a:t>
            </a:r>
            <a:r>
              <a:rPr sz="1400" dirty="0">
                <a:solidFill>
                  <a:srgbClr val="010202"/>
                </a:solidFill>
                <a:latin typeface="Trebuchet MS"/>
                <a:cs typeface="Trebuchet MS"/>
              </a:rPr>
              <a:t>javel, </a:t>
            </a:r>
            <a:r>
              <a:rPr sz="1400" spc="-5" dirty="0">
                <a:solidFill>
                  <a:srgbClr val="010202"/>
                </a:solidFill>
                <a:latin typeface="Trebuchet MS"/>
                <a:cs typeface="Trebuchet MS"/>
              </a:rPr>
              <a:t>d’acide, de </a:t>
            </a:r>
            <a:r>
              <a:rPr sz="1400" dirty="0">
                <a:solidFill>
                  <a:srgbClr val="010202"/>
                </a:solidFill>
                <a:latin typeface="Trebuchet MS"/>
                <a:cs typeface="Trebuchet MS"/>
              </a:rPr>
              <a:t>solvant, </a:t>
            </a:r>
            <a:r>
              <a:rPr sz="1400" spc="-5" dirty="0">
                <a:solidFill>
                  <a:srgbClr val="010202"/>
                </a:solidFill>
                <a:latin typeface="Trebuchet MS"/>
                <a:cs typeface="Trebuchet MS"/>
              </a:rPr>
              <a:t>ni de produit nettoyant</a:t>
            </a:r>
            <a:r>
              <a:rPr sz="1400" spc="-55" dirty="0">
                <a:solidFill>
                  <a:srgbClr val="010202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010202"/>
                </a:solidFill>
                <a:latin typeface="Trebuchet MS"/>
                <a:cs typeface="Trebuchet MS"/>
              </a:rPr>
              <a:t>abrasif.</a:t>
            </a:r>
            <a:endParaRPr sz="1400" dirty="0">
              <a:latin typeface="Trebuchet MS"/>
              <a:cs typeface="Trebuchet MS"/>
            </a:endParaRPr>
          </a:p>
          <a:p>
            <a:pPr marL="131445" indent="-118745">
              <a:lnSpc>
                <a:spcPts val="1639"/>
              </a:lnSpc>
              <a:buChar char="-"/>
              <a:tabLst>
                <a:tab pos="132080" algn="l"/>
              </a:tabLst>
            </a:pPr>
            <a:r>
              <a:rPr sz="1400" spc="-5" dirty="0">
                <a:solidFill>
                  <a:srgbClr val="010202"/>
                </a:solidFill>
                <a:latin typeface="Trebuchet MS"/>
                <a:cs typeface="Trebuchet MS"/>
              </a:rPr>
              <a:t>Vérifier </a:t>
            </a:r>
            <a:r>
              <a:rPr sz="1400" dirty="0">
                <a:solidFill>
                  <a:srgbClr val="010202"/>
                </a:solidFill>
                <a:latin typeface="Trebuchet MS"/>
                <a:cs typeface="Trebuchet MS"/>
              </a:rPr>
              <a:t>le serrage </a:t>
            </a:r>
            <a:r>
              <a:rPr sz="1400" spc="-5" dirty="0">
                <a:solidFill>
                  <a:srgbClr val="010202"/>
                </a:solidFill>
                <a:latin typeface="Trebuchet MS"/>
                <a:cs typeface="Trebuchet MS"/>
              </a:rPr>
              <a:t>des </a:t>
            </a:r>
            <a:r>
              <a:rPr sz="1400" dirty="0">
                <a:solidFill>
                  <a:srgbClr val="010202"/>
                </a:solidFill>
                <a:latin typeface="Trebuchet MS"/>
                <a:cs typeface="Trebuchet MS"/>
              </a:rPr>
              <a:t>vis</a:t>
            </a:r>
            <a:r>
              <a:rPr sz="1400" spc="-95" dirty="0">
                <a:solidFill>
                  <a:srgbClr val="01020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010202"/>
                </a:solidFill>
                <a:latin typeface="Trebuchet MS"/>
                <a:cs typeface="Trebuchet MS"/>
              </a:rPr>
              <a:t>régulièrement.</a:t>
            </a:r>
            <a:endParaRPr sz="14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010202"/>
              </a:buClr>
              <a:buFont typeface="Trebuchet MS"/>
              <a:buChar char="-"/>
            </a:pPr>
            <a:endParaRPr sz="1300" dirty="0">
              <a:latin typeface="Times New Roman"/>
              <a:cs typeface="Times New Roman"/>
            </a:endParaRPr>
          </a:p>
          <a:p>
            <a:pPr marL="12700">
              <a:lnSpc>
                <a:spcPts val="1639"/>
              </a:lnSpc>
              <a:spcBef>
                <a:spcPts val="5"/>
              </a:spcBef>
            </a:pPr>
            <a:r>
              <a:rPr sz="1400" b="1" dirty="0">
                <a:solidFill>
                  <a:srgbClr val="010202"/>
                </a:solidFill>
                <a:latin typeface="Trebuchet MS"/>
                <a:cs typeface="Trebuchet MS"/>
              </a:rPr>
              <a:t>Hivernage</a:t>
            </a:r>
            <a:r>
              <a:rPr sz="1400" b="1" spc="-100" dirty="0">
                <a:solidFill>
                  <a:srgbClr val="010202"/>
                </a:solidFill>
                <a:latin typeface="Trebuchet MS"/>
                <a:cs typeface="Trebuchet MS"/>
              </a:rPr>
              <a:t> </a:t>
            </a:r>
            <a:r>
              <a:rPr sz="1400" b="1" dirty="0">
                <a:solidFill>
                  <a:srgbClr val="010202"/>
                </a:solidFill>
                <a:latin typeface="Trebuchet MS"/>
                <a:cs typeface="Trebuchet MS"/>
              </a:rPr>
              <a:t>:</a:t>
            </a:r>
            <a:endParaRPr sz="1400" dirty="0">
              <a:latin typeface="Trebuchet MS"/>
              <a:cs typeface="Trebuchet MS"/>
            </a:endParaRPr>
          </a:p>
          <a:p>
            <a:pPr marL="131445" indent="-118745">
              <a:lnSpc>
                <a:spcPts val="1639"/>
              </a:lnSpc>
              <a:buChar char="-"/>
              <a:tabLst>
                <a:tab pos="132080" algn="l"/>
              </a:tabLst>
            </a:pPr>
            <a:r>
              <a:rPr sz="1400" spc="-5" dirty="0">
                <a:solidFill>
                  <a:srgbClr val="010202"/>
                </a:solidFill>
                <a:latin typeface="Trebuchet MS"/>
                <a:cs typeface="Trebuchet MS"/>
              </a:rPr>
              <a:t>Il est conseillé de </a:t>
            </a:r>
            <a:r>
              <a:rPr sz="1400" dirty="0">
                <a:solidFill>
                  <a:srgbClr val="010202"/>
                </a:solidFill>
                <a:latin typeface="Trebuchet MS"/>
                <a:cs typeface="Trebuchet MS"/>
              </a:rPr>
              <a:t>rentrer le </a:t>
            </a:r>
            <a:r>
              <a:rPr sz="1400" spc="-5" dirty="0">
                <a:solidFill>
                  <a:srgbClr val="010202"/>
                </a:solidFill>
                <a:latin typeface="Trebuchet MS"/>
                <a:cs typeface="Trebuchet MS"/>
              </a:rPr>
              <a:t>mobilier pendant </a:t>
            </a:r>
            <a:r>
              <a:rPr sz="1400" dirty="0">
                <a:solidFill>
                  <a:srgbClr val="010202"/>
                </a:solidFill>
                <a:latin typeface="Trebuchet MS"/>
                <a:cs typeface="Trebuchet MS"/>
              </a:rPr>
              <a:t>l’hiver </a:t>
            </a:r>
            <a:r>
              <a:rPr sz="1400" spc="-5" dirty="0">
                <a:solidFill>
                  <a:srgbClr val="010202"/>
                </a:solidFill>
                <a:latin typeface="Trebuchet MS"/>
                <a:cs typeface="Trebuchet MS"/>
              </a:rPr>
              <a:t>et </a:t>
            </a:r>
            <a:r>
              <a:rPr sz="1400" dirty="0">
                <a:solidFill>
                  <a:srgbClr val="010202"/>
                </a:solidFill>
                <a:latin typeface="Trebuchet MS"/>
                <a:cs typeface="Trebuchet MS"/>
              </a:rPr>
              <a:t>les </a:t>
            </a:r>
            <a:r>
              <a:rPr sz="1400" spc="-5" dirty="0">
                <a:solidFill>
                  <a:srgbClr val="010202"/>
                </a:solidFill>
                <a:latin typeface="Trebuchet MS"/>
                <a:cs typeface="Trebuchet MS"/>
              </a:rPr>
              <a:t>périodes d’inutilisation</a:t>
            </a:r>
            <a:r>
              <a:rPr sz="1400" spc="-75" dirty="0">
                <a:solidFill>
                  <a:srgbClr val="010202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010202"/>
                </a:solidFill>
                <a:latin typeface="Trebuchet MS"/>
                <a:cs typeface="Trebuchet MS"/>
              </a:rPr>
              <a:t>prolongées.</a:t>
            </a:r>
            <a:endParaRPr sz="1400" dirty="0">
              <a:latin typeface="Trebuchet MS"/>
              <a:cs typeface="Trebuchet MS"/>
            </a:endParaRPr>
          </a:p>
          <a:p>
            <a:pPr marL="121285" indent="-108585">
              <a:lnSpc>
                <a:spcPts val="1639"/>
              </a:lnSpc>
              <a:spcBef>
                <a:spcPts val="20"/>
              </a:spcBef>
              <a:buChar char="-"/>
              <a:tabLst>
                <a:tab pos="121920" algn="l"/>
              </a:tabLst>
            </a:pPr>
            <a:r>
              <a:rPr sz="1400" spc="-20" dirty="0">
                <a:solidFill>
                  <a:srgbClr val="010202"/>
                </a:solidFill>
                <a:latin typeface="Trebuchet MS"/>
                <a:cs typeface="Trebuchet MS"/>
              </a:rPr>
              <a:t>Avant </a:t>
            </a:r>
            <a:r>
              <a:rPr sz="1400" spc="-5" dirty="0">
                <a:solidFill>
                  <a:srgbClr val="010202"/>
                </a:solidFill>
                <a:latin typeface="Trebuchet MS"/>
                <a:cs typeface="Trebuchet MS"/>
              </a:rPr>
              <a:t>de </a:t>
            </a:r>
            <a:r>
              <a:rPr sz="1400" dirty="0">
                <a:solidFill>
                  <a:srgbClr val="010202"/>
                </a:solidFill>
                <a:latin typeface="Trebuchet MS"/>
                <a:cs typeface="Trebuchet MS"/>
              </a:rPr>
              <a:t>ranger le </a:t>
            </a:r>
            <a:r>
              <a:rPr sz="1400" spc="-5" dirty="0">
                <a:solidFill>
                  <a:srgbClr val="010202"/>
                </a:solidFill>
                <a:latin typeface="Trebuchet MS"/>
                <a:cs typeface="Trebuchet MS"/>
              </a:rPr>
              <a:t>produit, </a:t>
            </a:r>
            <a:r>
              <a:rPr sz="1400" dirty="0">
                <a:solidFill>
                  <a:srgbClr val="010202"/>
                </a:solidFill>
                <a:latin typeface="Trebuchet MS"/>
                <a:cs typeface="Trebuchet MS"/>
              </a:rPr>
              <a:t>veiller à </a:t>
            </a:r>
            <a:r>
              <a:rPr sz="1400" spc="-5" dirty="0">
                <a:solidFill>
                  <a:srgbClr val="010202"/>
                </a:solidFill>
                <a:latin typeface="Trebuchet MS"/>
                <a:cs typeface="Trebuchet MS"/>
              </a:rPr>
              <a:t>ce qu’il </a:t>
            </a:r>
            <a:r>
              <a:rPr sz="1400" dirty="0">
                <a:solidFill>
                  <a:srgbClr val="010202"/>
                </a:solidFill>
                <a:latin typeface="Trebuchet MS"/>
                <a:cs typeface="Trebuchet MS"/>
              </a:rPr>
              <a:t>soit </a:t>
            </a:r>
            <a:r>
              <a:rPr sz="1400" spc="-5" dirty="0">
                <a:solidFill>
                  <a:srgbClr val="010202"/>
                </a:solidFill>
                <a:latin typeface="Trebuchet MS"/>
                <a:cs typeface="Trebuchet MS"/>
              </a:rPr>
              <a:t>propre et</a:t>
            </a:r>
            <a:r>
              <a:rPr sz="1400" spc="-45" dirty="0">
                <a:solidFill>
                  <a:srgbClr val="01020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010202"/>
                </a:solidFill>
                <a:latin typeface="Trebuchet MS"/>
                <a:cs typeface="Trebuchet MS"/>
              </a:rPr>
              <a:t>sec.</a:t>
            </a:r>
            <a:endParaRPr sz="1400" dirty="0">
              <a:latin typeface="Trebuchet MS"/>
              <a:cs typeface="Trebuchet MS"/>
            </a:endParaRPr>
          </a:p>
          <a:p>
            <a:pPr marL="131445" indent="-118745">
              <a:lnSpc>
                <a:spcPts val="1639"/>
              </a:lnSpc>
              <a:buChar char="-"/>
              <a:tabLst>
                <a:tab pos="132080" algn="l"/>
              </a:tabLst>
            </a:pPr>
            <a:r>
              <a:rPr sz="1400" dirty="0">
                <a:solidFill>
                  <a:srgbClr val="010202"/>
                </a:solidFill>
                <a:latin typeface="Trebuchet MS"/>
                <a:cs typeface="Trebuchet MS"/>
              </a:rPr>
              <a:t>À ranger à l’intérieur ou </a:t>
            </a:r>
            <a:r>
              <a:rPr sz="1400" spc="-5" dirty="0">
                <a:solidFill>
                  <a:srgbClr val="010202"/>
                </a:solidFill>
                <a:latin typeface="Trebuchet MS"/>
                <a:cs typeface="Trebuchet MS"/>
              </a:rPr>
              <a:t>dans une </a:t>
            </a:r>
            <a:r>
              <a:rPr sz="1400" dirty="0">
                <a:solidFill>
                  <a:srgbClr val="010202"/>
                </a:solidFill>
                <a:latin typeface="Trebuchet MS"/>
                <a:cs typeface="Trebuchet MS"/>
              </a:rPr>
              <a:t>zone </a:t>
            </a:r>
            <a:r>
              <a:rPr sz="1400" spc="-5" dirty="0">
                <a:solidFill>
                  <a:srgbClr val="010202"/>
                </a:solidFill>
                <a:latin typeface="Trebuchet MS"/>
                <a:cs typeface="Trebuchet MS"/>
              </a:rPr>
              <a:t>hors </a:t>
            </a:r>
            <a:r>
              <a:rPr sz="1400" dirty="0">
                <a:solidFill>
                  <a:srgbClr val="010202"/>
                </a:solidFill>
                <a:latin typeface="Trebuchet MS"/>
                <a:cs typeface="Trebuchet MS"/>
              </a:rPr>
              <a:t>gel, sous </a:t>
            </a:r>
            <a:r>
              <a:rPr sz="1400" spc="-5" dirty="0">
                <a:solidFill>
                  <a:srgbClr val="010202"/>
                </a:solidFill>
                <a:latin typeface="Trebuchet MS"/>
                <a:cs typeface="Trebuchet MS"/>
              </a:rPr>
              <a:t>une housse</a:t>
            </a:r>
            <a:r>
              <a:rPr sz="1400" spc="-95" dirty="0">
                <a:solidFill>
                  <a:srgbClr val="010202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010202"/>
                </a:solidFill>
                <a:latin typeface="Trebuchet MS"/>
                <a:cs typeface="Trebuchet MS"/>
              </a:rPr>
              <a:t>appropriée.</a:t>
            </a:r>
            <a:endParaRPr sz="14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875"/>
              </a:spcBef>
            </a:pPr>
            <a:r>
              <a:rPr sz="1400" i="1" spc="-30" dirty="0">
                <a:solidFill>
                  <a:srgbClr val="010202"/>
                </a:solidFill>
                <a:latin typeface="Trebuchet MS"/>
                <a:cs typeface="Trebuchet MS"/>
              </a:rPr>
              <a:t>Toutes </a:t>
            </a:r>
            <a:r>
              <a:rPr sz="1400" i="1" dirty="0">
                <a:solidFill>
                  <a:srgbClr val="010202"/>
                </a:solidFill>
                <a:latin typeface="Trebuchet MS"/>
                <a:cs typeface="Trebuchet MS"/>
              </a:rPr>
              <a:t>ces </a:t>
            </a:r>
            <a:r>
              <a:rPr sz="1400" i="1" spc="-5" dirty="0">
                <a:solidFill>
                  <a:srgbClr val="010202"/>
                </a:solidFill>
                <a:latin typeface="Trebuchet MS"/>
                <a:cs typeface="Trebuchet MS"/>
              </a:rPr>
              <a:t>précautions augmenteront la durée de </a:t>
            </a:r>
            <a:r>
              <a:rPr sz="1400" i="1" dirty="0">
                <a:solidFill>
                  <a:srgbClr val="010202"/>
                </a:solidFill>
                <a:latin typeface="Trebuchet MS"/>
                <a:cs typeface="Trebuchet MS"/>
              </a:rPr>
              <a:t>vie </a:t>
            </a:r>
            <a:r>
              <a:rPr sz="1400" i="1" spc="-5" dirty="0">
                <a:solidFill>
                  <a:srgbClr val="010202"/>
                </a:solidFill>
                <a:latin typeface="Trebuchet MS"/>
                <a:cs typeface="Trebuchet MS"/>
              </a:rPr>
              <a:t>de </a:t>
            </a:r>
            <a:r>
              <a:rPr sz="1400" i="1" dirty="0">
                <a:solidFill>
                  <a:srgbClr val="010202"/>
                </a:solidFill>
                <a:latin typeface="Trebuchet MS"/>
                <a:cs typeface="Trebuchet MS"/>
              </a:rPr>
              <a:t>votre</a:t>
            </a:r>
            <a:r>
              <a:rPr sz="1400" i="1" spc="-25" dirty="0">
                <a:solidFill>
                  <a:srgbClr val="010202"/>
                </a:solidFill>
                <a:latin typeface="Trebuchet MS"/>
                <a:cs typeface="Trebuchet MS"/>
              </a:rPr>
              <a:t> mobilier.</a:t>
            </a:r>
            <a:endParaRPr sz="14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3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010202"/>
                </a:solidFill>
                <a:latin typeface="Trebuchet MS"/>
                <a:cs typeface="Trebuchet MS"/>
              </a:rPr>
              <a:t>USAGE DOMESTIQUE</a:t>
            </a:r>
            <a:r>
              <a:rPr sz="1400" b="1" spc="-100" dirty="0">
                <a:solidFill>
                  <a:srgbClr val="010202"/>
                </a:solidFill>
                <a:latin typeface="Trebuchet MS"/>
                <a:cs typeface="Trebuchet MS"/>
              </a:rPr>
              <a:t> </a:t>
            </a:r>
            <a:r>
              <a:rPr sz="1400" b="1" dirty="0">
                <a:solidFill>
                  <a:srgbClr val="010202"/>
                </a:solidFill>
                <a:latin typeface="Trebuchet MS"/>
                <a:cs typeface="Trebuchet MS"/>
              </a:rPr>
              <a:t>UNIQUEMENT</a:t>
            </a:r>
            <a:endParaRPr lang="en-US" sz="1400" b="1" dirty="0">
              <a:solidFill>
                <a:srgbClr val="010202"/>
              </a:solidFill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lang="en-US" sz="1100" b="1" spc="-5">
                <a:latin typeface="Trebuchet MS"/>
                <a:cs typeface="Trebuchet MS"/>
              </a:rPr>
              <a:t>AUTO</a:t>
            </a:r>
            <a:r>
              <a:rPr lang="en-US" sz="1100" b="1" spc="-100">
                <a:latin typeface="Trebuchet MS"/>
                <a:cs typeface="Trebuchet MS"/>
              </a:rPr>
              <a:t> </a:t>
            </a:r>
            <a:r>
              <a:rPr lang="en-US" sz="1100" b="1">
                <a:latin typeface="Trebuchet MS"/>
                <a:cs typeface="Trebuchet MS"/>
              </a:rPr>
              <a:t>ENSAMBLAJE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819900" y="1854205"/>
            <a:ext cx="1248410" cy="98298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ts val="3700"/>
              </a:lnSpc>
              <a:spcBef>
                <a:spcPts val="340"/>
              </a:spcBef>
            </a:pPr>
            <a:r>
              <a:rPr sz="3200" spc="-5" dirty="0">
                <a:solidFill>
                  <a:srgbClr val="ED1F24"/>
                </a:solidFill>
                <a:latin typeface="Trebuchet MS"/>
                <a:cs typeface="Trebuchet MS"/>
              </a:rPr>
              <a:t>Copy</a:t>
            </a:r>
            <a:r>
              <a:rPr sz="3200" spc="-100" dirty="0">
                <a:solidFill>
                  <a:srgbClr val="ED1F24"/>
                </a:solidFill>
                <a:latin typeface="Trebuchet MS"/>
                <a:cs typeface="Trebuchet MS"/>
              </a:rPr>
              <a:t> </a:t>
            </a:r>
            <a:r>
              <a:rPr sz="3200" dirty="0">
                <a:solidFill>
                  <a:srgbClr val="ED1F24"/>
                </a:solidFill>
                <a:latin typeface="Trebuchet MS"/>
                <a:cs typeface="Trebuchet MS"/>
              </a:rPr>
              <a:t>/  </a:t>
            </a:r>
            <a:r>
              <a:rPr sz="3200" spc="-35" dirty="0">
                <a:solidFill>
                  <a:srgbClr val="ED1F24"/>
                </a:solidFill>
                <a:latin typeface="Trebuchet MS"/>
                <a:cs typeface="Trebuchet MS"/>
              </a:rPr>
              <a:t>Paste</a:t>
            </a:r>
            <a:endParaRPr sz="3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7200" y="7191142"/>
            <a:ext cx="1978660" cy="76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95"/>
              </a:lnSpc>
            </a:pPr>
            <a:r>
              <a:rPr sz="500" b="1" spc="25" dirty="0">
                <a:solidFill>
                  <a:srgbClr val="231F20"/>
                </a:solidFill>
                <a:latin typeface="Arial Black"/>
                <a:cs typeface="Arial Black"/>
              </a:rPr>
              <a:t>GRAPHIC GUIDELINE </a:t>
            </a:r>
            <a:r>
              <a:rPr sz="500" b="1" spc="-5" dirty="0">
                <a:solidFill>
                  <a:srgbClr val="231F20"/>
                </a:solidFill>
                <a:latin typeface="Arial Black"/>
                <a:cs typeface="Arial Black"/>
              </a:rPr>
              <a:t>—  </a:t>
            </a:r>
            <a:r>
              <a:rPr sz="500" b="1" spc="25" dirty="0">
                <a:solidFill>
                  <a:srgbClr val="231F20"/>
                </a:solidFill>
                <a:latin typeface="Arial Black"/>
                <a:cs typeface="Arial Black"/>
              </a:rPr>
              <a:t>VERSION  </a:t>
            </a:r>
            <a:r>
              <a:rPr sz="500" b="1" spc="15" dirty="0">
                <a:solidFill>
                  <a:srgbClr val="231F20"/>
                </a:solidFill>
                <a:latin typeface="Arial Black"/>
                <a:cs typeface="Arial Black"/>
              </a:rPr>
              <a:t>1.0  </a:t>
            </a:r>
            <a:r>
              <a:rPr sz="500" b="1" spc="-5" dirty="0">
                <a:solidFill>
                  <a:srgbClr val="231F20"/>
                </a:solidFill>
                <a:latin typeface="Arial Black"/>
                <a:cs typeface="Arial Black"/>
              </a:rPr>
              <a:t>-</a:t>
            </a:r>
            <a:r>
              <a:rPr sz="500" b="1" spc="50" dirty="0">
                <a:solidFill>
                  <a:srgbClr val="231F20"/>
                </a:solidFill>
                <a:latin typeface="Arial Black"/>
                <a:cs typeface="Arial Black"/>
              </a:rPr>
              <a:t> </a:t>
            </a:r>
            <a:r>
              <a:rPr sz="500" b="1" spc="25" dirty="0">
                <a:solidFill>
                  <a:srgbClr val="231F20"/>
                </a:solidFill>
                <a:latin typeface="Arial Black"/>
                <a:cs typeface="Arial Black"/>
              </a:rPr>
              <a:t>20.07.2017</a:t>
            </a:r>
            <a:endParaRPr sz="500">
              <a:latin typeface="Arial Black"/>
              <a:cs typeface="Arial Black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457212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52500" y="1545595"/>
            <a:ext cx="3836035" cy="4191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ts val="1530"/>
              </a:lnSpc>
              <a:spcBef>
                <a:spcPts val="130"/>
              </a:spcBef>
            </a:pPr>
            <a:r>
              <a:rPr sz="1300" b="1" spc="10" dirty="0">
                <a:solidFill>
                  <a:srgbClr val="010202"/>
                </a:solidFill>
                <a:latin typeface="Trebuchet MS"/>
                <a:cs typeface="Trebuchet MS"/>
              </a:rPr>
              <a:t>Uso</a:t>
            </a:r>
            <a:r>
              <a:rPr sz="1300" b="1" spc="-90" dirty="0">
                <a:solidFill>
                  <a:srgbClr val="010202"/>
                </a:solidFill>
                <a:latin typeface="Trebuchet MS"/>
                <a:cs typeface="Trebuchet MS"/>
              </a:rPr>
              <a:t> </a:t>
            </a:r>
            <a:r>
              <a:rPr sz="1300" spc="5" dirty="0">
                <a:solidFill>
                  <a:srgbClr val="010202"/>
                </a:solidFill>
                <a:latin typeface="Trebuchet MS"/>
                <a:cs typeface="Trebuchet MS"/>
              </a:rPr>
              <a:t>:</a:t>
            </a:r>
            <a:endParaRPr sz="1300">
              <a:latin typeface="Trebuchet MS"/>
              <a:cs typeface="Trebuchet MS"/>
            </a:endParaRPr>
          </a:p>
          <a:p>
            <a:pPr marL="12700">
              <a:lnSpc>
                <a:spcPts val="1530"/>
              </a:lnSpc>
            </a:pPr>
            <a:r>
              <a:rPr sz="1300" spc="5" dirty="0">
                <a:solidFill>
                  <a:srgbClr val="010202"/>
                </a:solidFill>
                <a:latin typeface="Trebuchet MS"/>
                <a:cs typeface="Trebuchet MS"/>
              </a:rPr>
              <a:t>- Colocar de manera </a:t>
            </a:r>
            <a:r>
              <a:rPr sz="1300" spc="0" dirty="0">
                <a:solidFill>
                  <a:srgbClr val="010202"/>
                </a:solidFill>
                <a:latin typeface="Trebuchet MS"/>
                <a:cs typeface="Trebuchet MS"/>
              </a:rPr>
              <a:t>estable </a:t>
            </a:r>
            <a:r>
              <a:rPr sz="1300" spc="5" dirty="0">
                <a:solidFill>
                  <a:srgbClr val="010202"/>
                </a:solidFill>
                <a:latin typeface="Trebuchet MS"/>
                <a:cs typeface="Trebuchet MS"/>
              </a:rPr>
              <a:t>sobre un suelo </a:t>
            </a:r>
            <a:r>
              <a:rPr sz="1300" spc="0" dirty="0">
                <a:solidFill>
                  <a:srgbClr val="010202"/>
                </a:solidFill>
                <a:latin typeface="Trebuchet MS"/>
                <a:cs typeface="Trebuchet MS"/>
              </a:rPr>
              <a:t>plano.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52500" y="2104394"/>
            <a:ext cx="4782185" cy="4191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ts val="1530"/>
              </a:lnSpc>
              <a:spcBef>
                <a:spcPts val="130"/>
              </a:spcBef>
            </a:pPr>
            <a:r>
              <a:rPr sz="1300" b="1" spc="5" dirty="0">
                <a:solidFill>
                  <a:srgbClr val="010202"/>
                </a:solidFill>
                <a:latin typeface="Trebuchet MS"/>
                <a:cs typeface="Trebuchet MS"/>
              </a:rPr>
              <a:t>Seguridad</a:t>
            </a:r>
            <a:r>
              <a:rPr sz="1300" b="1" spc="-90" dirty="0">
                <a:solidFill>
                  <a:srgbClr val="010202"/>
                </a:solidFill>
                <a:latin typeface="Trebuchet MS"/>
                <a:cs typeface="Trebuchet MS"/>
              </a:rPr>
              <a:t> </a:t>
            </a:r>
            <a:r>
              <a:rPr sz="1300" b="1" spc="5" dirty="0">
                <a:solidFill>
                  <a:srgbClr val="010202"/>
                </a:solidFill>
                <a:latin typeface="Trebuchet MS"/>
                <a:cs typeface="Trebuchet MS"/>
              </a:rPr>
              <a:t>:</a:t>
            </a:r>
            <a:endParaRPr sz="1300">
              <a:latin typeface="Trebuchet MS"/>
              <a:cs typeface="Trebuchet MS"/>
            </a:endParaRPr>
          </a:p>
          <a:p>
            <a:pPr marL="12700">
              <a:lnSpc>
                <a:spcPts val="1530"/>
              </a:lnSpc>
            </a:pPr>
            <a:r>
              <a:rPr sz="1300" spc="5" dirty="0">
                <a:solidFill>
                  <a:srgbClr val="010202"/>
                </a:solidFill>
                <a:latin typeface="Trebuchet MS"/>
                <a:cs typeface="Trebuchet MS"/>
              </a:rPr>
              <a:t>- Plegar la </a:t>
            </a:r>
            <a:r>
              <a:rPr sz="1300" spc="0" dirty="0">
                <a:solidFill>
                  <a:srgbClr val="010202"/>
                </a:solidFill>
                <a:latin typeface="Trebuchet MS"/>
                <a:cs typeface="Trebuchet MS"/>
              </a:rPr>
              <a:t>tela </a:t>
            </a:r>
            <a:r>
              <a:rPr sz="1300" spc="5" dirty="0">
                <a:solidFill>
                  <a:srgbClr val="010202"/>
                </a:solidFill>
                <a:latin typeface="Trebuchet MS"/>
                <a:cs typeface="Trebuchet MS"/>
              </a:rPr>
              <a:t>con mal tiempo </a:t>
            </a:r>
            <a:r>
              <a:rPr sz="1300" spc="0" dirty="0">
                <a:solidFill>
                  <a:srgbClr val="010202"/>
                </a:solidFill>
                <a:latin typeface="Trebuchet MS"/>
                <a:cs typeface="Trebuchet MS"/>
              </a:rPr>
              <a:t>(viento </a:t>
            </a:r>
            <a:r>
              <a:rPr sz="1300" spc="5" dirty="0">
                <a:solidFill>
                  <a:srgbClr val="010202"/>
                </a:solidFill>
                <a:latin typeface="Trebuchet MS"/>
                <a:cs typeface="Trebuchet MS"/>
              </a:rPr>
              <a:t>fuerte, lluvia,</a:t>
            </a:r>
            <a:r>
              <a:rPr sz="1300" spc="40" dirty="0">
                <a:solidFill>
                  <a:srgbClr val="010202"/>
                </a:solidFill>
                <a:latin typeface="Trebuchet MS"/>
                <a:cs typeface="Trebuchet MS"/>
              </a:rPr>
              <a:t> </a:t>
            </a:r>
            <a:r>
              <a:rPr sz="1300" spc="0" dirty="0">
                <a:solidFill>
                  <a:srgbClr val="010202"/>
                </a:solidFill>
                <a:latin typeface="Trebuchet MS"/>
                <a:cs typeface="Trebuchet MS"/>
              </a:rPr>
              <a:t>nieve…).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52500" y="2485425"/>
            <a:ext cx="3366135" cy="2286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300" spc="5" dirty="0">
                <a:solidFill>
                  <a:srgbClr val="010202"/>
                </a:solidFill>
                <a:latin typeface="Trebuchet MS"/>
                <a:cs typeface="Trebuchet MS"/>
              </a:rPr>
              <a:t>- </a:t>
            </a:r>
            <a:r>
              <a:rPr sz="1300" spc="10" dirty="0">
                <a:solidFill>
                  <a:srgbClr val="010202"/>
                </a:solidFill>
                <a:latin typeface="Trebuchet MS"/>
                <a:cs typeface="Trebuchet MS"/>
              </a:rPr>
              <a:t>No </a:t>
            </a:r>
            <a:r>
              <a:rPr sz="1300" spc="0" dirty="0">
                <a:solidFill>
                  <a:srgbClr val="010202"/>
                </a:solidFill>
                <a:latin typeface="Trebuchet MS"/>
                <a:cs typeface="Trebuchet MS"/>
              </a:rPr>
              <a:t>modificar </a:t>
            </a:r>
            <a:r>
              <a:rPr sz="1300" spc="5" dirty="0">
                <a:solidFill>
                  <a:srgbClr val="010202"/>
                </a:solidFill>
                <a:latin typeface="Trebuchet MS"/>
                <a:cs typeface="Trebuchet MS"/>
              </a:rPr>
              <a:t>la </a:t>
            </a:r>
            <a:r>
              <a:rPr sz="1300" spc="0" dirty="0">
                <a:solidFill>
                  <a:srgbClr val="010202"/>
                </a:solidFill>
                <a:latin typeface="Trebuchet MS"/>
                <a:cs typeface="Trebuchet MS"/>
              </a:rPr>
              <a:t>estructura </a:t>
            </a:r>
            <a:r>
              <a:rPr sz="1300" spc="5" dirty="0">
                <a:solidFill>
                  <a:srgbClr val="010202"/>
                </a:solidFill>
                <a:latin typeface="Trebuchet MS"/>
                <a:cs typeface="Trebuchet MS"/>
              </a:rPr>
              <a:t>de la</a:t>
            </a:r>
            <a:r>
              <a:rPr sz="1300" spc="15" dirty="0">
                <a:solidFill>
                  <a:srgbClr val="010202"/>
                </a:solidFill>
                <a:latin typeface="Trebuchet MS"/>
                <a:cs typeface="Trebuchet MS"/>
              </a:rPr>
              <a:t> </a:t>
            </a:r>
            <a:r>
              <a:rPr sz="1300" spc="5" dirty="0">
                <a:solidFill>
                  <a:srgbClr val="010202"/>
                </a:solidFill>
                <a:latin typeface="Trebuchet MS"/>
                <a:cs typeface="Trebuchet MS"/>
              </a:rPr>
              <a:t>sombrilla.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52500" y="2637751"/>
            <a:ext cx="7757159" cy="36957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ts val="1380"/>
              </a:lnSpc>
              <a:spcBef>
                <a:spcPts val="130"/>
              </a:spcBef>
              <a:buChar char="-"/>
              <a:tabLst>
                <a:tab pos="125730" algn="l"/>
              </a:tabLst>
            </a:pPr>
            <a:r>
              <a:rPr sz="1300" spc="5" dirty="0">
                <a:solidFill>
                  <a:srgbClr val="010202"/>
                </a:solidFill>
                <a:latin typeface="Trebuchet MS"/>
                <a:cs typeface="Trebuchet MS"/>
              </a:rPr>
              <a:t>Mantenerla aljeado del </a:t>
            </a:r>
            <a:r>
              <a:rPr sz="1300" spc="10" dirty="0">
                <a:solidFill>
                  <a:srgbClr val="010202"/>
                </a:solidFill>
                <a:latin typeface="Trebuchet MS"/>
                <a:cs typeface="Trebuchet MS"/>
              </a:rPr>
              <a:t>fuego o </a:t>
            </a:r>
            <a:r>
              <a:rPr sz="1300" spc="5" dirty="0">
                <a:solidFill>
                  <a:srgbClr val="010202"/>
                </a:solidFill>
                <a:latin typeface="Trebuchet MS"/>
                <a:cs typeface="Trebuchet MS"/>
              </a:rPr>
              <a:t>de </a:t>
            </a:r>
            <a:r>
              <a:rPr sz="1300" spc="0" dirty="0">
                <a:solidFill>
                  <a:srgbClr val="010202"/>
                </a:solidFill>
                <a:latin typeface="Trebuchet MS"/>
                <a:cs typeface="Trebuchet MS"/>
              </a:rPr>
              <a:t>cualquier </a:t>
            </a:r>
            <a:r>
              <a:rPr sz="1300" spc="5" dirty="0">
                <a:solidFill>
                  <a:srgbClr val="010202"/>
                </a:solidFill>
                <a:latin typeface="Trebuchet MS"/>
                <a:cs typeface="Trebuchet MS"/>
              </a:rPr>
              <a:t>objeto </a:t>
            </a:r>
            <a:r>
              <a:rPr sz="1300" spc="0" dirty="0">
                <a:solidFill>
                  <a:srgbClr val="010202"/>
                </a:solidFill>
                <a:latin typeface="Trebuchet MS"/>
                <a:cs typeface="Trebuchet MS"/>
              </a:rPr>
              <a:t>incendiario (vela,</a:t>
            </a:r>
            <a:r>
              <a:rPr sz="1300" spc="10" dirty="0">
                <a:solidFill>
                  <a:srgbClr val="010202"/>
                </a:solidFill>
                <a:latin typeface="Trebuchet MS"/>
                <a:cs typeface="Trebuchet MS"/>
              </a:rPr>
              <a:t> </a:t>
            </a:r>
            <a:r>
              <a:rPr sz="1300" spc="5" dirty="0">
                <a:solidFill>
                  <a:srgbClr val="010202"/>
                </a:solidFill>
                <a:latin typeface="Trebuchet MS"/>
                <a:cs typeface="Trebuchet MS"/>
              </a:rPr>
              <a:t>barbacoa…).</a:t>
            </a:r>
            <a:endParaRPr sz="1300">
              <a:latin typeface="Trebuchet MS"/>
              <a:cs typeface="Trebuchet MS"/>
            </a:endParaRPr>
          </a:p>
          <a:p>
            <a:pPr marL="12700">
              <a:lnSpc>
                <a:spcPts val="1380"/>
              </a:lnSpc>
              <a:buChar char="-"/>
              <a:tabLst>
                <a:tab pos="125730" algn="l"/>
              </a:tabLst>
            </a:pPr>
            <a:r>
              <a:rPr sz="1300" spc="10" dirty="0">
                <a:solidFill>
                  <a:srgbClr val="010202"/>
                </a:solidFill>
                <a:latin typeface="Trebuchet MS"/>
                <a:cs typeface="Trebuchet MS"/>
              </a:rPr>
              <a:t>No </a:t>
            </a:r>
            <a:r>
              <a:rPr sz="1300" spc="0" dirty="0">
                <a:solidFill>
                  <a:srgbClr val="010202"/>
                </a:solidFill>
                <a:latin typeface="Trebuchet MS"/>
                <a:cs typeface="Trebuchet MS"/>
              </a:rPr>
              <a:t>colgar </a:t>
            </a:r>
            <a:r>
              <a:rPr sz="1300" spc="5" dirty="0">
                <a:solidFill>
                  <a:srgbClr val="010202"/>
                </a:solidFill>
                <a:latin typeface="Trebuchet MS"/>
                <a:cs typeface="Trebuchet MS"/>
              </a:rPr>
              <a:t>objetos en la</a:t>
            </a:r>
            <a:r>
              <a:rPr sz="1300" spc="-15" dirty="0">
                <a:solidFill>
                  <a:srgbClr val="010202"/>
                </a:solidFill>
                <a:latin typeface="Trebuchet MS"/>
                <a:cs typeface="Trebuchet MS"/>
              </a:rPr>
              <a:t> </a:t>
            </a:r>
            <a:r>
              <a:rPr sz="1300" spc="5" dirty="0">
                <a:solidFill>
                  <a:srgbClr val="010202"/>
                </a:solidFill>
                <a:latin typeface="Trebuchet MS"/>
                <a:cs typeface="Trebuchet MS"/>
              </a:rPr>
              <a:t>sombrilla.</a:t>
            </a:r>
            <a:endParaRPr sz="1300">
              <a:latin typeface="Trebuchet MS"/>
              <a:cs typeface="Trebuchet MS"/>
            </a:endParaRPr>
          </a:p>
          <a:p>
            <a:pPr marL="12700">
              <a:lnSpc>
                <a:spcPts val="1530"/>
              </a:lnSpc>
              <a:spcBef>
                <a:spcPts val="1340"/>
              </a:spcBef>
            </a:pPr>
            <a:r>
              <a:rPr sz="1300" b="1" spc="10" dirty="0">
                <a:solidFill>
                  <a:srgbClr val="010202"/>
                </a:solidFill>
                <a:latin typeface="Trebuchet MS"/>
                <a:cs typeface="Trebuchet MS"/>
              </a:rPr>
              <a:t>Cuidado y </a:t>
            </a:r>
            <a:r>
              <a:rPr sz="1300" b="1" spc="5" dirty="0">
                <a:solidFill>
                  <a:srgbClr val="010202"/>
                </a:solidFill>
                <a:latin typeface="Trebuchet MS"/>
                <a:cs typeface="Trebuchet MS"/>
              </a:rPr>
              <a:t>mantenimiento</a:t>
            </a:r>
            <a:r>
              <a:rPr sz="1300" b="1" spc="-70" dirty="0">
                <a:solidFill>
                  <a:srgbClr val="010202"/>
                </a:solidFill>
                <a:latin typeface="Trebuchet MS"/>
                <a:cs typeface="Trebuchet MS"/>
              </a:rPr>
              <a:t> </a:t>
            </a:r>
            <a:r>
              <a:rPr sz="1300" b="1" spc="5" dirty="0">
                <a:solidFill>
                  <a:srgbClr val="010202"/>
                </a:solidFill>
                <a:latin typeface="Trebuchet MS"/>
                <a:cs typeface="Trebuchet MS"/>
              </a:rPr>
              <a:t>:</a:t>
            </a:r>
            <a:endParaRPr sz="1300">
              <a:latin typeface="Trebuchet MS"/>
              <a:cs typeface="Trebuchet MS"/>
            </a:endParaRPr>
          </a:p>
          <a:p>
            <a:pPr marL="12700">
              <a:lnSpc>
                <a:spcPts val="1530"/>
              </a:lnSpc>
              <a:buChar char="-"/>
              <a:tabLst>
                <a:tab pos="125730" algn="l"/>
              </a:tabLst>
            </a:pPr>
            <a:r>
              <a:rPr sz="1300" spc="10" dirty="0">
                <a:solidFill>
                  <a:srgbClr val="010202"/>
                </a:solidFill>
                <a:latin typeface="Trebuchet MS"/>
                <a:cs typeface="Trebuchet MS"/>
              </a:rPr>
              <a:t>No </a:t>
            </a:r>
            <a:r>
              <a:rPr sz="1300" spc="-20" dirty="0">
                <a:solidFill>
                  <a:srgbClr val="010202"/>
                </a:solidFill>
                <a:latin typeface="Trebuchet MS"/>
                <a:cs typeface="Trebuchet MS"/>
              </a:rPr>
              <a:t>lavar, </a:t>
            </a:r>
            <a:r>
              <a:rPr sz="1300" spc="5" dirty="0">
                <a:solidFill>
                  <a:srgbClr val="010202"/>
                </a:solidFill>
                <a:latin typeface="Trebuchet MS"/>
                <a:cs typeface="Trebuchet MS"/>
              </a:rPr>
              <a:t>dado que </a:t>
            </a:r>
            <a:r>
              <a:rPr sz="1300" spc="0" dirty="0">
                <a:solidFill>
                  <a:srgbClr val="010202"/>
                </a:solidFill>
                <a:latin typeface="Trebuchet MS"/>
                <a:cs typeface="Trebuchet MS"/>
              </a:rPr>
              <a:t>eliminaría </a:t>
            </a:r>
            <a:r>
              <a:rPr sz="1300" spc="5" dirty="0">
                <a:solidFill>
                  <a:srgbClr val="010202"/>
                </a:solidFill>
                <a:latin typeface="Trebuchet MS"/>
                <a:cs typeface="Trebuchet MS"/>
              </a:rPr>
              <a:t>las propiedades </a:t>
            </a:r>
            <a:r>
              <a:rPr sz="1300" spc="0" dirty="0">
                <a:solidFill>
                  <a:srgbClr val="010202"/>
                </a:solidFill>
                <a:latin typeface="Trebuchet MS"/>
                <a:cs typeface="Trebuchet MS"/>
              </a:rPr>
              <a:t>hidrófugas </a:t>
            </a:r>
            <a:r>
              <a:rPr sz="1300" spc="5" dirty="0">
                <a:solidFill>
                  <a:srgbClr val="010202"/>
                </a:solidFill>
                <a:latin typeface="Trebuchet MS"/>
                <a:cs typeface="Trebuchet MS"/>
              </a:rPr>
              <a:t>de la</a:t>
            </a:r>
            <a:r>
              <a:rPr sz="1300" spc="40" dirty="0">
                <a:solidFill>
                  <a:srgbClr val="010202"/>
                </a:solidFill>
                <a:latin typeface="Trebuchet MS"/>
                <a:cs typeface="Trebuchet MS"/>
              </a:rPr>
              <a:t> </a:t>
            </a:r>
            <a:r>
              <a:rPr sz="1300" spc="0" dirty="0">
                <a:solidFill>
                  <a:srgbClr val="010202"/>
                </a:solidFill>
                <a:latin typeface="Trebuchet MS"/>
                <a:cs typeface="Trebuchet MS"/>
              </a:rPr>
              <a:t>tela.</a:t>
            </a:r>
            <a:endParaRPr sz="1300">
              <a:latin typeface="Trebuchet MS"/>
              <a:cs typeface="Trebuchet MS"/>
            </a:endParaRPr>
          </a:p>
          <a:p>
            <a:pPr marL="12700">
              <a:lnSpc>
                <a:spcPts val="1530"/>
              </a:lnSpc>
              <a:spcBef>
                <a:spcPts val="40"/>
              </a:spcBef>
              <a:buChar char="-"/>
              <a:tabLst>
                <a:tab pos="125730" algn="l"/>
              </a:tabLst>
            </a:pPr>
            <a:r>
              <a:rPr sz="1300" spc="5" dirty="0">
                <a:solidFill>
                  <a:srgbClr val="010202"/>
                </a:solidFill>
                <a:latin typeface="Trebuchet MS"/>
                <a:cs typeface="Trebuchet MS"/>
              </a:rPr>
              <a:t>Limpiar con una esponja humedecida con agua </a:t>
            </a:r>
            <a:r>
              <a:rPr sz="1300" spc="10" dirty="0">
                <a:solidFill>
                  <a:srgbClr val="010202"/>
                </a:solidFill>
                <a:latin typeface="Trebuchet MS"/>
                <a:cs typeface="Trebuchet MS"/>
              </a:rPr>
              <a:t>jabonosa </a:t>
            </a:r>
            <a:r>
              <a:rPr sz="1300" spc="5" dirty="0">
                <a:solidFill>
                  <a:srgbClr val="010202"/>
                </a:solidFill>
                <a:latin typeface="Trebuchet MS"/>
                <a:cs typeface="Trebuchet MS"/>
              </a:rPr>
              <a:t>sin agentes</a:t>
            </a:r>
            <a:r>
              <a:rPr sz="1300" spc="-45" dirty="0">
                <a:solidFill>
                  <a:srgbClr val="010202"/>
                </a:solidFill>
                <a:latin typeface="Trebuchet MS"/>
                <a:cs typeface="Trebuchet MS"/>
              </a:rPr>
              <a:t> </a:t>
            </a:r>
            <a:r>
              <a:rPr sz="1300" spc="0" dirty="0">
                <a:solidFill>
                  <a:srgbClr val="010202"/>
                </a:solidFill>
                <a:latin typeface="Trebuchet MS"/>
                <a:cs typeface="Trebuchet MS"/>
              </a:rPr>
              <a:t>corrosivos.</a:t>
            </a:r>
            <a:endParaRPr sz="1300">
              <a:latin typeface="Trebuchet MS"/>
              <a:cs typeface="Trebuchet MS"/>
            </a:endParaRPr>
          </a:p>
          <a:p>
            <a:pPr marL="12700">
              <a:lnSpc>
                <a:spcPts val="1500"/>
              </a:lnSpc>
              <a:buChar char="-"/>
              <a:tabLst>
                <a:tab pos="125730" algn="l"/>
              </a:tabLst>
            </a:pPr>
            <a:r>
              <a:rPr sz="1300" spc="5" dirty="0">
                <a:solidFill>
                  <a:srgbClr val="010202"/>
                </a:solidFill>
                <a:latin typeface="Trebuchet MS"/>
                <a:cs typeface="Trebuchet MS"/>
              </a:rPr>
              <a:t>Secar con un paño suave, limpio y</a:t>
            </a:r>
            <a:r>
              <a:rPr sz="1300" spc="-5" dirty="0">
                <a:solidFill>
                  <a:srgbClr val="010202"/>
                </a:solidFill>
                <a:latin typeface="Trebuchet MS"/>
                <a:cs typeface="Trebuchet MS"/>
              </a:rPr>
              <a:t> </a:t>
            </a:r>
            <a:r>
              <a:rPr sz="1300" spc="5" dirty="0">
                <a:solidFill>
                  <a:srgbClr val="010202"/>
                </a:solidFill>
                <a:latin typeface="Trebuchet MS"/>
                <a:cs typeface="Trebuchet MS"/>
              </a:rPr>
              <a:t>seco.</a:t>
            </a:r>
            <a:endParaRPr sz="1300">
              <a:latin typeface="Trebuchet MS"/>
              <a:cs typeface="Trebuchet MS"/>
            </a:endParaRPr>
          </a:p>
          <a:p>
            <a:pPr marL="12700">
              <a:lnSpc>
                <a:spcPts val="1500"/>
              </a:lnSpc>
              <a:buChar char="-"/>
              <a:tabLst>
                <a:tab pos="125730" algn="l"/>
              </a:tabLst>
            </a:pPr>
            <a:r>
              <a:rPr sz="1300" spc="10" dirty="0">
                <a:solidFill>
                  <a:srgbClr val="010202"/>
                </a:solidFill>
                <a:latin typeface="Trebuchet MS"/>
                <a:cs typeface="Trebuchet MS"/>
              </a:rPr>
              <a:t>No </a:t>
            </a:r>
            <a:r>
              <a:rPr sz="1300" spc="0" dirty="0">
                <a:solidFill>
                  <a:srgbClr val="010202"/>
                </a:solidFill>
                <a:latin typeface="Trebuchet MS"/>
                <a:cs typeface="Trebuchet MS"/>
              </a:rPr>
              <a:t>utilizar </a:t>
            </a:r>
            <a:r>
              <a:rPr sz="1300" spc="5" dirty="0">
                <a:solidFill>
                  <a:srgbClr val="010202"/>
                </a:solidFill>
                <a:latin typeface="Trebuchet MS"/>
                <a:cs typeface="Trebuchet MS"/>
              </a:rPr>
              <a:t>una</a:t>
            </a:r>
            <a:r>
              <a:rPr sz="1300" spc="-15" dirty="0">
                <a:solidFill>
                  <a:srgbClr val="010202"/>
                </a:solidFill>
                <a:latin typeface="Trebuchet MS"/>
                <a:cs typeface="Trebuchet MS"/>
              </a:rPr>
              <a:t> </a:t>
            </a:r>
            <a:r>
              <a:rPr sz="1300" spc="0" dirty="0">
                <a:solidFill>
                  <a:srgbClr val="010202"/>
                </a:solidFill>
                <a:latin typeface="Trebuchet MS"/>
                <a:cs typeface="Trebuchet MS"/>
              </a:rPr>
              <a:t>hidrolimpiadora.</a:t>
            </a:r>
            <a:endParaRPr sz="1300">
              <a:latin typeface="Trebuchet MS"/>
              <a:cs typeface="Trebuchet MS"/>
            </a:endParaRPr>
          </a:p>
          <a:p>
            <a:pPr marL="12700">
              <a:lnSpc>
                <a:spcPts val="1500"/>
              </a:lnSpc>
              <a:buChar char="-"/>
              <a:tabLst>
                <a:tab pos="125730" algn="l"/>
              </a:tabLst>
            </a:pPr>
            <a:r>
              <a:rPr sz="1300" spc="10" dirty="0">
                <a:solidFill>
                  <a:srgbClr val="010202"/>
                </a:solidFill>
                <a:latin typeface="Trebuchet MS"/>
                <a:cs typeface="Trebuchet MS"/>
              </a:rPr>
              <a:t>No </a:t>
            </a:r>
            <a:r>
              <a:rPr sz="1300" spc="0" dirty="0">
                <a:solidFill>
                  <a:srgbClr val="010202"/>
                </a:solidFill>
                <a:latin typeface="Trebuchet MS"/>
                <a:cs typeface="Trebuchet MS"/>
              </a:rPr>
              <a:t>utilizar </a:t>
            </a:r>
            <a:r>
              <a:rPr sz="1300" spc="5" dirty="0">
                <a:solidFill>
                  <a:srgbClr val="010202"/>
                </a:solidFill>
                <a:latin typeface="Trebuchet MS"/>
                <a:cs typeface="Trebuchet MS"/>
              </a:rPr>
              <a:t>lejías, </a:t>
            </a:r>
            <a:r>
              <a:rPr sz="1300" spc="0" dirty="0">
                <a:solidFill>
                  <a:srgbClr val="010202"/>
                </a:solidFill>
                <a:latin typeface="Trebuchet MS"/>
                <a:cs typeface="Trebuchet MS"/>
              </a:rPr>
              <a:t>ácidos, disolventes ni </a:t>
            </a:r>
            <a:r>
              <a:rPr sz="1300" spc="5" dirty="0">
                <a:solidFill>
                  <a:srgbClr val="010202"/>
                </a:solidFill>
                <a:latin typeface="Trebuchet MS"/>
                <a:cs typeface="Trebuchet MS"/>
              </a:rPr>
              <a:t>otros productos de limpieza</a:t>
            </a:r>
            <a:r>
              <a:rPr sz="1300" spc="85" dirty="0">
                <a:solidFill>
                  <a:srgbClr val="010202"/>
                </a:solidFill>
                <a:latin typeface="Trebuchet MS"/>
                <a:cs typeface="Trebuchet MS"/>
              </a:rPr>
              <a:t> </a:t>
            </a:r>
            <a:r>
              <a:rPr sz="1300" spc="0" dirty="0">
                <a:solidFill>
                  <a:srgbClr val="010202"/>
                </a:solidFill>
                <a:latin typeface="Trebuchet MS"/>
                <a:cs typeface="Trebuchet MS"/>
              </a:rPr>
              <a:t>abrasivos.</a:t>
            </a:r>
            <a:endParaRPr sz="1300">
              <a:latin typeface="Trebuchet MS"/>
              <a:cs typeface="Trebuchet MS"/>
            </a:endParaRPr>
          </a:p>
          <a:p>
            <a:pPr marL="12700">
              <a:lnSpc>
                <a:spcPts val="1530"/>
              </a:lnSpc>
              <a:buChar char="-"/>
              <a:tabLst>
                <a:tab pos="125730" algn="l"/>
              </a:tabLst>
            </a:pPr>
            <a:r>
              <a:rPr sz="1300" spc="5" dirty="0">
                <a:solidFill>
                  <a:srgbClr val="010202"/>
                </a:solidFill>
                <a:latin typeface="Trebuchet MS"/>
                <a:cs typeface="Trebuchet MS"/>
              </a:rPr>
              <a:t>Comprobar los </a:t>
            </a:r>
            <a:r>
              <a:rPr sz="1300" spc="0" dirty="0">
                <a:solidFill>
                  <a:srgbClr val="010202"/>
                </a:solidFill>
                <a:latin typeface="Trebuchet MS"/>
                <a:cs typeface="Trebuchet MS"/>
              </a:rPr>
              <a:t>tornillos </a:t>
            </a:r>
            <a:r>
              <a:rPr sz="1300" spc="5" dirty="0">
                <a:solidFill>
                  <a:srgbClr val="010202"/>
                </a:solidFill>
                <a:latin typeface="Trebuchet MS"/>
                <a:cs typeface="Trebuchet MS"/>
              </a:rPr>
              <a:t>de sujeción</a:t>
            </a:r>
            <a:r>
              <a:rPr sz="1300" spc="50" dirty="0">
                <a:solidFill>
                  <a:srgbClr val="010202"/>
                </a:solidFill>
                <a:latin typeface="Trebuchet MS"/>
                <a:cs typeface="Trebuchet MS"/>
              </a:rPr>
              <a:t> </a:t>
            </a:r>
            <a:r>
              <a:rPr sz="1300" spc="0" dirty="0">
                <a:solidFill>
                  <a:srgbClr val="010202"/>
                </a:solidFill>
                <a:latin typeface="Trebuchet MS"/>
                <a:cs typeface="Trebuchet MS"/>
              </a:rPr>
              <a:t>periódicamente.</a:t>
            </a:r>
            <a:endParaRPr sz="13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010202"/>
              </a:buClr>
              <a:buFont typeface="Trebuchet MS"/>
              <a:buChar char="-"/>
            </a:pP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ts val="1530"/>
              </a:lnSpc>
            </a:pPr>
            <a:r>
              <a:rPr sz="1300" b="1" spc="5" dirty="0">
                <a:solidFill>
                  <a:srgbClr val="010202"/>
                </a:solidFill>
                <a:latin typeface="Trebuchet MS"/>
                <a:cs typeface="Trebuchet MS"/>
              </a:rPr>
              <a:t>Invernada</a:t>
            </a:r>
            <a:r>
              <a:rPr sz="1300" b="1" spc="-80" dirty="0">
                <a:solidFill>
                  <a:srgbClr val="010202"/>
                </a:solidFill>
                <a:latin typeface="Trebuchet MS"/>
                <a:cs typeface="Trebuchet MS"/>
              </a:rPr>
              <a:t> </a:t>
            </a:r>
            <a:r>
              <a:rPr sz="1300" b="1" spc="5" dirty="0">
                <a:solidFill>
                  <a:srgbClr val="010202"/>
                </a:solidFill>
                <a:latin typeface="Trebuchet MS"/>
                <a:cs typeface="Trebuchet MS"/>
              </a:rPr>
              <a:t>:</a:t>
            </a:r>
            <a:endParaRPr sz="1300">
              <a:latin typeface="Trebuchet MS"/>
              <a:cs typeface="Trebuchet MS"/>
            </a:endParaRPr>
          </a:p>
          <a:p>
            <a:pPr marL="12700" marR="5080">
              <a:lnSpc>
                <a:spcPct val="76900"/>
              </a:lnSpc>
              <a:spcBef>
                <a:spcPts val="325"/>
              </a:spcBef>
              <a:buChar char="-"/>
              <a:tabLst>
                <a:tab pos="125730" algn="l"/>
              </a:tabLst>
            </a:pPr>
            <a:r>
              <a:rPr sz="1300" spc="10" dirty="0">
                <a:solidFill>
                  <a:srgbClr val="010202"/>
                </a:solidFill>
                <a:latin typeface="Trebuchet MS"/>
                <a:cs typeface="Trebuchet MS"/>
              </a:rPr>
              <a:t>Se </a:t>
            </a:r>
            <a:r>
              <a:rPr sz="1300" spc="5" dirty="0">
                <a:solidFill>
                  <a:srgbClr val="010202"/>
                </a:solidFill>
                <a:latin typeface="Trebuchet MS"/>
                <a:cs typeface="Trebuchet MS"/>
              </a:rPr>
              <a:t>aconseja guardar el </a:t>
            </a:r>
            <a:r>
              <a:rPr sz="1300" spc="0" dirty="0">
                <a:solidFill>
                  <a:srgbClr val="010202"/>
                </a:solidFill>
                <a:latin typeface="Trebuchet MS"/>
                <a:cs typeface="Trebuchet MS"/>
              </a:rPr>
              <a:t>mobiliario </a:t>
            </a:r>
            <a:r>
              <a:rPr sz="1300" spc="5" dirty="0">
                <a:solidFill>
                  <a:srgbClr val="010202"/>
                </a:solidFill>
                <a:latin typeface="Trebuchet MS"/>
                <a:cs typeface="Trebuchet MS"/>
              </a:rPr>
              <a:t>en un lugar resguardado durante el </a:t>
            </a:r>
            <a:r>
              <a:rPr sz="1300" spc="0" dirty="0">
                <a:solidFill>
                  <a:srgbClr val="010202"/>
                </a:solidFill>
                <a:latin typeface="Trebuchet MS"/>
                <a:cs typeface="Trebuchet MS"/>
              </a:rPr>
              <a:t>invierno </a:t>
            </a:r>
            <a:r>
              <a:rPr sz="1300" spc="10" dirty="0">
                <a:solidFill>
                  <a:srgbClr val="010202"/>
                </a:solidFill>
                <a:latin typeface="Trebuchet MS"/>
                <a:cs typeface="Trebuchet MS"/>
              </a:rPr>
              <a:t>o </a:t>
            </a:r>
            <a:r>
              <a:rPr sz="1300" spc="5" dirty="0">
                <a:solidFill>
                  <a:srgbClr val="010202"/>
                </a:solidFill>
                <a:latin typeface="Trebuchet MS"/>
                <a:cs typeface="Trebuchet MS"/>
              </a:rPr>
              <a:t>cuando no se </a:t>
            </a:r>
            <a:r>
              <a:rPr sz="1300" spc="10" dirty="0">
                <a:solidFill>
                  <a:srgbClr val="010202"/>
                </a:solidFill>
                <a:latin typeface="Trebuchet MS"/>
                <a:cs typeface="Trebuchet MS"/>
              </a:rPr>
              <a:t>vaya a  </a:t>
            </a:r>
            <a:r>
              <a:rPr sz="1300" spc="0" dirty="0">
                <a:solidFill>
                  <a:srgbClr val="010202"/>
                </a:solidFill>
                <a:latin typeface="Trebuchet MS"/>
                <a:cs typeface="Trebuchet MS"/>
              </a:rPr>
              <a:t>utilizar </a:t>
            </a:r>
            <a:r>
              <a:rPr sz="1300" spc="5" dirty="0">
                <a:solidFill>
                  <a:srgbClr val="010202"/>
                </a:solidFill>
                <a:latin typeface="Trebuchet MS"/>
                <a:cs typeface="Trebuchet MS"/>
              </a:rPr>
              <a:t>por un largo periodo de</a:t>
            </a:r>
            <a:r>
              <a:rPr sz="1300" spc="-55" dirty="0">
                <a:solidFill>
                  <a:srgbClr val="010202"/>
                </a:solidFill>
                <a:latin typeface="Trebuchet MS"/>
                <a:cs typeface="Trebuchet MS"/>
              </a:rPr>
              <a:t> </a:t>
            </a:r>
            <a:r>
              <a:rPr sz="1300" spc="5" dirty="0">
                <a:solidFill>
                  <a:srgbClr val="010202"/>
                </a:solidFill>
                <a:latin typeface="Trebuchet MS"/>
                <a:cs typeface="Trebuchet MS"/>
              </a:rPr>
              <a:t>tiempo.</a:t>
            </a:r>
            <a:endParaRPr sz="1300">
              <a:latin typeface="Trebuchet MS"/>
              <a:cs typeface="Trebuchet MS"/>
            </a:endParaRPr>
          </a:p>
          <a:p>
            <a:pPr marL="116205" indent="-103505">
              <a:lnSpc>
                <a:spcPts val="1320"/>
              </a:lnSpc>
              <a:buChar char="-"/>
              <a:tabLst>
                <a:tab pos="116839" algn="l"/>
              </a:tabLst>
            </a:pPr>
            <a:r>
              <a:rPr sz="1300" spc="5" dirty="0">
                <a:solidFill>
                  <a:srgbClr val="010202"/>
                </a:solidFill>
                <a:latin typeface="Trebuchet MS"/>
                <a:cs typeface="Trebuchet MS"/>
              </a:rPr>
              <a:t>Antes de guardar el producto, compruebe que esté limpio y</a:t>
            </a:r>
            <a:r>
              <a:rPr sz="1300" spc="0" dirty="0">
                <a:solidFill>
                  <a:srgbClr val="010202"/>
                </a:solidFill>
                <a:latin typeface="Trebuchet MS"/>
                <a:cs typeface="Trebuchet MS"/>
              </a:rPr>
              <a:t> </a:t>
            </a:r>
            <a:r>
              <a:rPr sz="1300" spc="5" dirty="0">
                <a:solidFill>
                  <a:srgbClr val="010202"/>
                </a:solidFill>
                <a:latin typeface="Trebuchet MS"/>
                <a:cs typeface="Trebuchet MS"/>
              </a:rPr>
              <a:t>seco.</a:t>
            </a:r>
            <a:endParaRPr sz="1300">
              <a:latin typeface="Trebuchet MS"/>
              <a:cs typeface="Trebuchet MS"/>
            </a:endParaRPr>
          </a:p>
          <a:p>
            <a:pPr marL="116205" indent="-103505">
              <a:lnSpc>
                <a:spcPts val="1380"/>
              </a:lnSpc>
              <a:buChar char="-"/>
              <a:tabLst>
                <a:tab pos="116839" algn="l"/>
              </a:tabLst>
            </a:pPr>
            <a:r>
              <a:rPr sz="1300" spc="10" dirty="0">
                <a:solidFill>
                  <a:srgbClr val="010202"/>
                </a:solidFill>
                <a:latin typeface="Trebuchet MS"/>
                <a:cs typeface="Trebuchet MS"/>
              </a:rPr>
              <a:t>A </a:t>
            </a:r>
            <a:r>
              <a:rPr sz="1300" spc="5" dirty="0">
                <a:solidFill>
                  <a:srgbClr val="010202"/>
                </a:solidFill>
                <a:latin typeface="Trebuchet MS"/>
                <a:cs typeface="Trebuchet MS"/>
              </a:rPr>
              <a:t>guardar en un lugar de </a:t>
            </a:r>
            <a:r>
              <a:rPr sz="1300" spc="0" dirty="0">
                <a:solidFill>
                  <a:srgbClr val="010202"/>
                </a:solidFill>
                <a:latin typeface="Trebuchet MS"/>
                <a:cs typeface="Trebuchet MS"/>
              </a:rPr>
              <a:t>interior </a:t>
            </a:r>
            <a:r>
              <a:rPr sz="1300" spc="10" dirty="0">
                <a:solidFill>
                  <a:srgbClr val="010202"/>
                </a:solidFill>
                <a:latin typeface="Trebuchet MS"/>
                <a:cs typeface="Trebuchet MS"/>
              </a:rPr>
              <a:t>o </a:t>
            </a:r>
            <a:r>
              <a:rPr sz="1300" spc="5" dirty="0">
                <a:solidFill>
                  <a:srgbClr val="010202"/>
                </a:solidFill>
                <a:latin typeface="Trebuchet MS"/>
                <a:cs typeface="Trebuchet MS"/>
              </a:rPr>
              <a:t>donde quede resguardado de las </a:t>
            </a:r>
            <a:r>
              <a:rPr sz="1300" spc="0" dirty="0">
                <a:solidFill>
                  <a:srgbClr val="010202"/>
                </a:solidFill>
                <a:latin typeface="Trebuchet MS"/>
                <a:cs typeface="Trebuchet MS"/>
              </a:rPr>
              <a:t>heladas, </a:t>
            </a:r>
            <a:r>
              <a:rPr sz="1300" spc="5" dirty="0">
                <a:solidFill>
                  <a:srgbClr val="010202"/>
                </a:solidFill>
                <a:latin typeface="Trebuchet MS"/>
                <a:cs typeface="Trebuchet MS"/>
              </a:rPr>
              <a:t>en un área</a:t>
            </a:r>
            <a:r>
              <a:rPr sz="1300" spc="30" dirty="0">
                <a:solidFill>
                  <a:srgbClr val="010202"/>
                </a:solidFill>
                <a:latin typeface="Trebuchet MS"/>
                <a:cs typeface="Trebuchet MS"/>
              </a:rPr>
              <a:t> </a:t>
            </a:r>
            <a:r>
              <a:rPr sz="1300" spc="0" dirty="0">
                <a:solidFill>
                  <a:srgbClr val="010202"/>
                </a:solidFill>
                <a:latin typeface="Trebuchet MS"/>
                <a:cs typeface="Trebuchet MS"/>
              </a:rPr>
              <a:t>alzada.</a:t>
            </a:r>
            <a:endParaRPr sz="1300">
              <a:latin typeface="Trebuchet MS"/>
              <a:cs typeface="Trebuchet MS"/>
            </a:endParaRPr>
          </a:p>
          <a:p>
            <a:pPr marL="63500">
              <a:lnSpc>
                <a:spcPct val="100000"/>
              </a:lnSpc>
              <a:spcBef>
                <a:spcPts val="735"/>
              </a:spcBef>
            </a:pPr>
            <a:r>
              <a:rPr sz="1300" i="1" spc="5" dirty="0">
                <a:solidFill>
                  <a:srgbClr val="010202"/>
                </a:solidFill>
                <a:latin typeface="Trebuchet MS"/>
                <a:cs typeface="Trebuchet MS"/>
              </a:rPr>
              <a:t>Estas medidas de precaución prolongarán la vida útil de su </a:t>
            </a:r>
            <a:r>
              <a:rPr sz="1300" i="1" spc="0" dirty="0">
                <a:solidFill>
                  <a:srgbClr val="010202"/>
                </a:solidFill>
                <a:latin typeface="Trebuchet MS"/>
                <a:cs typeface="Trebuchet MS"/>
              </a:rPr>
              <a:t>mobiliario.</a:t>
            </a:r>
            <a:endParaRPr sz="13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300" b="1" spc="10" dirty="0">
                <a:solidFill>
                  <a:srgbClr val="010202"/>
                </a:solidFill>
                <a:latin typeface="Trebuchet MS"/>
                <a:cs typeface="Trebuchet MS"/>
              </a:rPr>
              <a:t>USO </a:t>
            </a:r>
            <a:r>
              <a:rPr sz="1300" b="1" spc="5" dirty="0">
                <a:solidFill>
                  <a:srgbClr val="010202"/>
                </a:solidFill>
                <a:latin typeface="Trebuchet MS"/>
                <a:cs typeface="Trebuchet MS"/>
              </a:rPr>
              <a:t>DOMÉSTICO</a:t>
            </a:r>
            <a:r>
              <a:rPr sz="1300" b="1" spc="-25" dirty="0">
                <a:solidFill>
                  <a:srgbClr val="010202"/>
                </a:solidFill>
                <a:latin typeface="Trebuchet MS"/>
                <a:cs typeface="Trebuchet MS"/>
              </a:rPr>
              <a:t> </a:t>
            </a:r>
            <a:r>
              <a:rPr sz="1300" b="1" spc="0" dirty="0">
                <a:solidFill>
                  <a:srgbClr val="010202"/>
                </a:solidFill>
                <a:latin typeface="Trebuchet MS"/>
                <a:cs typeface="Trebuchet MS"/>
              </a:rPr>
              <a:t>EXCLUSIVAMENTE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251200" y="889005"/>
            <a:ext cx="355536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010202"/>
                </a:solidFill>
              </a:rPr>
              <a:t>Umbrella</a:t>
            </a:r>
            <a:r>
              <a:rPr spc="-100" dirty="0">
                <a:solidFill>
                  <a:srgbClr val="010202"/>
                </a:solidFill>
              </a:rPr>
              <a:t> </a:t>
            </a:r>
            <a:r>
              <a:rPr spc="-40" dirty="0">
                <a:solidFill>
                  <a:srgbClr val="010202"/>
                </a:solidFill>
              </a:rPr>
              <a:t>(SPANISH)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528003" y="1701805"/>
            <a:ext cx="124841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solidFill>
                  <a:srgbClr val="ED1F24"/>
                </a:solidFill>
                <a:latin typeface="Trebuchet MS"/>
                <a:cs typeface="Trebuchet MS"/>
              </a:rPr>
              <a:t>Copy</a:t>
            </a:r>
            <a:r>
              <a:rPr sz="3200" spc="-100" dirty="0">
                <a:solidFill>
                  <a:srgbClr val="ED1F24"/>
                </a:solidFill>
                <a:latin typeface="Trebuchet MS"/>
                <a:cs typeface="Trebuchet MS"/>
              </a:rPr>
              <a:t> </a:t>
            </a:r>
            <a:r>
              <a:rPr sz="3200" dirty="0">
                <a:solidFill>
                  <a:srgbClr val="ED1F24"/>
                </a:solidFill>
                <a:latin typeface="Trebuchet MS"/>
                <a:cs typeface="Trebuchet MS"/>
              </a:rPr>
              <a:t>/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528003" y="2171603"/>
            <a:ext cx="9937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50" dirty="0">
                <a:solidFill>
                  <a:srgbClr val="ED1F24"/>
                </a:solidFill>
                <a:latin typeface="Trebuchet MS"/>
                <a:cs typeface="Trebuchet MS"/>
              </a:rPr>
              <a:t>P</a:t>
            </a:r>
            <a:r>
              <a:rPr sz="3200" spc="-5" dirty="0">
                <a:solidFill>
                  <a:srgbClr val="ED1F24"/>
                </a:solidFill>
                <a:latin typeface="Trebuchet MS"/>
                <a:cs typeface="Trebuchet MS"/>
              </a:rPr>
              <a:t>aste</a:t>
            </a:r>
            <a:endParaRPr sz="3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25312" y="494750"/>
            <a:ext cx="449135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010202"/>
                </a:solidFill>
              </a:rPr>
              <a:t>Base </a:t>
            </a:r>
            <a:r>
              <a:rPr spc="-5" dirty="0">
                <a:solidFill>
                  <a:srgbClr val="010202"/>
                </a:solidFill>
              </a:rPr>
              <a:t>Umbrella</a:t>
            </a:r>
            <a:r>
              <a:rPr spc="-105" dirty="0">
                <a:solidFill>
                  <a:srgbClr val="010202"/>
                </a:solidFill>
              </a:rPr>
              <a:t> </a:t>
            </a:r>
            <a:r>
              <a:rPr spc="-5" dirty="0">
                <a:solidFill>
                  <a:srgbClr val="010202"/>
                </a:solidFill>
              </a:rPr>
              <a:t>(FRENCH)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6335" y="1495433"/>
            <a:ext cx="3798570" cy="534035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z="1400" b="1" dirty="0">
                <a:solidFill>
                  <a:srgbClr val="010202"/>
                </a:solidFill>
                <a:latin typeface="Trebuchet MS"/>
                <a:cs typeface="Trebuchet MS"/>
              </a:rPr>
              <a:t>Utilisation</a:t>
            </a:r>
            <a:r>
              <a:rPr sz="1400" b="1" spc="-100" dirty="0">
                <a:solidFill>
                  <a:srgbClr val="010202"/>
                </a:solidFill>
                <a:latin typeface="Trebuchet MS"/>
                <a:cs typeface="Trebuchet MS"/>
              </a:rPr>
              <a:t> </a:t>
            </a:r>
            <a:r>
              <a:rPr sz="1400" b="1" dirty="0">
                <a:solidFill>
                  <a:srgbClr val="010202"/>
                </a:solidFill>
                <a:latin typeface="Trebuchet MS"/>
                <a:cs typeface="Trebuchet MS"/>
              </a:rPr>
              <a:t>:</a:t>
            </a:r>
            <a:endParaRPr sz="1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sz="1400" dirty="0">
                <a:solidFill>
                  <a:srgbClr val="010202"/>
                </a:solidFill>
                <a:latin typeface="Trebuchet MS"/>
                <a:cs typeface="Trebuchet MS"/>
              </a:rPr>
              <a:t>- </a:t>
            </a:r>
            <a:r>
              <a:rPr sz="1400" spc="-10" dirty="0">
                <a:solidFill>
                  <a:srgbClr val="010202"/>
                </a:solidFill>
                <a:latin typeface="Trebuchet MS"/>
                <a:cs typeface="Trebuchet MS"/>
              </a:rPr>
              <a:t>Positionner </a:t>
            </a:r>
            <a:r>
              <a:rPr sz="1400" spc="-5" dirty="0">
                <a:solidFill>
                  <a:srgbClr val="010202"/>
                </a:solidFill>
                <a:latin typeface="Trebuchet MS"/>
                <a:cs typeface="Trebuchet MS"/>
              </a:rPr>
              <a:t>de manière </a:t>
            </a:r>
            <a:r>
              <a:rPr sz="1400" dirty="0">
                <a:solidFill>
                  <a:srgbClr val="010202"/>
                </a:solidFill>
                <a:latin typeface="Trebuchet MS"/>
                <a:cs typeface="Trebuchet MS"/>
              </a:rPr>
              <a:t>stable sur </a:t>
            </a:r>
            <a:r>
              <a:rPr sz="1400" spc="-5" dirty="0">
                <a:solidFill>
                  <a:srgbClr val="010202"/>
                </a:solidFill>
                <a:latin typeface="Trebuchet MS"/>
                <a:cs typeface="Trebuchet MS"/>
              </a:rPr>
              <a:t>un </a:t>
            </a:r>
            <a:r>
              <a:rPr sz="1400" dirty="0">
                <a:solidFill>
                  <a:srgbClr val="010202"/>
                </a:solidFill>
                <a:latin typeface="Trebuchet MS"/>
                <a:cs typeface="Trebuchet MS"/>
              </a:rPr>
              <a:t>sol</a:t>
            </a:r>
            <a:r>
              <a:rPr sz="1400" spc="-40" dirty="0">
                <a:solidFill>
                  <a:srgbClr val="010202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010202"/>
                </a:solidFill>
                <a:latin typeface="Trebuchet MS"/>
                <a:cs typeface="Trebuchet MS"/>
              </a:rPr>
              <a:t>plan.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6335" y="2308335"/>
            <a:ext cx="5668645" cy="1003300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sz="1400" b="1" dirty="0">
                <a:solidFill>
                  <a:srgbClr val="010202"/>
                </a:solidFill>
                <a:latin typeface="Trebuchet MS"/>
                <a:cs typeface="Trebuchet MS"/>
              </a:rPr>
              <a:t>Entretien</a:t>
            </a:r>
            <a:r>
              <a:rPr sz="1400" b="1" spc="-100" dirty="0">
                <a:solidFill>
                  <a:srgbClr val="010202"/>
                </a:solidFill>
                <a:latin typeface="Trebuchet MS"/>
                <a:cs typeface="Trebuchet MS"/>
              </a:rPr>
              <a:t> </a:t>
            </a:r>
            <a:r>
              <a:rPr sz="1400" b="1" dirty="0">
                <a:solidFill>
                  <a:srgbClr val="010202"/>
                </a:solidFill>
                <a:latin typeface="Trebuchet MS"/>
                <a:cs typeface="Trebuchet MS"/>
              </a:rPr>
              <a:t>:</a:t>
            </a:r>
            <a:endParaRPr sz="1400" dirty="0">
              <a:latin typeface="Trebuchet MS"/>
              <a:cs typeface="Trebuchet MS"/>
            </a:endParaRPr>
          </a:p>
          <a:p>
            <a:pPr marL="131445" indent="-118745">
              <a:lnSpc>
                <a:spcPct val="100000"/>
              </a:lnSpc>
              <a:spcBef>
                <a:spcPts val="220"/>
              </a:spcBef>
              <a:buChar char="-"/>
              <a:tabLst>
                <a:tab pos="132080" algn="l"/>
              </a:tabLst>
            </a:pPr>
            <a:r>
              <a:rPr sz="1400" spc="-5" dirty="0">
                <a:solidFill>
                  <a:srgbClr val="010202"/>
                </a:solidFill>
                <a:latin typeface="Trebuchet MS"/>
                <a:cs typeface="Trebuchet MS"/>
              </a:rPr>
              <a:t>Nettoyer avec une éponge humide et </a:t>
            </a:r>
            <a:r>
              <a:rPr sz="1400" dirty="0">
                <a:solidFill>
                  <a:srgbClr val="010202"/>
                </a:solidFill>
                <a:latin typeface="Trebuchet MS"/>
                <a:cs typeface="Trebuchet MS"/>
              </a:rPr>
              <a:t>savonneuse sans </a:t>
            </a:r>
            <a:r>
              <a:rPr sz="1400" spc="-5" dirty="0">
                <a:solidFill>
                  <a:srgbClr val="010202"/>
                </a:solidFill>
                <a:latin typeface="Trebuchet MS"/>
                <a:cs typeface="Trebuchet MS"/>
              </a:rPr>
              <a:t>agent</a:t>
            </a:r>
            <a:r>
              <a:rPr sz="1400" spc="-70" dirty="0">
                <a:solidFill>
                  <a:srgbClr val="010202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010202"/>
                </a:solidFill>
                <a:latin typeface="Trebuchet MS"/>
                <a:cs typeface="Trebuchet MS"/>
              </a:rPr>
              <a:t>corrosif.</a:t>
            </a:r>
            <a:endParaRPr sz="1400" dirty="0">
              <a:latin typeface="Trebuchet MS"/>
              <a:cs typeface="Trebuchet MS"/>
            </a:endParaRPr>
          </a:p>
          <a:p>
            <a:pPr marL="131445" indent="-118745">
              <a:lnSpc>
                <a:spcPct val="100000"/>
              </a:lnSpc>
              <a:spcBef>
                <a:spcPts val="320"/>
              </a:spcBef>
              <a:buChar char="-"/>
              <a:tabLst>
                <a:tab pos="132080" algn="l"/>
              </a:tabLst>
            </a:pPr>
            <a:r>
              <a:rPr sz="1400" dirty="0">
                <a:solidFill>
                  <a:srgbClr val="010202"/>
                </a:solidFill>
                <a:latin typeface="Trebuchet MS"/>
                <a:cs typeface="Trebuchet MS"/>
              </a:rPr>
              <a:t>Sécher </a:t>
            </a:r>
            <a:r>
              <a:rPr sz="1400" spc="-5" dirty="0">
                <a:solidFill>
                  <a:srgbClr val="010202"/>
                </a:solidFill>
                <a:latin typeface="Trebuchet MS"/>
                <a:cs typeface="Trebuchet MS"/>
              </a:rPr>
              <a:t>avec un chiffon doux, propre et</a:t>
            </a:r>
            <a:r>
              <a:rPr sz="1400" spc="-80" dirty="0">
                <a:solidFill>
                  <a:srgbClr val="01020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010202"/>
                </a:solidFill>
                <a:latin typeface="Trebuchet MS"/>
                <a:cs typeface="Trebuchet MS"/>
              </a:rPr>
              <a:t>sec.</a:t>
            </a:r>
            <a:endParaRPr sz="1400" dirty="0">
              <a:latin typeface="Trebuchet MS"/>
              <a:cs typeface="Trebuchet MS"/>
            </a:endParaRPr>
          </a:p>
          <a:p>
            <a:pPr marL="131445" indent="-118745">
              <a:lnSpc>
                <a:spcPct val="100000"/>
              </a:lnSpc>
              <a:spcBef>
                <a:spcPts val="219"/>
              </a:spcBef>
              <a:buChar char="-"/>
              <a:tabLst>
                <a:tab pos="132080" algn="l"/>
              </a:tabLst>
            </a:pPr>
            <a:r>
              <a:rPr sz="1400" spc="-5" dirty="0">
                <a:solidFill>
                  <a:srgbClr val="010202"/>
                </a:solidFill>
                <a:latin typeface="Trebuchet MS"/>
                <a:cs typeface="Trebuchet MS"/>
              </a:rPr>
              <a:t>Ne pas utiliser un nettoyeur haute</a:t>
            </a:r>
            <a:r>
              <a:rPr sz="1400" spc="-75" dirty="0">
                <a:solidFill>
                  <a:srgbClr val="010202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010202"/>
                </a:solidFill>
                <a:latin typeface="Trebuchet MS"/>
                <a:cs typeface="Trebuchet MS"/>
              </a:rPr>
              <a:t>pression.</a:t>
            </a:r>
            <a:endParaRPr sz="1400" dirty="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96335" y="3273433"/>
            <a:ext cx="7740015" cy="2680335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31445" indent="-118745">
              <a:lnSpc>
                <a:spcPct val="100000"/>
              </a:lnSpc>
              <a:spcBef>
                <a:spcPts val="420"/>
              </a:spcBef>
              <a:buChar char="-"/>
              <a:tabLst>
                <a:tab pos="132080" algn="l"/>
              </a:tabLst>
            </a:pPr>
            <a:r>
              <a:rPr sz="1400" spc="-5" dirty="0">
                <a:solidFill>
                  <a:srgbClr val="010202"/>
                </a:solidFill>
                <a:latin typeface="Trebuchet MS"/>
                <a:cs typeface="Trebuchet MS"/>
              </a:rPr>
              <a:t>Ne pas utiliser de </a:t>
            </a:r>
            <a:r>
              <a:rPr sz="1400" dirty="0">
                <a:solidFill>
                  <a:srgbClr val="010202"/>
                </a:solidFill>
                <a:latin typeface="Trebuchet MS"/>
                <a:cs typeface="Trebuchet MS"/>
              </a:rPr>
              <a:t>javel, </a:t>
            </a:r>
            <a:r>
              <a:rPr sz="1400" spc="-5" dirty="0">
                <a:solidFill>
                  <a:srgbClr val="010202"/>
                </a:solidFill>
                <a:latin typeface="Trebuchet MS"/>
                <a:cs typeface="Trebuchet MS"/>
              </a:rPr>
              <a:t>d’acide, de </a:t>
            </a:r>
            <a:r>
              <a:rPr sz="1400" dirty="0">
                <a:solidFill>
                  <a:srgbClr val="010202"/>
                </a:solidFill>
                <a:latin typeface="Trebuchet MS"/>
                <a:cs typeface="Trebuchet MS"/>
              </a:rPr>
              <a:t>solvant, </a:t>
            </a:r>
            <a:r>
              <a:rPr sz="1400" spc="-5" dirty="0">
                <a:solidFill>
                  <a:srgbClr val="010202"/>
                </a:solidFill>
                <a:latin typeface="Trebuchet MS"/>
                <a:cs typeface="Trebuchet MS"/>
              </a:rPr>
              <a:t>ni de produit nettoyant</a:t>
            </a:r>
            <a:r>
              <a:rPr sz="1400" spc="-55" dirty="0">
                <a:solidFill>
                  <a:srgbClr val="010202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010202"/>
                </a:solidFill>
                <a:latin typeface="Trebuchet MS"/>
                <a:cs typeface="Trebuchet MS"/>
              </a:rPr>
              <a:t>abrasif.</a:t>
            </a:r>
            <a:endParaRPr sz="1400" dirty="0">
              <a:latin typeface="Trebuchet MS"/>
              <a:cs typeface="Trebuchet MS"/>
            </a:endParaRPr>
          </a:p>
          <a:p>
            <a:pPr marL="131445" indent="-118745">
              <a:lnSpc>
                <a:spcPct val="100000"/>
              </a:lnSpc>
              <a:spcBef>
                <a:spcPts val="320"/>
              </a:spcBef>
              <a:buChar char="-"/>
              <a:tabLst>
                <a:tab pos="132080" algn="l"/>
              </a:tabLst>
            </a:pPr>
            <a:r>
              <a:rPr sz="1400" spc="-5" dirty="0">
                <a:solidFill>
                  <a:srgbClr val="010202"/>
                </a:solidFill>
                <a:latin typeface="Trebuchet MS"/>
                <a:cs typeface="Trebuchet MS"/>
              </a:rPr>
              <a:t>Vérifier </a:t>
            </a:r>
            <a:r>
              <a:rPr sz="1400" dirty="0">
                <a:solidFill>
                  <a:srgbClr val="010202"/>
                </a:solidFill>
                <a:latin typeface="Trebuchet MS"/>
                <a:cs typeface="Trebuchet MS"/>
              </a:rPr>
              <a:t>le serrage </a:t>
            </a:r>
            <a:r>
              <a:rPr sz="1400" spc="-5" dirty="0">
                <a:solidFill>
                  <a:srgbClr val="010202"/>
                </a:solidFill>
                <a:latin typeface="Trebuchet MS"/>
                <a:cs typeface="Trebuchet MS"/>
              </a:rPr>
              <a:t>des </a:t>
            </a:r>
            <a:r>
              <a:rPr sz="1400" dirty="0">
                <a:solidFill>
                  <a:srgbClr val="010202"/>
                </a:solidFill>
                <a:latin typeface="Trebuchet MS"/>
                <a:cs typeface="Trebuchet MS"/>
              </a:rPr>
              <a:t>vis</a:t>
            </a:r>
            <a:r>
              <a:rPr sz="1400" spc="-95" dirty="0">
                <a:solidFill>
                  <a:srgbClr val="01020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010202"/>
                </a:solidFill>
                <a:latin typeface="Trebuchet MS"/>
                <a:cs typeface="Trebuchet MS"/>
              </a:rPr>
              <a:t>régulièrement.</a:t>
            </a:r>
            <a:endParaRPr sz="14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010202"/>
              </a:buClr>
              <a:buFont typeface="Trebuchet MS"/>
              <a:buChar char="-"/>
            </a:pPr>
            <a:endParaRPr sz="1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b="1" dirty="0">
                <a:solidFill>
                  <a:srgbClr val="010202"/>
                </a:solidFill>
                <a:latin typeface="Trebuchet MS"/>
                <a:cs typeface="Trebuchet MS"/>
              </a:rPr>
              <a:t>Hivernage</a:t>
            </a:r>
            <a:r>
              <a:rPr sz="1400" b="1" spc="-100" dirty="0">
                <a:solidFill>
                  <a:srgbClr val="010202"/>
                </a:solidFill>
                <a:latin typeface="Trebuchet MS"/>
                <a:cs typeface="Trebuchet MS"/>
              </a:rPr>
              <a:t> </a:t>
            </a:r>
            <a:r>
              <a:rPr sz="1400" b="1" dirty="0">
                <a:solidFill>
                  <a:srgbClr val="010202"/>
                </a:solidFill>
                <a:latin typeface="Trebuchet MS"/>
                <a:cs typeface="Trebuchet MS"/>
              </a:rPr>
              <a:t>:</a:t>
            </a:r>
            <a:endParaRPr sz="1400" dirty="0">
              <a:latin typeface="Trebuchet MS"/>
              <a:cs typeface="Trebuchet MS"/>
            </a:endParaRPr>
          </a:p>
          <a:p>
            <a:pPr marL="131445" indent="-118745">
              <a:lnSpc>
                <a:spcPct val="100000"/>
              </a:lnSpc>
              <a:spcBef>
                <a:spcPts val="320"/>
              </a:spcBef>
              <a:buChar char="-"/>
              <a:tabLst>
                <a:tab pos="132080" algn="l"/>
              </a:tabLst>
            </a:pPr>
            <a:r>
              <a:rPr sz="1400" spc="-5" dirty="0">
                <a:solidFill>
                  <a:srgbClr val="010202"/>
                </a:solidFill>
                <a:latin typeface="Trebuchet MS"/>
                <a:cs typeface="Trebuchet MS"/>
              </a:rPr>
              <a:t>Il est conseillé de </a:t>
            </a:r>
            <a:r>
              <a:rPr sz="1400" dirty="0">
                <a:solidFill>
                  <a:srgbClr val="010202"/>
                </a:solidFill>
                <a:latin typeface="Trebuchet MS"/>
                <a:cs typeface="Trebuchet MS"/>
              </a:rPr>
              <a:t>rentrer le </a:t>
            </a:r>
            <a:r>
              <a:rPr sz="1400" spc="-5" dirty="0">
                <a:solidFill>
                  <a:srgbClr val="010202"/>
                </a:solidFill>
                <a:latin typeface="Trebuchet MS"/>
                <a:cs typeface="Trebuchet MS"/>
              </a:rPr>
              <a:t>mobilier pendant </a:t>
            </a:r>
            <a:r>
              <a:rPr sz="1400" dirty="0">
                <a:solidFill>
                  <a:srgbClr val="010202"/>
                </a:solidFill>
                <a:latin typeface="Trebuchet MS"/>
                <a:cs typeface="Trebuchet MS"/>
              </a:rPr>
              <a:t>l’hiver </a:t>
            </a:r>
            <a:r>
              <a:rPr sz="1400" spc="-5" dirty="0">
                <a:solidFill>
                  <a:srgbClr val="010202"/>
                </a:solidFill>
                <a:latin typeface="Trebuchet MS"/>
                <a:cs typeface="Trebuchet MS"/>
              </a:rPr>
              <a:t>et </a:t>
            </a:r>
            <a:r>
              <a:rPr sz="1400" dirty="0">
                <a:solidFill>
                  <a:srgbClr val="010202"/>
                </a:solidFill>
                <a:latin typeface="Trebuchet MS"/>
                <a:cs typeface="Trebuchet MS"/>
              </a:rPr>
              <a:t>les </a:t>
            </a:r>
            <a:r>
              <a:rPr sz="1400" spc="-5" dirty="0">
                <a:solidFill>
                  <a:srgbClr val="010202"/>
                </a:solidFill>
                <a:latin typeface="Trebuchet MS"/>
                <a:cs typeface="Trebuchet MS"/>
              </a:rPr>
              <a:t>périodes d’inutilisation</a:t>
            </a:r>
            <a:r>
              <a:rPr sz="1400" spc="-75" dirty="0">
                <a:solidFill>
                  <a:srgbClr val="010202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010202"/>
                </a:solidFill>
                <a:latin typeface="Trebuchet MS"/>
                <a:cs typeface="Trebuchet MS"/>
              </a:rPr>
              <a:t>prolongées.</a:t>
            </a:r>
            <a:endParaRPr sz="1400" dirty="0">
              <a:latin typeface="Trebuchet MS"/>
              <a:cs typeface="Trebuchet MS"/>
            </a:endParaRPr>
          </a:p>
          <a:p>
            <a:pPr marL="121285" indent="-108585">
              <a:lnSpc>
                <a:spcPct val="100000"/>
              </a:lnSpc>
              <a:spcBef>
                <a:spcPts val="215"/>
              </a:spcBef>
              <a:buChar char="-"/>
              <a:tabLst>
                <a:tab pos="121920" algn="l"/>
              </a:tabLst>
            </a:pPr>
            <a:r>
              <a:rPr sz="1400" spc="-20" dirty="0">
                <a:solidFill>
                  <a:srgbClr val="010202"/>
                </a:solidFill>
                <a:latin typeface="Trebuchet MS"/>
                <a:cs typeface="Trebuchet MS"/>
              </a:rPr>
              <a:t>Avant </a:t>
            </a:r>
            <a:r>
              <a:rPr sz="1400" spc="-5" dirty="0">
                <a:solidFill>
                  <a:srgbClr val="010202"/>
                </a:solidFill>
                <a:latin typeface="Trebuchet MS"/>
                <a:cs typeface="Trebuchet MS"/>
              </a:rPr>
              <a:t>de </a:t>
            </a:r>
            <a:r>
              <a:rPr sz="1400" dirty="0">
                <a:solidFill>
                  <a:srgbClr val="010202"/>
                </a:solidFill>
                <a:latin typeface="Trebuchet MS"/>
                <a:cs typeface="Trebuchet MS"/>
              </a:rPr>
              <a:t>ranger le </a:t>
            </a:r>
            <a:r>
              <a:rPr sz="1400" spc="-5" dirty="0">
                <a:solidFill>
                  <a:srgbClr val="010202"/>
                </a:solidFill>
                <a:latin typeface="Trebuchet MS"/>
                <a:cs typeface="Trebuchet MS"/>
              </a:rPr>
              <a:t>produit, </a:t>
            </a:r>
            <a:r>
              <a:rPr sz="1400" dirty="0">
                <a:solidFill>
                  <a:srgbClr val="010202"/>
                </a:solidFill>
                <a:latin typeface="Trebuchet MS"/>
                <a:cs typeface="Trebuchet MS"/>
              </a:rPr>
              <a:t>veiller à </a:t>
            </a:r>
            <a:r>
              <a:rPr sz="1400" spc="-5" dirty="0">
                <a:solidFill>
                  <a:srgbClr val="010202"/>
                </a:solidFill>
                <a:latin typeface="Trebuchet MS"/>
                <a:cs typeface="Trebuchet MS"/>
              </a:rPr>
              <a:t>ce qu’il </a:t>
            </a:r>
            <a:r>
              <a:rPr sz="1400" dirty="0">
                <a:solidFill>
                  <a:srgbClr val="010202"/>
                </a:solidFill>
                <a:latin typeface="Trebuchet MS"/>
                <a:cs typeface="Trebuchet MS"/>
              </a:rPr>
              <a:t>soit </a:t>
            </a:r>
            <a:r>
              <a:rPr sz="1400" spc="-5" dirty="0">
                <a:solidFill>
                  <a:srgbClr val="010202"/>
                </a:solidFill>
                <a:latin typeface="Trebuchet MS"/>
                <a:cs typeface="Trebuchet MS"/>
              </a:rPr>
              <a:t>propre et</a:t>
            </a:r>
            <a:r>
              <a:rPr sz="1400" spc="-45" dirty="0">
                <a:solidFill>
                  <a:srgbClr val="01020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010202"/>
                </a:solidFill>
                <a:latin typeface="Trebuchet MS"/>
                <a:cs typeface="Trebuchet MS"/>
              </a:rPr>
              <a:t>sec.</a:t>
            </a:r>
            <a:endParaRPr sz="1400" dirty="0">
              <a:latin typeface="Trebuchet MS"/>
              <a:cs typeface="Trebuchet MS"/>
            </a:endParaRPr>
          </a:p>
          <a:p>
            <a:pPr marL="131445" indent="-118745">
              <a:lnSpc>
                <a:spcPct val="100000"/>
              </a:lnSpc>
              <a:spcBef>
                <a:spcPts val="215"/>
              </a:spcBef>
              <a:buChar char="-"/>
              <a:tabLst>
                <a:tab pos="132080" algn="l"/>
              </a:tabLst>
            </a:pPr>
            <a:r>
              <a:rPr sz="1400" dirty="0">
                <a:solidFill>
                  <a:srgbClr val="010202"/>
                </a:solidFill>
                <a:latin typeface="Trebuchet MS"/>
                <a:cs typeface="Trebuchet MS"/>
              </a:rPr>
              <a:t>À ranger à l’intérieur ou </a:t>
            </a:r>
            <a:r>
              <a:rPr sz="1400" spc="-5" dirty="0">
                <a:solidFill>
                  <a:srgbClr val="010202"/>
                </a:solidFill>
                <a:latin typeface="Trebuchet MS"/>
                <a:cs typeface="Trebuchet MS"/>
              </a:rPr>
              <a:t>dans une </a:t>
            </a:r>
            <a:r>
              <a:rPr sz="1400" dirty="0">
                <a:solidFill>
                  <a:srgbClr val="010202"/>
                </a:solidFill>
                <a:latin typeface="Trebuchet MS"/>
                <a:cs typeface="Trebuchet MS"/>
              </a:rPr>
              <a:t>zone </a:t>
            </a:r>
            <a:r>
              <a:rPr sz="1400" spc="-5" dirty="0">
                <a:solidFill>
                  <a:srgbClr val="010202"/>
                </a:solidFill>
                <a:latin typeface="Trebuchet MS"/>
                <a:cs typeface="Trebuchet MS"/>
              </a:rPr>
              <a:t>hors </a:t>
            </a:r>
            <a:r>
              <a:rPr sz="1400" dirty="0">
                <a:solidFill>
                  <a:srgbClr val="010202"/>
                </a:solidFill>
                <a:latin typeface="Trebuchet MS"/>
                <a:cs typeface="Trebuchet MS"/>
              </a:rPr>
              <a:t>gel, sous </a:t>
            </a:r>
            <a:r>
              <a:rPr sz="1400" spc="-5" dirty="0">
                <a:solidFill>
                  <a:srgbClr val="010202"/>
                </a:solidFill>
                <a:latin typeface="Trebuchet MS"/>
                <a:cs typeface="Trebuchet MS"/>
              </a:rPr>
              <a:t>une housse</a:t>
            </a:r>
            <a:r>
              <a:rPr sz="1400" spc="-95" dirty="0">
                <a:solidFill>
                  <a:srgbClr val="010202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010202"/>
                </a:solidFill>
                <a:latin typeface="Trebuchet MS"/>
                <a:cs typeface="Trebuchet MS"/>
              </a:rPr>
              <a:t>appropriée.</a:t>
            </a:r>
            <a:endParaRPr sz="14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4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i="1" spc="-30" dirty="0">
                <a:solidFill>
                  <a:srgbClr val="010202"/>
                </a:solidFill>
                <a:latin typeface="Trebuchet MS"/>
                <a:cs typeface="Trebuchet MS"/>
              </a:rPr>
              <a:t>Toutes </a:t>
            </a:r>
            <a:r>
              <a:rPr sz="1400" i="1" dirty="0">
                <a:solidFill>
                  <a:srgbClr val="010202"/>
                </a:solidFill>
                <a:latin typeface="Trebuchet MS"/>
                <a:cs typeface="Trebuchet MS"/>
              </a:rPr>
              <a:t>ces </a:t>
            </a:r>
            <a:r>
              <a:rPr sz="1400" i="1" spc="-5" dirty="0">
                <a:solidFill>
                  <a:srgbClr val="010202"/>
                </a:solidFill>
                <a:latin typeface="Trebuchet MS"/>
                <a:cs typeface="Trebuchet MS"/>
              </a:rPr>
              <a:t>précautions augmenteront la durée de </a:t>
            </a:r>
            <a:r>
              <a:rPr sz="1400" i="1" dirty="0">
                <a:solidFill>
                  <a:srgbClr val="010202"/>
                </a:solidFill>
                <a:latin typeface="Trebuchet MS"/>
                <a:cs typeface="Trebuchet MS"/>
              </a:rPr>
              <a:t>vie </a:t>
            </a:r>
            <a:r>
              <a:rPr sz="1400" i="1" spc="-5" dirty="0">
                <a:solidFill>
                  <a:srgbClr val="010202"/>
                </a:solidFill>
                <a:latin typeface="Trebuchet MS"/>
                <a:cs typeface="Trebuchet MS"/>
              </a:rPr>
              <a:t>de </a:t>
            </a:r>
            <a:r>
              <a:rPr sz="1400" i="1" dirty="0">
                <a:solidFill>
                  <a:srgbClr val="010202"/>
                </a:solidFill>
                <a:latin typeface="Trebuchet MS"/>
                <a:cs typeface="Trebuchet MS"/>
              </a:rPr>
              <a:t>votre</a:t>
            </a:r>
            <a:r>
              <a:rPr sz="1400" i="1" spc="-25" dirty="0">
                <a:solidFill>
                  <a:srgbClr val="010202"/>
                </a:solidFill>
                <a:latin typeface="Trebuchet MS"/>
                <a:cs typeface="Trebuchet MS"/>
              </a:rPr>
              <a:t> mobilier.</a:t>
            </a:r>
            <a:endParaRPr sz="14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9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010202"/>
                </a:solidFill>
                <a:latin typeface="Trebuchet MS"/>
                <a:cs typeface="Trebuchet MS"/>
              </a:rPr>
              <a:t>USAGE DOMESTIQUE</a:t>
            </a:r>
            <a:r>
              <a:rPr sz="1400" b="1" spc="-100" dirty="0">
                <a:solidFill>
                  <a:srgbClr val="010202"/>
                </a:solidFill>
                <a:latin typeface="Trebuchet MS"/>
                <a:cs typeface="Trebuchet MS"/>
              </a:rPr>
              <a:t> </a:t>
            </a:r>
            <a:r>
              <a:rPr sz="1400" b="1" dirty="0">
                <a:solidFill>
                  <a:srgbClr val="010202"/>
                </a:solidFill>
                <a:latin typeface="Trebuchet MS"/>
                <a:cs typeface="Trebuchet MS"/>
              </a:rPr>
              <a:t>UNIQUEMENT</a:t>
            </a:r>
            <a:endParaRPr sz="1400" dirty="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363912" y="1548850"/>
            <a:ext cx="1248410" cy="98298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ts val="3700"/>
              </a:lnSpc>
              <a:spcBef>
                <a:spcPts val="340"/>
              </a:spcBef>
            </a:pPr>
            <a:r>
              <a:rPr sz="3200" spc="-5" dirty="0">
                <a:solidFill>
                  <a:srgbClr val="ED1F24"/>
                </a:solidFill>
                <a:latin typeface="Trebuchet MS"/>
                <a:cs typeface="Trebuchet MS"/>
              </a:rPr>
              <a:t>Copy</a:t>
            </a:r>
            <a:r>
              <a:rPr sz="3200" spc="-100" dirty="0">
                <a:solidFill>
                  <a:srgbClr val="ED1F24"/>
                </a:solidFill>
                <a:latin typeface="Trebuchet MS"/>
                <a:cs typeface="Trebuchet MS"/>
              </a:rPr>
              <a:t> </a:t>
            </a:r>
            <a:r>
              <a:rPr sz="3200" dirty="0">
                <a:solidFill>
                  <a:srgbClr val="ED1F24"/>
                </a:solidFill>
                <a:latin typeface="Trebuchet MS"/>
                <a:cs typeface="Trebuchet MS"/>
              </a:rPr>
              <a:t>/  </a:t>
            </a:r>
            <a:r>
              <a:rPr sz="3200" spc="-35" dirty="0">
                <a:solidFill>
                  <a:srgbClr val="ED1F24"/>
                </a:solidFill>
                <a:latin typeface="Trebuchet MS"/>
                <a:cs typeface="Trebuchet MS"/>
              </a:rPr>
              <a:t>Paste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9625" y="7108876"/>
            <a:ext cx="2837180" cy="149225"/>
          </a:xfrm>
          <a:custGeom>
            <a:avLst/>
            <a:gdLst/>
            <a:ahLst/>
            <a:cxnLst/>
            <a:rect l="l" t="t" r="r" b="b"/>
            <a:pathLst>
              <a:path w="2837179" h="149225">
                <a:moveTo>
                  <a:pt x="0" y="148894"/>
                </a:moveTo>
                <a:lnTo>
                  <a:pt x="2836799" y="148894"/>
                </a:lnTo>
                <a:lnTo>
                  <a:pt x="2836799" y="0"/>
                </a:lnTo>
                <a:lnTo>
                  <a:pt x="0" y="0"/>
                </a:lnTo>
                <a:lnTo>
                  <a:pt x="0" y="14889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6511" y="1520859"/>
            <a:ext cx="4036695" cy="483234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sz="1400" b="1" dirty="0">
                <a:solidFill>
                  <a:srgbClr val="010202"/>
                </a:solidFill>
                <a:latin typeface="Trebuchet MS"/>
                <a:cs typeface="Trebuchet MS"/>
              </a:rPr>
              <a:t>Uso</a:t>
            </a:r>
            <a:r>
              <a:rPr sz="1400" b="1" spc="-105" dirty="0">
                <a:solidFill>
                  <a:srgbClr val="01020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010202"/>
                </a:solidFill>
                <a:latin typeface="Trebuchet MS"/>
                <a:cs typeface="Trebuchet MS"/>
              </a:rPr>
              <a:t>:</a:t>
            </a:r>
            <a:endParaRPr sz="1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00" dirty="0">
                <a:solidFill>
                  <a:srgbClr val="010202"/>
                </a:solidFill>
                <a:latin typeface="Trebuchet MS"/>
                <a:cs typeface="Trebuchet MS"/>
              </a:rPr>
              <a:t>- </a:t>
            </a:r>
            <a:r>
              <a:rPr sz="1400" spc="-5" dirty="0">
                <a:solidFill>
                  <a:srgbClr val="010202"/>
                </a:solidFill>
                <a:latin typeface="Trebuchet MS"/>
                <a:cs typeface="Trebuchet MS"/>
              </a:rPr>
              <a:t>Colocar de manera estable </a:t>
            </a:r>
            <a:r>
              <a:rPr sz="1400" dirty="0">
                <a:solidFill>
                  <a:srgbClr val="010202"/>
                </a:solidFill>
                <a:latin typeface="Trebuchet MS"/>
                <a:cs typeface="Trebuchet MS"/>
              </a:rPr>
              <a:t>sobre </a:t>
            </a:r>
            <a:r>
              <a:rPr sz="1400" spc="-5" dirty="0">
                <a:solidFill>
                  <a:srgbClr val="010202"/>
                </a:solidFill>
                <a:latin typeface="Trebuchet MS"/>
                <a:cs typeface="Trebuchet MS"/>
              </a:rPr>
              <a:t>un </a:t>
            </a:r>
            <a:r>
              <a:rPr sz="1400" dirty="0">
                <a:solidFill>
                  <a:srgbClr val="010202"/>
                </a:solidFill>
                <a:latin typeface="Trebuchet MS"/>
                <a:cs typeface="Trebuchet MS"/>
              </a:rPr>
              <a:t>suelo</a:t>
            </a:r>
            <a:r>
              <a:rPr sz="1400" spc="-80" dirty="0">
                <a:solidFill>
                  <a:srgbClr val="010202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010202"/>
                </a:solidFill>
                <a:latin typeface="Trebuchet MS"/>
                <a:cs typeface="Trebuchet MS"/>
              </a:rPr>
              <a:t>plano.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6511" y="2272775"/>
            <a:ext cx="228092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010202"/>
                </a:solidFill>
                <a:latin typeface="Trebuchet MS"/>
                <a:cs typeface="Trebuchet MS"/>
              </a:rPr>
              <a:t>Cuidado y </a:t>
            </a:r>
            <a:r>
              <a:rPr sz="1400" b="1" spc="-5" dirty="0">
                <a:solidFill>
                  <a:srgbClr val="010202"/>
                </a:solidFill>
                <a:latin typeface="Trebuchet MS"/>
                <a:cs typeface="Trebuchet MS"/>
              </a:rPr>
              <a:t>mantenimiento</a:t>
            </a:r>
            <a:r>
              <a:rPr sz="1400" b="1" spc="-100" dirty="0">
                <a:solidFill>
                  <a:srgbClr val="010202"/>
                </a:solidFill>
                <a:latin typeface="Trebuchet MS"/>
                <a:cs typeface="Trebuchet MS"/>
              </a:rPr>
              <a:t> </a:t>
            </a:r>
            <a:r>
              <a:rPr sz="1400" b="1" dirty="0">
                <a:solidFill>
                  <a:srgbClr val="010202"/>
                </a:solidFill>
                <a:latin typeface="Trebuchet MS"/>
                <a:cs typeface="Trebuchet MS"/>
              </a:rPr>
              <a:t>: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6511" y="2486135"/>
            <a:ext cx="8016875" cy="336613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  <a:buChar char="-"/>
              <a:tabLst>
                <a:tab pos="132080" algn="l"/>
              </a:tabLst>
            </a:pPr>
            <a:r>
              <a:rPr sz="1400" spc="-5" dirty="0">
                <a:solidFill>
                  <a:srgbClr val="010202"/>
                </a:solidFill>
                <a:latin typeface="Trebuchet MS"/>
                <a:cs typeface="Trebuchet MS"/>
              </a:rPr>
              <a:t>Limpiar con una esponja humedecida con agua </a:t>
            </a:r>
            <a:r>
              <a:rPr sz="1400" dirty="0">
                <a:solidFill>
                  <a:srgbClr val="010202"/>
                </a:solidFill>
                <a:latin typeface="Trebuchet MS"/>
                <a:cs typeface="Trebuchet MS"/>
              </a:rPr>
              <a:t>jabonosa sin </a:t>
            </a:r>
            <a:r>
              <a:rPr sz="1400" spc="-5" dirty="0">
                <a:solidFill>
                  <a:srgbClr val="010202"/>
                </a:solidFill>
                <a:latin typeface="Trebuchet MS"/>
                <a:cs typeface="Trebuchet MS"/>
              </a:rPr>
              <a:t>agentes</a:t>
            </a:r>
            <a:r>
              <a:rPr sz="1400" spc="-65" dirty="0">
                <a:solidFill>
                  <a:srgbClr val="010202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010202"/>
                </a:solidFill>
                <a:latin typeface="Trebuchet MS"/>
                <a:cs typeface="Trebuchet MS"/>
              </a:rPr>
              <a:t>corrosivos.</a:t>
            </a:r>
            <a:endParaRPr sz="1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  <a:buChar char="-"/>
              <a:tabLst>
                <a:tab pos="132080" algn="l"/>
              </a:tabLst>
            </a:pPr>
            <a:r>
              <a:rPr sz="1400" dirty="0">
                <a:solidFill>
                  <a:srgbClr val="010202"/>
                </a:solidFill>
                <a:latin typeface="Trebuchet MS"/>
                <a:cs typeface="Trebuchet MS"/>
              </a:rPr>
              <a:t>Secar </a:t>
            </a:r>
            <a:r>
              <a:rPr sz="1400" spc="-5" dirty="0">
                <a:solidFill>
                  <a:srgbClr val="010202"/>
                </a:solidFill>
                <a:latin typeface="Trebuchet MS"/>
                <a:cs typeface="Trebuchet MS"/>
              </a:rPr>
              <a:t>con un paño </a:t>
            </a:r>
            <a:r>
              <a:rPr sz="1400" dirty="0">
                <a:solidFill>
                  <a:srgbClr val="010202"/>
                </a:solidFill>
                <a:latin typeface="Trebuchet MS"/>
                <a:cs typeface="Trebuchet MS"/>
              </a:rPr>
              <a:t>suave, limpio y</a:t>
            </a:r>
            <a:r>
              <a:rPr sz="1400" spc="-100" dirty="0">
                <a:solidFill>
                  <a:srgbClr val="01020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010202"/>
                </a:solidFill>
                <a:latin typeface="Trebuchet MS"/>
                <a:cs typeface="Trebuchet MS"/>
              </a:rPr>
              <a:t>seco.</a:t>
            </a:r>
            <a:endParaRPr sz="1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  <a:buChar char="-"/>
              <a:tabLst>
                <a:tab pos="132080" algn="l"/>
              </a:tabLst>
            </a:pPr>
            <a:r>
              <a:rPr sz="1400" spc="-5" dirty="0">
                <a:solidFill>
                  <a:srgbClr val="010202"/>
                </a:solidFill>
                <a:latin typeface="Trebuchet MS"/>
                <a:cs typeface="Trebuchet MS"/>
              </a:rPr>
              <a:t>No utilizar una</a:t>
            </a:r>
            <a:r>
              <a:rPr sz="1400" spc="-90" dirty="0">
                <a:solidFill>
                  <a:srgbClr val="010202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010202"/>
                </a:solidFill>
                <a:latin typeface="Trebuchet MS"/>
                <a:cs typeface="Trebuchet MS"/>
              </a:rPr>
              <a:t>hidrolimpiadora.</a:t>
            </a:r>
            <a:endParaRPr sz="1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  <a:buChar char="-"/>
              <a:tabLst>
                <a:tab pos="132080" algn="l"/>
              </a:tabLst>
            </a:pPr>
            <a:r>
              <a:rPr sz="1400" spc="-5" dirty="0">
                <a:solidFill>
                  <a:srgbClr val="010202"/>
                </a:solidFill>
                <a:latin typeface="Trebuchet MS"/>
                <a:cs typeface="Trebuchet MS"/>
              </a:rPr>
              <a:t>No utilizar </a:t>
            </a:r>
            <a:r>
              <a:rPr sz="1400" dirty="0">
                <a:solidFill>
                  <a:srgbClr val="010202"/>
                </a:solidFill>
                <a:latin typeface="Trebuchet MS"/>
                <a:cs typeface="Trebuchet MS"/>
              </a:rPr>
              <a:t>lejías, </a:t>
            </a:r>
            <a:r>
              <a:rPr sz="1400" spc="-5" dirty="0">
                <a:solidFill>
                  <a:srgbClr val="010202"/>
                </a:solidFill>
                <a:latin typeface="Trebuchet MS"/>
                <a:cs typeface="Trebuchet MS"/>
              </a:rPr>
              <a:t>ácidos, disolventes ni </a:t>
            </a:r>
            <a:r>
              <a:rPr sz="1400" dirty="0">
                <a:solidFill>
                  <a:srgbClr val="010202"/>
                </a:solidFill>
                <a:latin typeface="Trebuchet MS"/>
                <a:cs typeface="Trebuchet MS"/>
              </a:rPr>
              <a:t>otros </a:t>
            </a:r>
            <a:r>
              <a:rPr sz="1400" spc="-5" dirty="0">
                <a:solidFill>
                  <a:srgbClr val="010202"/>
                </a:solidFill>
                <a:latin typeface="Trebuchet MS"/>
                <a:cs typeface="Trebuchet MS"/>
              </a:rPr>
              <a:t>productos de </a:t>
            </a:r>
            <a:r>
              <a:rPr sz="1400" dirty="0">
                <a:solidFill>
                  <a:srgbClr val="010202"/>
                </a:solidFill>
                <a:latin typeface="Trebuchet MS"/>
                <a:cs typeface="Trebuchet MS"/>
              </a:rPr>
              <a:t>limpieza</a:t>
            </a:r>
            <a:r>
              <a:rPr sz="1400" spc="-75" dirty="0">
                <a:solidFill>
                  <a:srgbClr val="010202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010202"/>
                </a:solidFill>
                <a:latin typeface="Trebuchet MS"/>
                <a:cs typeface="Trebuchet MS"/>
              </a:rPr>
              <a:t>abrasivos.</a:t>
            </a:r>
            <a:endParaRPr sz="1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  <a:buChar char="-"/>
              <a:tabLst>
                <a:tab pos="132080" algn="l"/>
              </a:tabLst>
            </a:pPr>
            <a:r>
              <a:rPr sz="1400" spc="-5" dirty="0">
                <a:solidFill>
                  <a:srgbClr val="010202"/>
                </a:solidFill>
                <a:latin typeface="Trebuchet MS"/>
                <a:cs typeface="Trebuchet MS"/>
              </a:rPr>
              <a:t>Comprobar </a:t>
            </a:r>
            <a:r>
              <a:rPr sz="1400" dirty="0">
                <a:solidFill>
                  <a:srgbClr val="010202"/>
                </a:solidFill>
                <a:latin typeface="Trebuchet MS"/>
                <a:cs typeface="Trebuchet MS"/>
              </a:rPr>
              <a:t>los </a:t>
            </a:r>
            <a:r>
              <a:rPr sz="1400" spc="-5" dirty="0">
                <a:solidFill>
                  <a:srgbClr val="010202"/>
                </a:solidFill>
                <a:latin typeface="Trebuchet MS"/>
                <a:cs typeface="Trebuchet MS"/>
              </a:rPr>
              <a:t>tornillos de </a:t>
            </a:r>
            <a:r>
              <a:rPr sz="1400" dirty="0">
                <a:solidFill>
                  <a:srgbClr val="010202"/>
                </a:solidFill>
                <a:latin typeface="Trebuchet MS"/>
                <a:cs typeface="Trebuchet MS"/>
              </a:rPr>
              <a:t>sujeción</a:t>
            </a:r>
            <a:r>
              <a:rPr sz="1400" spc="-90" dirty="0">
                <a:solidFill>
                  <a:srgbClr val="010202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010202"/>
                </a:solidFill>
                <a:latin typeface="Trebuchet MS"/>
                <a:cs typeface="Trebuchet MS"/>
              </a:rPr>
              <a:t>periódicamente.</a:t>
            </a:r>
            <a:endParaRPr sz="1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010202"/>
              </a:buClr>
              <a:buFont typeface="Trebuchet MS"/>
              <a:buChar char="-"/>
            </a:pP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b="1" spc="-5" dirty="0">
                <a:solidFill>
                  <a:srgbClr val="010202"/>
                </a:solidFill>
                <a:latin typeface="Trebuchet MS"/>
                <a:cs typeface="Trebuchet MS"/>
              </a:rPr>
              <a:t>Invernada</a:t>
            </a:r>
            <a:r>
              <a:rPr sz="1400" b="1" spc="-100" dirty="0">
                <a:solidFill>
                  <a:srgbClr val="010202"/>
                </a:solidFill>
                <a:latin typeface="Trebuchet MS"/>
                <a:cs typeface="Trebuchet MS"/>
              </a:rPr>
              <a:t> </a:t>
            </a:r>
            <a:r>
              <a:rPr sz="1400" b="1" dirty="0">
                <a:solidFill>
                  <a:srgbClr val="010202"/>
                </a:solidFill>
                <a:latin typeface="Trebuchet MS"/>
                <a:cs typeface="Trebuchet MS"/>
              </a:rPr>
              <a:t>:</a:t>
            </a:r>
            <a:endParaRPr sz="1400">
              <a:latin typeface="Trebuchet MS"/>
              <a:cs typeface="Trebuchet MS"/>
            </a:endParaRPr>
          </a:p>
          <a:p>
            <a:pPr marL="12700" marR="5080">
              <a:lnSpc>
                <a:spcPts val="1500"/>
              </a:lnSpc>
              <a:spcBef>
                <a:spcPts val="219"/>
              </a:spcBef>
              <a:buChar char="-"/>
              <a:tabLst>
                <a:tab pos="132080" algn="l"/>
              </a:tabLst>
            </a:pPr>
            <a:r>
              <a:rPr sz="1400" dirty="0">
                <a:solidFill>
                  <a:srgbClr val="010202"/>
                </a:solidFill>
                <a:latin typeface="Trebuchet MS"/>
                <a:cs typeface="Trebuchet MS"/>
              </a:rPr>
              <a:t>Se </a:t>
            </a:r>
            <a:r>
              <a:rPr sz="1400" spc="-5" dirty="0">
                <a:solidFill>
                  <a:srgbClr val="010202"/>
                </a:solidFill>
                <a:latin typeface="Trebuchet MS"/>
                <a:cs typeface="Trebuchet MS"/>
              </a:rPr>
              <a:t>aconseja </a:t>
            </a:r>
            <a:r>
              <a:rPr sz="1400" dirty="0">
                <a:solidFill>
                  <a:srgbClr val="010202"/>
                </a:solidFill>
                <a:latin typeface="Trebuchet MS"/>
                <a:cs typeface="Trebuchet MS"/>
              </a:rPr>
              <a:t>guardar </a:t>
            </a:r>
            <a:r>
              <a:rPr sz="1400" spc="-5" dirty="0">
                <a:solidFill>
                  <a:srgbClr val="010202"/>
                </a:solidFill>
                <a:latin typeface="Trebuchet MS"/>
                <a:cs typeface="Trebuchet MS"/>
              </a:rPr>
              <a:t>el mobiliario en un </a:t>
            </a:r>
            <a:r>
              <a:rPr sz="1400" dirty="0">
                <a:solidFill>
                  <a:srgbClr val="010202"/>
                </a:solidFill>
                <a:latin typeface="Trebuchet MS"/>
                <a:cs typeface="Trebuchet MS"/>
              </a:rPr>
              <a:t>lugar resguardado </a:t>
            </a:r>
            <a:r>
              <a:rPr sz="1400" spc="-5" dirty="0">
                <a:solidFill>
                  <a:srgbClr val="010202"/>
                </a:solidFill>
                <a:latin typeface="Trebuchet MS"/>
                <a:cs typeface="Trebuchet MS"/>
              </a:rPr>
              <a:t>durante el invierno </a:t>
            </a:r>
            <a:r>
              <a:rPr sz="1400" dirty="0">
                <a:solidFill>
                  <a:srgbClr val="010202"/>
                </a:solidFill>
                <a:latin typeface="Trebuchet MS"/>
                <a:cs typeface="Trebuchet MS"/>
              </a:rPr>
              <a:t>o </a:t>
            </a:r>
            <a:r>
              <a:rPr sz="1400" spc="-5" dirty="0">
                <a:solidFill>
                  <a:srgbClr val="010202"/>
                </a:solidFill>
                <a:latin typeface="Trebuchet MS"/>
                <a:cs typeface="Trebuchet MS"/>
              </a:rPr>
              <a:t>cuando no </a:t>
            </a:r>
            <a:r>
              <a:rPr sz="1400" dirty="0">
                <a:solidFill>
                  <a:srgbClr val="010202"/>
                </a:solidFill>
                <a:latin typeface="Trebuchet MS"/>
                <a:cs typeface="Trebuchet MS"/>
              </a:rPr>
              <a:t>se vaya  a </a:t>
            </a:r>
            <a:r>
              <a:rPr sz="1400" spc="-5" dirty="0">
                <a:solidFill>
                  <a:srgbClr val="010202"/>
                </a:solidFill>
                <a:latin typeface="Trebuchet MS"/>
                <a:cs typeface="Trebuchet MS"/>
              </a:rPr>
              <a:t>utilizar por un </a:t>
            </a:r>
            <a:r>
              <a:rPr sz="1400" dirty="0">
                <a:solidFill>
                  <a:srgbClr val="010202"/>
                </a:solidFill>
                <a:latin typeface="Trebuchet MS"/>
                <a:cs typeface="Trebuchet MS"/>
              </a:rPr>
              <a:t>largo </a:t>
            </a:r>
            <a:r>
              <a:rPr sz="1400" spc="-5" dirty="0">
                <a:solidFill>
                  <a:srgbClr val="010202"/>
                </a:solidFill>
                <a:latin typeface="Trebuchet MS"/>
                <a:cs typeface="Trebuchet MS"/>
              </a:rPr>
              <a:t>periodo de</a:t>
            </a:r>
            <a:r>
              <a:rPr sz="1400" spc="-90" dirty="0">
                <a:solidFill>
                  <a:srgbClr val="010202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010202"/>
                </a:solidFill>
                <a:latin typeface="Trebuchet MS"/>
                <a:cs typeface="Trebuchet MS"/>
              </a:rPr>
              <a:t>tiempo.</a:t>
            </a:r>
            <a:endParaRPr sz="1400">
              <a:latin typeface="Trebuchet MS"/>
              <a:cs typeface="Trebuchet MS"/>
            </a:endParaRPr>
          </a:p>
          <a:p>
            <a:pPr marL="121285" indent="-108585">
              <a:lnSpc>
                <a:spcPts val="1540"/>
              </a:lnSpc>
              <a:spcBef>
                <a:spcPts val="100"/>
              </a:spcBef>
              <a:buChar char="-"/>
              <a:tabLst>
                <a:tab pos="121920" algn="l"/>
              </a:tabLst>
            </a:pPr>
            <a:r>
              <a:rPr sz="1400" dirty="0">
                <a:solidFill>
                  <a:srgbClr val="010202"/>
                </a:solidFill>
                <a:latin typeface="Trebuchet MS"/>
                <a:cs typeface="Trebuchet MS"/>
              </a:rPr>
              <a:t>Antes </a:t>
            </a:r>
            <a:r>
              <a:rPr sz="1400" spc="-5" dirty="0">
                <a:solidFill>
                  <a:srgbClr val="010202"/>
                </a:solidFill>
                <a:latin typeface="Trebuchet MS"/>
                <a:cs typeface="Trebuchet MS"/>
              </a:rPr>
              <a:t>de </a:t>
            </a:r>
            <a:r>
              <a:rPr sz="1400" dirty="0">
                <a:solidFill>
                  <a:srgbClr val="010202"/>
                </a:solidFill>
                <a:latin typeface="Trebuchet MS"/>
                <a:cs typeface="Trebuchet MS"/>
              </a:rPr>
              <a:t>guardar </a:t>
            </a:r>
            <a:r>
              <a:rPr sz="1400" spc="-5" dirty="0">
                <a:solidFill>
                  <a:srgbClr val="010202"/>
                </a:solidFill>
                <a:latin typeface="Trebuchet MS"/>
                <a:cs typeface="Trebuchet MS"/>
              </a:rPr>
              <a:t>el producto, compruebe que esté </a:t>
            </a:r>
            <a:r>
              <a:rPr sz="1400" dirty="0">
                <a:solidFill>
                  <a:srgbClr val="010202"/>
                </a:solidFill>
                <a:latin typeface="Trebuchet MS"/>
                <a:cs typeface="Trebuchet MS"/>
              </a:rPr>
              <a:t>limpio y</a:t>
            </a:r>
            <a:r>
              <a:rPr sz="1400" spc="-80" dirty="0">
                <a:solidFill>
                  <a:srgbClr val="010202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010202"/>
                </a:solidFill>
                <a:latin typeface="Trebuchet MS"/>
                <a:cs typeface="Trebuchet MS"/>
              </a:rPr>
              <a:t>seco.</a:t>
            </a:r>
            <a:endParaRPr sz="1400">
              <a:latin typeface="Trebuchet MS"/>
              <a:cs typeface="Trebuchet MS"/>
            </a:endParaRPr>
          </a:p>
          <a:p>
            <a:pPr marL="121285" indent="-108585">
              <a:lnSpc>
                <a:spcPts val="1540"/>
              </a:lnSpc>
              <a:buChar char="-"/>
              <a:tabLst>
                <a:tab pos="121920" algn="l"/>
              </a:tabLst>
            </a:pPr>
            <a:r>
              <a:rPr sz="1400" dirty="0">
                <a:solidFill>
                  <a:srgbClr val="010202"/>
                </a:solidFill>
                <a:latin typeface="Trebuchet MS"/>
                <a:cs typeface="Trebuchet MS"/>
              </a:rPr>
              <a:t>A guardar </a:t>
            </a:r>
            <a:r>
              <a:rPr sz="1400" spc="-5" dirty="0">
                <a:solidFill>
                  <a:srgbClr val="010202"/>
                </a:solidFill>
                <a:latin typeface="Trebuchet MS"/>
                <a:cs typeface="Trebuchet MS"/>
              </a:rPr>
              <a:t>en un </a:t>
            </a:r>
            <a:r>
              <a:rPr sz="1400" dirty="0">
                <a:solidFill>
                  <a:srgbClr val="010202"/>
                </a:solidFill>
                <a:latin typeface="Trebuchet MS"/>
                <a:cs typeface="Trebuchet MS"/>
              </a:rPr>
              <a:t>lugar </a:t>
            </a:r>
            <a:r>
              <a:rPr sz="1400" spc="-5" dirty="0">
                <a:solidFill>
                  <a:srgbClr val="010202"/>
                </a:solidFill>
                <a:latin typeface="Trebuchet MS"/>
                <a:cs typeface="Trebuchet MS"/>
              </a:rPr>
              <a:t>de interior </a:t>
            </a:r>
            <a:r>
              <a:rPr sz="1400" dirty="0">
                <a:solidFill>
                  <a:srgbClr val="010202"/>
                </a:solidFill>
                <a:latin typeface="Trebuchet MS"/>
                <a:cs typeface="Trebuchet MS"/>
              </a:rPr>
              <a:t>o </a:t>
            </a:r>
            <a:r>
              <a:rPr sz="1400" spc="-5" dirty="0">
                <a:solidFill>
                  <a:srgbClr val="010202"/>
                </a:solidFill>
                <a:latin typeface="Trebuchet MS"/>
                <a:cs typeface="Trebuchet MS"/>
              </a:rPr>
              <a:t>donde quede </a:t>
            </a:r>
            <a:r>
              <a:rPr sz="1400" dirty="0">
                <a:solidFill>
                  <a:srgbClr val="010202"/>
                </a:solidFill>
                <a:latin typeface="Trebuchet MS"/>
                <a:cs typeface="Trebuchet MS"/>
              </a:rPr>
              <a:t>resguardado </a:t>
            </a:r>
            <a:r>
              <a:rPr sz="1400" spc="-5" dirty="0">
                <a:solidFill>
                  <a:srgbClr val="010202"/>
                </a:solidFill>
                <a:latin typeface="Trebuchet MS"/>
                <a:cs typeface="Trebuchet MS"/>
              </a:rPr>
              <a:t>de </a:t>
            </a:r>
            <a:r>
              <a:rPr sz="1400" dirty="0">
                <a:solidFill>
                  <a:srgbClr val="010202"/>
                </a:solidFill>
                <a:latin typeface="Trebuchet MS"/>
                <a:cs typeface="Trebuchet MS"/>
              </a:rPr>
              <a:t>las </a:t>
            </a:r>
            <a:r>
              <a:rPr sz="1400" spc="-5" dirty="0">
                <a:solidFill>
                  <a:srgbClr val="010202"/>
                </a:solidFill>
                <a:latin typeface="Trebuchet MS"/>
                <a:cs typeface="Trebuchet MS"/>
              </a:rPr>
              <a:t>heladas, en un área</a:t>
            </a:r>
            <a:r>
              <a:rPr sz="1400" spc="-145" dirty="0">
                <a:solidFill>
                  <a:srgbClr val="010202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010202"/>
                </a:solidFill>
                <a:latin typeface="Trebuchet MS"/>
                <a:cs typeface="Trebuchet MS"/>
              </a:rPr>
              <a:t>alzada.</a:t>
            </a:r>
            <a:endParaRPr sz="1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400" i="1" dirty="0">
                <a:solidFill>
                  <a:srgbClr val="010202"/>
                </a:solidFill>
                <a:latin typeface="Trebuchet MS"/>
                <a:cs typeface="Trebuchet MS"/>
              </a:rPr>
              <a:t>Estas </a:t>
            </a:r>
            <a:r>
              <a:rPr sz="1400" i="1" spc="-5" dirty="0">
                <a:solidFill>
                  <a:srgbClr val="010202"/>
                </a:solidFill>
                <a:latin typeface="Trebuchet MS"/>
                <a:cs typeface="Trebuchet MS"/>
              </a:rPr>
              <a:t>medidas de precaución prolongarán la </a:t>
            </a:r>
            <a:r>
              <a:rPr sz="1400" i="1" dirty="0">
                <a:solidFill>
                  <a:srgbClr val="010202"/>
                </a:solidFill>
                <a:latin typeface="Trebuchet MS"/>
                <a:cs typeface="Trebuchet MS"/>
              </a:rPr>
              <a:t>vida útil </a:t>
            </a:r>
            <a:r>
              <a:rPr sz="1400" i="1" spc="-5" dirty="0">
                <a:solidFill>
                  <a:srgbClr val="010202"/>
                </a:solidFill>
                <a:latin typeface="Trebuchet MS"/>
                <a:cs typeface="Trebuchet MS"/>
              </a:rPr>
              <a:t>de </a:t>
            </a:r>
            <a:r>
              <a:rPr sz="1400" i="1" dirty="0">
                <a:solidFill>
                  <a:srgbClr val="010202"/>
                </a:solidFill>
                <a:latin typeface="Trebuchet MS"/>
                <a:cs typeface="Trebuchet MS"/>
              </a:rPr>
              <a:t>su</a:t>
            </a:r>
            <a:r>
              <a:rPr sz="1400" i="1" spc="-70" dirty="0">
                <a:solidFill>
                  <a:srgbClr val="010202"/>
                </a:solidFill>
                <a:latin typeface="Trebuchet MS"/>
                <a:cs typeface="Trebuchet MS"/>
              </a:rPr>
              <a:t> </a:t>
            </a:r>
            <a:r>
              <a:rPr sz="1400" i="1" spc="-5" dirty="0">
                <a:solidFill>
                  <a:srgbClr val="010202"/>
                </a:solidFill>
                <a:latin typeface="Trebuchet MS"/>
                <a:cs typeface="Trebuchet MS"/>
              </a:rPr>
              <a:t>mobiliario.</a:t>
            </a:r>
            <a:endParaRPr sz="1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010202"/>
                </a:solidFill>
                <a:latin typeface="Trebuchet MS"/>
                <a:cs typeface="Trebuchet MS"/>
              </a:rPr>
              <a:t>USO DOMÉSTICO</a:t>
            </a:r>
            <a:r>
              <a:rPr sz="1400" b="1" spc="-95" dirty="0">
                <a:solidFill>
                  <a:srgbClr val="010202"/>
                </a:solidFill>
                <a:latin typeface="Trebuchet MS"/>
                <a:cs typeface="Trebuchet MS"/>
              </a:rPr>
              <a:t> </a:t>
            </a:r>
            <a:r>
              <a:rPr sz="1400" b="1" spc="-10" dirty="0">
                <a:solidFill>
                  <a:srgbClr val="010202"/>
                </a:solidFill>
                <a:latin typeface="Trebuchet MS"/>
                <a:cs typeface="Trebuchet MS"/>
              </a:rPr>
              <a:t>EXCLUSIVAMENTE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312611" y="494750"/>
            <a:ext cx="450786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010202"/>
                </a:solidFill>
              </a:rPr>
              <a:t>Base </a:t>
            </a:r>
            <a:r>
              <a:rPr spc="-5" dirty="0">
                <a:solidFill>
                  <a:srgbClr val="010202"/>
                </a:solidFill>
              </a:rPr>
              <a:t>Umbrella</a:t>
            </a:r>
            <a:r>
              <a:rPr spc="-100" dirty="0">
                <a:solidFill>
                  <a:srgbClr val="010202"/>
                </a:solidFill>
              </a:rPr>
              <a:t> </a:t>
            </a:r>
            <a:r>
              <a:rPr spc="-40" dirty="0">
                <a:solidFill>
                  <a:srgbClr val="010202"/>
                </a:solidFill>
              </a:rPr>
              <a:t>(SPANISH)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364013" y="1548951"/>
            <a:ext cx="1248410" cy="98298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ts val="3700"/>
              </a:lnSpc>
              <a:spcBef>
                <a:spcPts val="340"/>
              </a:spcBef>
            </a:pPr>
            <a:r>
              <a:rPr sz="3200" spc="-5" dirty="0">
                <a:solidFill>
                  <a:srgbClr val="ED1F24"/>
                </a:solidFill>
                <a:latin typeface="Trebuchet MS"/>
                <a:cs typeface="Trebuchet MS"/>
              </a:rPr>
              <a:t>Copy</a:t>
            </a:r>
            <a:r>
              <a:rPr sz="3200" spc="-100" dirty="0">
                <a:solidFill>
                  <a:srgbClr val="ED1F24"/>
                </a:solidFill>
                <a:latin typeface="Trebuchet MS"/>
                <a:cs typeface="Trebuchet MS"/>
              </a:rPr>
              <a:t> </a:t>
            </a:r>
            <a:r>
              <a:rPr sz="3200" dirty="0">
                <a:solidFill>
                  <a:srgbClr val="ED1F24"/>
                </a:solidFill>
                <a:latin typeface="Trebuchet MS"/>
                <a:cs typeface="Trebuchet MS"/>
              </a:rPr>
              <a:t>/  </a:t>
            </a:r>
            <a:r>
              <a:rPr sz="3200" spc="-35" dirty="0">
                <a:solidFill>
                  <a:srgbClr val="ED1F24"/>
                </a:solidFill>
                <a:latin typeface="Trebuchet MS"/>
                <a:cs typeface="Trebuchet MS"/>
              </a:rPr>
              <a:t>Paste</a:t>
            </a:r>
            <a:endParaRPr sz="3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31F2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</TotalTime>
  <Words>2453</Words>
  <Application>Microsoft Office PowerPoint</Application>
  <PresentationFormat>Custom</PresentationFormat>
  <Paragraphs>292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Myriad Pro</vt:lpstr>
      <vt:lpstr>Arial</vt:lpstr>
      <vt:lpstr>Arial Black</vt:lpstr>
      <vt:lpstr>Arial Narrow</vt:lpstr>
      <vt:lpstr>Calibri</vt:lpstr>
      <vt:lpstr>Gill Sans MT</vt:lpstr>
      <vt:lpstr>Times New Roman</vt:lpstr>
      <vt:lpstr>Trebuchet MS</vt:lpstr>
      <vt:lpstr>Office Theme</vt:lpstr>
      <vt:lpstr> FURNITURE  Care&amp;maintenance information</vt:lpstr>
      <vt:lpstr>Sofa / Bench / Chair/ Armchair / Hanging  chair / Relaxing chair (FRENCH)</vt:lpstr>
      <vt:lpstr>Sofa / Bench / Chair/ Armchair / Hanging  chair / Relaxing chair (SPANISH)</vt:lpstr>
      <vt:lpstr>Table / Coffee table / Nesting table (FRENCH)</vt:lpstr>
      <vt:lpstr>Table / Coffee table / Nesting table  (SPANISH)</vt:lpstr>
      <vt:lpstr>Umbrella (FRENCH)</vt:lpstr>
      <vt:lpstr>Umbrella (SPANISH)</vt:lpstr>
      <vt:lpstr>Base Umbrella (FRENCH)</vt:lpstr>
      <vt:lpstr>Base Umbrella (SPANISH)</vt:lpstr>
      <vt:lpstr>Gazebo (FRENCH)</vt:lpstr>
      <vt:lpstr>Gazebo (SPANISH)</vt:lpstr>
      <vt:lpstr>If made of wood (eucalyptus, acacia)  (FRENCH)</vt:lpstr>
      <vt:lpstr>If made of wood (eucalyptus, acacia) (SPANISH)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FURNITURE  Care&amp;maintenance information</dc:title>
  <dc:creator>Astin</dc:creator>
  <cp:lastModifiedBy>Admin</cp:lastModifiedBy>
  <cp:revision>3</cp:revision>
  <dcterms:created xsi:type="dcterms:W3CDTF">2022-06-16T09:50:32Z</dcterms:created>
  <dcterms:modified xsi:type="dcterms:W3CDTF">2023-06-24T09:12:05Z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2020-07-08T00:00:00Z</vt:filetime>
  </property>
  <property fmtid="{D5CDD505-2E9C-101B-9397-08002B2CF9AE}" pid="3" name="Creator">
    <vt:lpwstr>Adobe InDesign 14.0 (Macintosh)</vt:lpwstr>
  </property>
  <property fmtid="{D5CDD505-2E9C-101B-9397-08002B2CF9AE}" pid="4" name="LastSaved">
    <vt:filetime>2022-06-16T00:00:00Z</vt:filetime>
  </property>
</Properties>
</file>