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522A33D-2F01-49E9-81B3-B522F860FD9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DE7A4B8-9EFD-4D1F-911E-528F4D9FEC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XÂY DỰNG GAME HANGMAN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SINH VIÊN : Bùi Ngọc Anh</a:t>
            </a:r>
          </a:p>
          <a:p>
            <a:r>
              <a:rPr lang="vi-VN" dirty="0" smtClean="0"/>
              <a:t>Lớp : K58.KTP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96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Kết quả thực nghiệm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348880"/>
            <a:ext cx="6777317" cy="3508977"/>
          </a:xfrm>
        </p:spPr>
        <p:txBody>
          <a:bodyPr/>
          <a:lstStyle/>
          <a:p>
            <a:r>
              <a:rPr lang="vi-VN" dirty="0" smtClean="0"/>
              <a:t>Chương trình hoạt động ổn định</a:t>
            </a:r>
          </a:p>
          <a:p>
            <a:r>
              <a:rPr lang="vi-VN" dirty="0" smtClean="0"/>
              <a:t>Logic xử lý đúng yêu cầu</a:t>
            </a:r>
          </a:p>
          <a:p>
            <a:r>
              <a:rPr lang="vi-VN" dirty="0" smtClean="0"/>
              <a:t>Người dùng tiếp cận dễ dàng</a:t>
            </a:r>
          </a:p>
          <a:p>
            <a:r>
              <a:rPr lang="vi-VN" dirty="0" smtClean="0"/>
              <a:t>Giao diện phản hôì nhanh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Xây dựng trò chơi hangman</a:t>
            </a:r>
          </a:p>
          <a:p>
            <a:r>
              <a:rPr lang="vi-VN" dirty="0" smtClean="0"/>
              <a:t>Người chơi đoán từng chữ cái để tìm ra từ được lưu trong danh sách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6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Cấu trúc hệ thống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1.Module dữ liệu : Đọc từ file words</a:t>
            </a:r>
          </a:p>
          <a:p>
            <a:r>
              <a:rPr lang="vi-VN" dirty="0" smtClean="0"/>
              <a:t>2.Modul logic : Class HangmanGame</a:t>
            </a:r>
          </a:p>
          <a:p>
            <a:r>
              <a:rPr lang="vi-VN" dirty="0" smtClean="0"/>
              <a:t>3.Module giao diện : Tkinter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0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Dữ liệu đầu vào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Tệp words.txt chưa các từ cần đoán </a:t>
            </a:r>
          </a:p>
          <a:p>
            <a:r>
              <a:rPr lang="vi-VN" dirty="0" smtClean="0"/>
              <a:t>Các từ được lưu trong danh sách để chon ngẫu nhiên khi bắt đâù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89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9552" y="692696"/>
            <a:ext cx="6285384" cy="1143000"/>
          </a:xfrm>
        </p:spPr>
        <p:txBody>
          <a:bodyPr/>
          <a:lstStyle/>
          <a:p>
            <a:r>
              <a:rPr lang="vi-VN" dirty="0" smtClean="0"/>
              <a:t>Class hangman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2060848"/>
            <a:ext cx="7957392" cy="3301827"/>
          </a:xfrm>
        </p:spPr>
        <p:txBody>
          <a:bodyPr/>
          <a:lstStyle/>
          <a:p>
            <a:r>
              <a:rPr lang="vi-VN" dirty="0" smtClean="0"/>
              <a:t>Chọn từ ngẫu nhiên</a:t>
            </a:r>
          </a:p>
          <a:p>
            <a:r>
              <a:rPr lang="vi-VN" dirty="0" smtClean="0"/>
              <a:t>Quản lý số lần đoán sai</a:t>
            </a:r>
          </a:p>
          <a:p>
            <a:r>
              <a:rPr lang="vi-VN" dirty="0" smtClean="0"/>
              <a:t>Lưu các chữ đã đoán</a:t>
            </a:r>
          </a:p>
          <a:p>
            <a:r>
              <a:rPr lang="vi-VN" dirty="0" smtClean="0"/>
              <a:t>Kiêm tra thắng / thua</a:t>
            </a:r>
          </a:p>
          <a:p>
            <a:endParaRPr lang="vi-V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6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Giao diện được xây dựng với các thành phần sau</a:t>
            </a:r>
          </a:p>
          <a:p>
            <a:r>
              <a:rPr lang="vi-VN" dirty="0" smtClean="0"/>
              <a:t>Label</a:t>
            </a:r>
          </a:p>
          <a:p>
            <a:r>
              <a:rPr lang="vi-VN" dirty="0" smtClean="0"/>
              <a:t>Entry</a:t>
            </a:r>
          </a:p>
          <a:p>
            <a:r>
              <a:rPr lang="vi-VN" dirty="0" smtClean="0"/>
              <a:t>Button</a:t>
            </a:r>
          </a:p>
          <a:p>
            <a:r>
              <a:rPr lang="vi-VN" dirty="0" smtClean="0"/>
              <a:t>Canvas</a:t>
            </a:r>
          </a:p>
          <a:p>
            <a:r>
              <a:rPr lang="vi-VN" dirty="0"/>
              <a:t>messaebox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3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 smtClean="0"/>
              <a:t>Hàm vẽ hình treo cổ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Hàm draw_hangman vẽ hình</a:t>
            </a:r>
          </a:p>
          <a:p>
            <a:r>
              <a:rPr lang="vi-VN" dirty="0" smtClean="0"/>
              <a:t>Đầu</a:t>
            </a:r>
          </a:p>
          <a:p>
            <a:r>
              <a:rPr lang="vi-VN" dirty="0" smtClean="0"/>
              <a:t>Thân</a:t>
            </a:r>
          </a:p>
          <a:p>
            <a:r>
              <a:rPr lang="vi-VN" dirty="0" smtClean="0"/>
              <a:t>Tay,chân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9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Giao diện ban đầu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Thiết kế đơn giản, dễ sử dụng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382" y="3429000"/>
            <a:ext cx="5403236" cy="28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76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 smtClean="0"/>
              <a:t>Giao diện khi thắng và thua game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9" y="2420888"/>
            <a:ext cx="3566110" cy="18722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66" y="2420888"/>
            <a:ext cx="3407088" cy="17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1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176</TotalTime>
  <Words>182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XÂY DỰNG GAME HANGMAN</vt:lpstr>
      <vt:lpstr>Giới thiệu đề tài</vt:lpstr>
      <vt:lpstr>Cấu trúc hệ thống</vt:lpstr>
      <vt:lpstr>Dữ liệu đầu vào</vt:lpstr>
      <vt:lpstr>Class hangman</vt:lpstr>
      <vt:lpstr>Tkinter</vt:lpstr>
      <vt:lpstr>Hàm vẽ hình treo cổ</vt:lpstr>
      <vt:lpstr>Giao diện ban đầu game</vt:lpstr>
      <vt:lpstr>Giao diện khi thắng và thua game </vt:lpstr>
      <vt:lpstr>Kết quả thực nghiệm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GAME HANGMAN</dc:title>
  <dc:creator>mitclipclap1@gmail.com</dc:creator>
  <cp:lastModifiedBy>mitclipclap1@gmail.com</cp:lastModifiedBy>
  <cp:revision>4</cp:revision>
  <dcterms:created xsi:type="dcterms:W3CDTF">2025-06-09T13:49:09Z</dcterms:created>
  <dcterms:modified xsi:type="dcterms:W3CDTF">2025-06-09T16:46:06Z</dcterms:modified>
</cp:coreProperties>
</file>