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72" r:id="rId10"/>
    <p:sldId id="273" r:id="rId11"/>
    <p:sldId id="261" r:id="rId12"/>
    <p:sldId id="263" r:id="rId13"/>
    <p:sldId id="262" r:id="rId14"/>
    <p:sldId id="264" r:id="rId15"/>
    <p:sldId id="265" r:id="rId16"/>
    <p:sldId id="266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DE986-2852-412D-B3CE-E26F35398496}" v="1" dt="2024-02-29T07:18:40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8501" autoAdjust="0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4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9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1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0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3/1/2024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3/1/2024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3/1/2024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3/1/2024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3/1/2024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10: </a:t>
            </a:r>
            <a:r>
              <a:rPr lang="en-US" sz="2500" b="1" i="1" dirty="0" err="1"/>
              <a:t>Thiết</a:t>
            </a:r>
            <a:r>
              <a:rPr lang="en-US" sz="2500" b="1" i="1" dirty="0"/>
              <a:t> </a:t>
            </a:r>
            <a:r>
              <a:rPr lang="en-US" sz="2500" b="1" i="1" dirty="0" err="1"/>
              <a:t>kế</a:t>
            </a:r>
            <a:r>
              <a:rPr lang="en-US" sz="2500" b="1" i="1" dirty="0"/>
              <a:t> web responsive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50435"/>
            <a:ext cx="3833190" cy="3225432"/>
          </a:xfrm>
        </p:spPr>
        <p:txBody>
          <a:bodyPr/>
          <a:lstStyle/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600px: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3276" y="2650435"/>
            <a:ext cx="4936115" cy="315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10" name="Picture 9" descr="Ví dụ sử dụng Flexbox để Reponsive (Hình 2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08" y="2901992"/>
            <a:ext cx="6473688" cy="2094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0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(overflow scroll)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3819937" cy="3225432"/>
          </a:xfrm>
        </p:spPr>
        <p:txBody>
          <a:bodyPr/>
          <a:lstStyle/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(overflow scroll)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Overflow scroll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3276" y="2650435"/>
            <a:ext cx="4936115" cy="315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02515" y="2522607"/>
            <a:ext cx="3458818" cy="3318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&lt;menu&gt;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Thiết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kế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Web Responsive&lt;/span&gt;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&lt;span&gt;RWD&lt;/span&gt;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&lt;span&gt;Responsive Web&lt;/span&gt;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Với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Overflow Scroll&lt;/span&gt;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Nếu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muốn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Cố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Định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Chiều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cao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Thử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Cuộn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Xem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&lt;span&gt;Sao&lt;/span&gt;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&lt;span&gt;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Nhỉ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&lt;/menu&gt;</a:t>
            </a: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064487" y="2487912"/>
            <a:ext cx="2464904" cy="3353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menu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background: #d9d7d5;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padding: 0.25rem;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overflow-y: scroll;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white-space: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nowrap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span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background: #767775;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color: #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ffffff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display: inline-block;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margin: 0.25rem;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padding: 0.5rem;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2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4933121" cy="3225432"/>
          </a:xfrm>
        </p:spPr>
        <p:txBody>
          <a:bodyPr/>
          <a:lstStyle/>
          <a:p>
            <a:r>
              <a:rPr lang="en-US" dirty="0"/>
              <a:t>overflow-y: scroll;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overflow-y,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scroll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hoành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dirty="0"/>
              <a:t>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white-space: </a:t>
            </a:r>
            <a:r>
              <a:rPr lang="en-US" dirty="0" err="1"/>
              <a:t>nowrap</a:t>
            </a:r>
            <a:r>
              <a:rPr lang="en-US" dirty="0"/>
              <a:t>;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3276" y="2650435"/>
            <a:ext cx="4936115" cy="315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601" y="3175943"/>
            <a:ext cx="3162300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94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5158408" cy="3318936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responsive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picture</a:t>
            </a:r>
          </a:p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max-width: 100%;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picture, source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srcset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18852" y="2379131"/>
            <a:ext cx="4667061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&lt;picture&gt;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&lt;source type="image/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webp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srcset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="https://my-image.com/my-image-100.webp 1x, https://my-image.com/my-image-200.webp 2x"&gt;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&lt;source type="image/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srcset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="https://my-image.com/my-image-100.png 1x, https://my-image.com/my-image-200.png 2x"&gt;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alt="my image"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="https://my-image.com/my-image-200.png" loading="lazy" width="100" height="100"&gt;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&lt;/picture&gt;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{ max-width: 100%; }</a:t>
            </a: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5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37" y="2650064"/>
            <a:ext cx="3568146" cy="3318936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video YouTube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iframe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div </a:t>
            </a:r>
            <a:r>
              <a:rPr lang="en-US" dirty="0" err="1"/>
              <a:t>với</a:t>
            </a:r>
            <a:r>
              <a:rPr lang="en-US" dirty="0"/>
              <a:t> class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videoWrapper</a:t>
            </a:r>
            <a:endParaRPr lang="en-US" dirty="0"/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Height: 0; padding-bottom: 56.25%  </a:t>
            </a:r>
            <a:r>
              <a:rPr lang="en-US" dirty="0">
                <a:sym typeface="Wingdings" panose="05000000000000000000" pitchFamily="2" charset="2"/>
              </a:rPr>
              <a:t> padding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tỷ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</a:t>
            </a:r>
            <a:r>
              <a:rPr lang="en-US" dirty="0">
                <a:sym typeface="Wingdings" panose="05000000000000000000" pitchFamily="2" charset="2"/>
              </a:rPr>
              <a:t> co 16:9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50734" y="2717883"/>
            <a:ext cx="3558849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&lt;div class="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videoWrapper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&lt;!-- Copy &amp; Paste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từ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YouTube --&gt;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&lt;iframe width="560" height="315"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="https://www.youtube.com/embed/f3VSBaxcGGg"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frameborder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 allow="accelerometer;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autoplay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; clipboard-write; encrypted-media; gyroscope; picture-in-picture"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allowfullscreen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&gt;&lt;/iframe&gt;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77501" y="2655029"/>
            <a:ext cx="3558849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videoWrapper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position: relative;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padding-bottom: 56.25%; 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/* 16:9 */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height: 0;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videoWrapper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iframe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position: absolute;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top: 0;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left: 0;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width: 100%;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height: 100%;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6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web responsive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66860" cy="3318936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DevTools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Chrome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'Responsive'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Công cụ mô phỏng thiết bị di động Chrome DevTool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6" y="2556932"/>
            <a:ext cx="3326295" cy="34120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6983896" y="2385391"/>
            <a:ext cx="993913" cy="437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Lighthouse </a:t>
            </a:r>
            <a:r>
              <a:rPr lang="en-US" dirty="0" err="1"/>
              <a:t>và</a:t>
            </a:r>
            <a:r>
              <a:rPr lang="en-US" dirty="0"/>
              <a:t> Page Speed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998303" cy="3318936"/>
          </a:xfrm>
        </p:spPr>
        <p:txBody>
          <a:bodyPr/>
          <a:lstStyle/>
          <a:p>
            <a:pPr lvl="0"/>
            <a:r>
              <a:rPr lang="en-US" dirty="0"/>
              <a:t>Lighthouse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Page Speed Insight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Lighthouse ở Back-End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 descr="Cách kiểm tra Web Reponsive trên Page Speed Insigh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88" y="2544239"/>
            <a:ext cx="5213714" cy="3704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42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responsive web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: </a:t>
            </a:r>
            <a:r>
              <a:rPr lang="en-US" sz="2400" dirty="0" err="1"/>
              <a:t>em</a:t>
            </a:r>
            <a:r>
              <a:rPr lang="en-US" sz="2400" dirty="0"/>
              <a:t>, rem, %</a:t>
            </a:r>
          </a:p>
          <a:p>
            <a:pPr lvl="0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CSS Framework </a:t>
            </a:r>
            <a:r>
              <a:rPr lang="en-US" sz="2400" dirty="0" err="1"/>
              <a:t>như</a:t>
            </a:r>
            <a:r>
              <a:rPr lang="en-US" sz="2400" dirty="0"/>
              <a:t> Bootstrap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5078895" cy="3225432"/>
          </a:xfrm>
        </p:spPr>
        <p:txBody>
          <a:bodyPr/>
          <a:lstStyle/>
          <a:p>
            <a:r>
              <a:rPr lang="en-US" sz="2200" dirty="0"/>
              <a:t>Responsive web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gì</a:t>
            </a:r>
            <a:r>
              <a:rPr lang="en-US" sz="2200" dirty="0"/>
              <a:t>?</a:t>
            </a:r>
          </a:p>
          <a:p>
            <a:r>
              <a:rPr lang="en-US" sz="2200" dirty="0" err="1"/>
              <a:t>Thẻ</a:t>
            </a:r>
            <a:r>
              <a:rPr lang="en-US" sz="2200" dirty="0"/>
              <a:t> meta Viewport</a:t>
            </a:r>
          </a:p>
          <a:p>
            <a:r>
              <a:rPr lang="en-US" sz="2200" dirty="0"/>
              <a:t>CSS Media Queries</a:t>
            </a:r>
          </a:p>
          <a:p>
            <a:r>
              <a:rPr lang="en-US" sz="2200" dirty="0"/>
              <a:t>Flexbox</a:t>
            </a:r>
          </a:p>
          <a:p>
            <a:pPr marL="285750" lvl="1"/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cuộn</a:t>
            </a:r>
            <a:r>
              <a:rPr lang="en-US" sz="2200" dirty="0"/>
              <a:t> </a:t>
            </a:r>
            <a:r>
              <a:rPr lang="en-US" sz="2200" dirty="0" err="1"/>
              <a:t>ngang</a:t>
            </a:r>
            <a:r>
              <a:rPr lang="en-US" sz="2200" dirty="0"/>
              <a:t> overflow scroll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3276" y="2650435"/>
            <a:ext cx="4936115" cy="315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2200" dirty="0"/>
              <a:t>Responsive </a:t>
            </a:r>
            <a:r>
              <a:rPr lang="en-US" sz="2200" dirty="0" err="1"/>
              <a:t>ảnh</a:t>
            </a:r>
            <a:endParaRPr lang="en-US" sz="2200" dirty="0"/>
          </a:p>
          <a:p>
            <a:pPr marL="285750" lvl="1"/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web responsive </a:t>
            </a:r>
          </a:p>
          <a:p>
            <a:pPr marL="285750" lvl="1"/>
            <a:r>
              <a:rPr lang="en-US" sz="2200" dirty="0" err="1"/>
              <a:t>Giám</a:t>
            </a:r>
            <a:r>
              <a:rPr lang="en-US" sz="2200" dirty="0"/>
              <a:t> </a:t>
            </a:r>
            <a:r>
              <a:rPr lang="en-US" sz="2200" dirty="0" err="1"/>
              <a:t>sát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suất</a:t>
            </a:r>
            <a:r>
              <a:rPr lang="en-US" sz="2200" dirty="0"/>
              <a:t> </a:t>
            </a:r>
            <a:r>
              <a:rPr lang="en-US" sz="2200" dirty="0" err="1"/>
              <a:t>trang</a:t>
            </a:r>
            <a:r>
              <a:rPr lang="en-US" sz="2200" dirty="0"/>
              <a:t> web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Page Speed Insight</a:t>
            </a:r>
          </a:p>
          <a:p>
            <a:pPr marL="285750" lvl="1"/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responsive web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Responsive web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web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web.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Internet.</a:t>
            </a:r>
            <a:endParaRPr lang="en-US" dirty="0"/>
          </a:p>
          <a:p>
            <a:pPr lvl="0"/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 </a:t>
            </a:r>
            <a:r>
              <a:rPr lang="en-US" sz="2000" dirty="0" err="1"/>
              <a:t>gồm</a:t>
            </a:r>
            <a:r>
              <a:rPr lang="en-US" sz="2000" dirty="0"/>
              <a:t>:</a:t>
            </a:r>
            <a:endParaRPr lang="en-US" dirty="0"/>
          </a:p>
          <a:p>
            <a:pPr lvl="1"/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endParaRPr lang="en-US" dirty="0"/>
          </a:p>
          <a:p>
            <a:pPr lvl="1"/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</a:t>
            </a:r>
            <a:r>
              <a:rPr lang="en-US" sz="1800" dirty="0" err="1"/>
              <a:t>màn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endParaRPr lang="en-US" dirty="0"/>
          </a:p>
          <a:p>
            <a:pPr lvl="1"/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(</a:t>
            </a:r>
            <a:r>
              <a:rPr lang="en-US" sz="1800" dirty="0" err="1"/>
              <a:t>Màn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cảm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, track pad)</a:t>
            </a:r>
            <a:endParaRPr lang="en-US" dirty="0"/>
          </a:p>
          <a:p>
            <a:pPr lvl="1"/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họa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meta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 err="1"/>
              <a:t>Thẻ</a:t>
            </a:r>
            <a:r>
              <a:rPr lang="en-US" sz="1600" dirty="0"/>
              <a:t> meta viewport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dẫn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thiếu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meta viewport 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di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mặc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.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dẫn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website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thu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thoại</a:t>
            </a:r>
            <a:r>
              <a:rPr lang="en-US" sz="1600" dirty="0"/>
              <a:t>,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gần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phản</a:t>
            </a:r>
            <a:r>
              <a:rPr lang="en-US" sz="1600" dirty="0"/>
              <a:t> </a:t>
            </a:r>
            <a:r>
              <a:rPr lang="en-US" sz="1600" dirty="0" err="1"/>
              <a:t>hồi</a:t>
            </a:r>
            <a:r>
              <a:rPr lang="en-US" sz="1600" dirty="0"/>
              <a:t>/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Dưới</a:t>
            </a:r>
            <a:r>
              <a:rPr lang="en-US" sz="1600" dirty="0"/>
              <a:t> </a:t>
            </a:r>
            <a:r>
              <a:rPr lang="en-US" sz="1600" dirty="0" err="1"/>
              <a:t>đây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: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&lt;meta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    name="viewport"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    content="width=device-width, initial-scale=1"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4139" y="2650064"/>
            <a:ext cx="4398704" cy="295560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mốc</a:t>
            </a:r>
            <a:r>
              <a:rPr lang="en-US" sz="1600" dirty="0"/>
              <a:t>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sổ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phổ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&lt;576px: </a:t>
            </a:r>
            <a:r>
              <a:rPr lang="en-US" sz="1400" dirty="0" err="1"/>
              <a:t>Điện</a:t>
            </a:r>
            <a:r>
              <a:rPr lang="en-US" sz="1400" dirty="0"/>
              <a:t> </a:t>
            </a:r>
            <a:r>
              <a:rPr lang="en-US" sz="1400" dirty="0" err="1"/>
              <a:t>thoại</a:t>
            </a:r>
            <a:r>
              <a:rPr lang="en-US" sz="1400" dirty="0"/>
              <a:t> di </a:t>
            </a:r>
            <a:r>
              <a:rPr lang="en-US" sz="1400" dirty="0" err="1"/>
              <a:t>động</a:t>
            </a:r>
            <a:r>
              <a:rPr lang="en-US" sz="1400" dirty="0"/>
              <a:t> ở </a:t>
            </a:r>
            <a:r>
              <a:rPr lang="en-US" sz="1400" dirty="0" err="1"/>
              <a:t>chế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dọc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Từ</a:t>
            </a:r>
            <a:r>
              <a:rPr lang="en-US" sz="1400" dirty="0"/>
              <a:t> 576px </a:t>
            </a:r>
            <a:r>
              <a:rPr lang="en-US" sz="1400" dirty="0" err="1"/>
              <a:t>đến</a:t>
            </a:r>
            <a:r>
              <a:rPr lang="en-US" sz="1400" dirty="0"/>
              <a:t> &lt;768px: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màn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nhỏ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điện</a:t>
            </a:r>
            <a:r>
              <a:rPr lang="en-US" sz="1400" dirty="0"/>
              <a:t> </a:t>
            </a:r>
            <a:r>
              <a:rPr lang="en-US" sz="1400" dirty="0" err="1"/>
              <a:t>thoại</a:t>
            </a:r>
            <a:r>
              <a:rPr lang="en-US" sz="1400" dirty="0"/>
              <a:t> di </a:t>
            </a:r>
            <a:r>
              <a:rPr lang="en-US" sz="1400" dirty="0" err="1"/>
              <a:t>động</a:t>
            </a:r>
            <a:r>
              <a:rPr lang="en-US" sz="1400" dirty="0"/>
              <a:t> ở </a:t>
            </a:r>
            <a:r>
              <a:rPr lang="en-US" sz="1400" dirty="0" err="1"/>
              <a:t>chế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ngang</a:t>
            </a:r>
            <a:endParaRPr lang="en-US" sz="1400" dirty="0"/>
          </a:p>
          <a:p>
            <a:pPr lvl="1"/>
            <a:r>
              <a:rPr lang="en-US" sz="1400" dirty="0" err="1"/>
              <a:t>Từ</a:t>
            </a:r>
            <a:r>
              <a:rPr lang="en-US" sz="1400" dirty="0"/>
              <a:t> 768px </a:t>
            </a:r>
            <a:r>
              <a:rPr lang="en-US" sz="1400" dirty="0" err="1"/>
              <a:t>đến</a:t>
            </a:r>
            <a:r>
              <a:rPr lang="en-US" sz="1400" dirty="0"/>
              <a:t> &lt;992px: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màn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bình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endParaRPr lang="en-US" sz="1400" dirty="0"/>
          </a:p>
          <a:p>
            <a:pPr lvl="1"/>
            <a:r>
              <a:rPr lang="en-US" sz="1400" dirty="0" err="1"/>
              <a:t>Từ</a:t>
            </a:r>
            <a:r>
              <a:rPr lang="en-US" sz="1400" dirty="0"/>
              <a:t> 992px </a:t>
            </a:r>
            <a:r>
              <a:rPr lang="en-US" sz="1400" dirty="0" err="1"/>
              <a:t>đến</a:t>
            </a:r>
            <a:r>
              <a:rPr lang="en-US" sz="1400" dirty="0"/>
              <a:t> &lt;1200px: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bàn</a:t>
            </a:r>
            <a:endParaRPr lang="en-US" sz="1400" dirty="0"/>
          </a:p>
          <a:p>
            <a:pPr lvl="1"/>
            <a:r>
              <a:rPr lang="en-US" sz="1400" dirty="0" err="1"/>
              <a:t>Từ</a:t>
            </a:r>
            <a:r>
              <a:rPr lang="en-US" sz="1400" dirty="0"/>
              <a:t> 1200px </a:t>
            </a:r>
            <a:r>
              <a:rPr lang="en-US" sz="1400" dirty="0" err="1"/>
              <a:t>trở</a:t>
            </a:r>
            <a:r>
              <a:rPr lang="en-US" sz="1400" dirty="0"/>
              <a:t> </a:t>
            </a:r>
            <a:r>
              <a:rPr lang="en-US" sz="1400" dirty="0" err="1"/>
              <a:t>lên</a:t>
            </a:r>
            <a:r>
              <a:rPr lang="en-US" sz="1400" dirty="0"/>
              <a:t>: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màn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cực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13183" y="2649329"/>
            <a:ext cx="5645425" cy="29556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.column { width: 100%;}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@media (min-width: 600px)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.column { width: 50%;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,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.column (</a:t>
            </a:r>
            <a:r>
              <a:rPr lang="en-US" sz="1600" dirty="0" err="1"/>
              <a:t>có</a:t>
            </a:r>
            <a:r>
              <a:rPr lang="en-US" sz="1600" dirty="0"/>
              <a:t> 1 class </a:t>
            </a:r>
            <a:r>
              <a:rPr lang="en-US" sz="1600" dirty="0" err="1"/>
              <a:t>là</a:t>
            </a:r>
            <a:r>
              <a:rPr lang="en-US" sz="1600" dirty="0"/>
              <a:t> column)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100% </a:t>
            </a:r>
          </a:p>
          <a:p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đoạn</a:t>
            </a:r>
            <a:r>
              <a:rPr lang="en-US" sz="1600" dirty="0"/>
              <a:t> CSS @media (min-width: 600px)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sổ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600px </a:t>
            </a:r>
            <a:r>
              <a:rPr lang="en-US" sz="1600" dirty="0" err="1"/>
              <a:t>trở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,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.column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50%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gốc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4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10160" cy="3417547"/>
          </a:xfrm>
        </p:spPr>
        <p:txBody>
          <a:bodyPr/>
          <a:lstStyle/>
          <a:p>
            <a:r>
              <a:rPr lang="en-US" sz="1600" dirty="0" err="1"/>
              <a:t>Dùng</a:t>
            </a:r>
            <a:r>
              <a:rPr lang="en-US" sz="1600" dirty="0"/>
              <a:t> HTML, CSS </a:t>
            </a:r>
            <a:r>
              <a:rPr lang="en-US" sz="1600" dirty="0" err="1"/>
              <a:t>tạo</a:t>
            </a:r>
            <a:r>
              <a:rPr lang="en-US" sz="1600" dirty="0"/>
              <a:t> 1 </a:t>
            </a:r>
            <a:r>
              <a:rPr lang="en-US" sz="1600" dirty="0" err="1"/>
              <a:t>trang</a:t>
            </a:r>
            <a:r>
              <a:rPr lang="en-US" sz="1600" dirty="0"/>
              <a:t> web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: blog </a:t>
            </a:r>
            <a:r>
              <a:rPr lang="en-US" sz="1400" dirty="0" err="1"/>
              <a:t>cá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…</a:t>
            </a:r>
          </a:p>
          <a:p>
            <a:pPr lvl="1"/>
            <a:r>
              <a:rPr lang="en-US" sz="1400" dirty="0" err="1"/>
              <a:t>Thanh</a:t>
            </a:r>
            <a:r>
              <a:rPr lang="en-US" sz="1400" dirty="0"/>
              <a:t> menu </a:t>
            </a:r>
            <a:r>
              <a:rPr lang="en-US" sz="1400" dirty="0" err="1"/>
              <a:t>luôn</a:t>
            </a:r>
            <a:r>
              <a:rPr lang="en-US" sz="1400" dirty="0"/>
              <a:t> </a:t>
            </a:r>
            <a:r>
              <a:rPr lang="en-US" sz="1400" dirty="0" err="1"/>
              <a:t>chiếm</a:t>
            </a:r>
            <a:r>
              <a:rPr lang="en-US" sz="1400" dirty="0"/>
              <a:t> 100% </a:t>
            </a:r>
            <a:r>
              <a:rPr lang="en-US" sz="1400" dirty="0" err="1"/>
              <a:t>chiều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</a:t>
            </a:r>
            <a:r>
              <a:rPr lang="en-US" sz="1400" dirty="0" err="1"/>
              <a:t>khung</a:t>
            </a:r>
            <a:r>
              <a:rPr lang="en-US" sz="1400" dirty="0"/>
              <a:t> </a:t>
            </a:r>
            <a:r>
              <a:rPr lang="en-US" sz="1400" dirty="0" err="1"/>
              <a:t>nhìn</a:t>
            </a:r>
            <a:r>
              <a:rPr lang="en-US" sz="1400" dirty="0"/>
              <a:t>, menu </a:t>
            </a:r>
            <a:r>
              <a:rPr lang="en-US" sz="1400" dirty="0" err="1"/>
              <a:t>chứa</a:t>
            </a:r>
            <a:r>
              <a:rPr lang="en-US" sz="1400" dirty="0"/>
              <a:t>: logo VNUA,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MyInfo</a:t>
            </a:r>
            <a:r>
              <a:rPr lang="en-US" sz="1400" dirty="0"/>
              <a:t>, </a:t>
            </a:r>
            <a:r>
              <a:rPr lang="en-US" sz="1400" dirty="0" err="1"/>
              <a:t>MyClass</a:t>
            </a:r>
            <a:r>
              <a:rPr lang="en-US" sz="1400" dirty="0"/>
              <a:t>, </a:t>
            </a:r>
            <a:r>
              <a:rPr lang="en-US" sz="1400" dirty="0" err="1"/>
              <a:t>MyProfile</a:t>
            </a:r>
            <a:endParaRPr lang="en-US" sz="1400" dirty="0"/>
          </a:p>
          <a:p>
            <a:pPr lvl="1"/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khối</a:t>
            </a:r>
            <a:r>
              <a:rPr lang="en-US" sz="1400" dirty="0"/>
              <a:t> </a:t>
            </a:r>
            <a:r>
              <a:rPr lang="en-US" sz="1400" dirty="0" err="1"/>
              <a:t>MyInfo</a:t>
            </a:r>
            <a:r>
              <a:rPr lang="en-US" sz="1400" dirty="0"/>
              <a:t>, </a:t>
            </a:r>
            <a:r>
              <a:rPr lang="en-US" sz="1400" dirty="0" err="1"/>
              <a:t>MyClass</a:t>
            </a:r>
            <a:r>
              <a:rPr lang="en-US" sz="1400" dirty="0"/>
              <a:t>, </a:t>
            </a:r>
            <a:r>
              <a:rPr lang="en-US" sz="1400" dirty="0" err="1"/>
              <a:t>MyProfile</a:t>
            </a:r>
            <a:r>
              <a:rPr lang="en-US" sz="1400" dirty="0"/>
              <a:t> </a:t>
            </a:r>
            <a:r>
              <a:rPr lang="en-US" sz="1400" dirty="0" err="1"/>
              <a:t>riêng</a:t>
            </a:r>
            <a:r>
              <a:rPr lang="en-US" sz="1400" dirty="0"/>
              <a:t> </a:t>
            </a:r>
            <a:r>
              <a:rPr lang="en-US" sz="1400" dirty="0" err="1"/>
              <a:t>biệt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responsive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chiều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</a:t>
            </a:r>
            <a:r>
              <a:rPr lang="en-US" sz="1400" dirty="0" err="1"/>
              <a:t>khung</a:t>
            </a:r>
            <a:r>
              <a:rPr lang="en-US" sz="1400" dirty="0"/>
              <a:t> </a:t>
            </a:r>
            <a:r>
              <a:rPr lang="en-US" sz="1400" dirty="0" err="1"/>
              <a:t>nhìn</a:t>
            </a:r>
            <a:r>
              <a:rPr lang="en-US" sz="1400" dirty="0"/>
              <a:t>:</a:t>
            </a:r>
          </a:p>
          <a:p>
            <a:pPr lvl="2"/>
            <a:r>
              <a:rPr lang="en-US" sz="1200" dirty="0"/>
              <a:t>&lt;=576px: width 100%</a:t>
            </a:r>
          </a:p>
          <a:p>
            <a:pPr lvl="2"/>
            <a:r>
              <a:rPr lang="en-US" sz="1200" dirty="0"/>
              <a:t>&gt;576px, &lt;=768px: width 49%</a:t>
            </a:r>
          </a:p>
          <a:p>
            <a:pPr lvl="2"/>
            <a:r>
              <a:rPr lang="en-US" sz="1200" dirty="0"/>
              <a:t>&gt;768px: width 33%</a:t>
            </a:r>
          </a:p>
          <a:p>
            <a:pPr lvl="1"/>
            <a:r>
              <a:rPr lang="en-US" sz="1400" dirty="0" err="1"/>
              <a:t>MyInfo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cá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: </a:t>
            </a:r>
            <a:r>
              <a:rPr lang="en-US" sz="1400" dirty="0" err="1"/>
              <a:t>họ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, </a:t>
            </a:r>
            <a:r>
              <a:rPr lang="en-US" sz="1400" dirty="0" err="1"/>
              <a:t>năm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r>
              <a:rPr lang="en-US" sz="1400" dirty="0"/>
              <a:t>, </a:t>
            </a:r>
            <a:r>
              <a:rPr lang="en-US" sz="1400" dirty="0" err="1"/>
              <a:t>quê</a:t>
            </a:r>
            <a:r>
              <a:rPr lang="en-US" sz="1400" dirty="0"/>
              <a:t> </a:t>
            </a:r>
            <a:r>
              <a:rPr lang="en-US" sz="1400" dirty="0" err="1"/>
              <a:t>quán</a:t>
            </a:r>
            <a:r>
              <a:rPr lang="en-US" sz="1400" dirty="0"/>
              <a:t>,…</a:t>
            </a:r>
          </a:p>
          <a:p>
            <a:pPr lvl="1"/>
            <a:r>
              <a:rPr lang="en-US" sz="1400" dirty="0" err="1"/>
              <a:t>MyClass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/>
              <a:t>khoa</a:t>
            </a:r>
            <a:r>
              <a:rPr lang="en-US" sz="1400" dirty="0"/>
              <a:t> </a:t>
            </a:r>
            <a:r>
              <a:rPr lang="en-US" sz="1400" dirty="0" err="1"/>
              <a:t>ngành</a:t>
            </a:r>
            <a:endParaRPr lang="en-US" sz="1400" dirty="0"/>
          </a:p>
          <a:p>
            <a:pPr lvl="1"/>
            <a:r>
              <a:rPr lang="en-US" sz="1400" dirty="0" err="1"/>
              <a:t>MyProfile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thích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81094" cy="3318936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CSS,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position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 (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Box Model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)</a:t>
            </a:r>
          </a:p>
          <a:p>
            <a:r>
              <a:rPr lang="en-US" dirty="0"/>
              <a:t>Position: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; top, right, bottom, left: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mốc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position: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Absolute</a:t>
            </a:r>
          </a:p>
          <a:p>
            <a:pPr lvl="1"/>
            <a:r>
              <a:rPr lang="en-US" dirty="0"/>
              <a:t>Fixed</a:t>
            </a:r>
          </a:p>
          <a:p>
            <a:pPr lvl="1"/>
            <a:r>
              <a:rPr lang="en-US" dirty="0"/>
              <a:t>Sticky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50435"/>
            <a:ext cx="3382616" cy="3225432"/>
          </a:xfrm>
        </p:spPr>
        <p:txBody>
          <a:bodyPr/>
          <a:lstStyle/>
          <a:p>
            <a:pPr lvl="0"/>
            <a:r>
              <a:rPr lang="en-US" dirty="0"/>
              <a:t>Module Flexbox Layout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(items)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(container),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“flex”).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3276" y="2650435"/>
            <a:ext cx="4936115" cy="315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69565" y="2581045"/>
            <a:ext cx="3233531" cy="3225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main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background: #d9d7d5;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display: flex;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flex-wrap: wrap;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justify-content: space-between;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div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background: #767775;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flex-basis: 100%;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height: 100px;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margin-bottom: 0.5rem;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03096" y="2615740"/>
            <a:ext cx="3326295" cy="3225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@media (min-width: 600px)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main { flex-wrap: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nowrap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;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div {flex-basis: 33%;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&lt;main&gt;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&lt;div&gt;&lt;/div&gt;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&lt;div&gt;&lt;/div&gt;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&lt;div&gt;&lt;/div&gt;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&lt;/main&gt;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9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50435"/>
            <a:ext cx="3223590" cy="3225432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600px: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3276" y="2650435"/>
            <a:ext cx="4936115" cy="3156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8" name="Picture 7" descr="Ví dụ sử dụng Flexbox để Reponsive (Hình 1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40" y="2526009"/>
            <a:ext cx="4028661" cy="372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60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6" ma:contentTypeDescription="Tạo tài liệu mới." ma:contentTypeScope="" ma:versionID="2dea7e4944b4f3bd4273522afc01d698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3540ebde6dd30df4f5aee1e00ff02de6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50F5DF-6099-48A5-9D3F-625661157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979bd-ad79-496e-a582-ff8714edf39c"/>
    <ds:schemaRef ds:uri="3809acf2-9060-4843-904f-818224cd2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48711-126A-42FA-BDC3-C9691394C07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metadata/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1677</Words>
  <Application>Microsoft Office PowerPoint</Application>
  <PresentationFormat>Màn hình rộng</PresentationFormat>
  <Paragraphs>219</Paragraphs>
  <Slides>17</Slides>
  <Notes>6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18" baseType="lpstr">
      <vt:lpstr>Organic</vt:lpstr>
      <vt:lpstr>Phát triển ứng dụng web  Tiết 10: Thiết kế web responsive</vt:lpstr>
      <vt:lpstr>Nội dung</vt:lpstr>
      <vt:lpstr>Responsive web là gì?</vt:lpstr>
      <vt:lpstr>Thẻ meta Viewport</vt:lpstr>
      <vt:lpstr>CSS Media Queries</vt:lpstr>
      <vt:lpstr>Thực hành</vt:lpstr>
      <vt:lpstr>Position</vt:lpstr>
      <vt:lpstr>Flexbox</vt:lpstr>
      <vt:lpstr>Flexbox (tiếp)</vt:lpstr>
      <vt:lpstr>Flexbox (tiếp)</vt:lpstr>
      <vt:lpstr>Kỹ thuật cuộn ngang (overflow scroll)</vt:lpstr>
      <vt:lpstr>Kỹ thuật cuộn ngang (tiếp)</vt:lpstr>
      <vt:lpstr>Responsive ảnh</vt:lpstr>
      <vt:lpstr>Responsive video</vt:lpstr>
      <vt:lpstr>Công cụ kiểm tra web responsive </vt:lpstr>
      <vt:lpstr>Lighthouse và Page Speed Insight</vt:lpstr>
      <vt:lpstr>Kỹ thuật responsive web khác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  Tiết 10: Thiết kế web responsive</dc:title>
  <dc:creator/>
  <cp:lastModifiedBy/>
  <cp:revision>6</cp:revision>
  <dcterms:created xsi:type="dcterms:W3CDTF">2023-04-23T15:59:53Z</dcterms:created>
  <dcterms:modified xsi:type="dcterms:W3CDTF">2024-03-01T13:59:13Z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0x01010023003A033DC6594CBDBEB8AE56FC68B7</vt:lpwstr>
  </property>
</Properties>
</file>