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16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3" autoAdjust="0"/>
    <p:restoredTop sz="88501" autoAdjust="0"/>
  </p:normalViewPr>
  <p:slideViewPr>
    <p:cSldViewPr snapToGrid="0">
      <p:cViewPr varScale="1">
        <p:scale>
          <a:sx n="101" d="100"/>
          <a:sy n="101" d="100"/>
        </p:scale>
        <p:origin x="10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4CB405-BC11-414E-B0F4-9E1C4642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09E4-E76E-43B1-9270-846FE19D3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57E1-CEB3-4C96-B7C6-36B0FA3064E4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1962-6490-4685-B760-76A1628AD5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7A7F-1461-4B81-83F2-8C494CFB80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51C3-EABD-4553-9DC0-81CFC2A7F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BBD7-2276-4DDA-BFFE-26CAACEE5E98}" type="datetimeFigureOut">
              <a:rPr lang="en-US" smtClean="0"/>
              <a:t>2/1/2024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9F17-7BA4-49BC-BB37-7F646CF8D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EA7E645-DC30-4A8E-9BB4-567C0B1C795C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85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F80B4-11E4-48BD-9247-B31622096263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6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78AD-0AFB-4792-AC93-056FA9DAB1AA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79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48D58-8431-48A0-AF3B-F8154A3FA464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78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878EB-3B8A-489C-A1C7-D037A9DEF0C8}" type="datetime1">
              <a:rPr lang="en-US" noProof="0" smtClean="0"/>
              <a:t>2/1/2024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09CB875-1032-49F8-A74E-BD0BA58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45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8294" y="895547"/>
            <a:ext cx="5871325" cy="49749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0724-7811-4477-8ECE-B92037D55F7A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9CAAA9-085A-46C2-A892-DE935E67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1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18FEE-C6F2-45BC-B22B-A988986747DE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5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7F92-77C4-4A9E-877D-EE4FC45F2056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76C9E3-4E12-46D0-A58B-4B548A8EE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8805" y="2442732"/>
            <a:ext cx="8814391" cy="3139547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09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83ED-3887-4385-B5DD-ECFA7863FAB6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2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8A5301E-AB93-4945-A0AA-2215B6872DB2}"/>
              </a:ext>
            </a:extLst>
          </p:cNvPr>
          <p:cNvSpPr>
            <a:spLocks noChangeAspect="1"/>
          </p:cNvSpPr>
          <p:nvPr userDrawn="1"/>
        </p:nvSpPr>
        <p:spPr>
          <a:xfrm>
            <a:off x="1871401" y="2602132"/>
            <a:ext cx="1801368" cy="18013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FF1D57-3E5F-584B-94C2-629CD166831B}"/>
              </a:ext>
            </a:extLst>
          </p:cNvPr>
          <p:cNvSpPr>
            <a:spLocks noChangeAspect="1"/>
          </p:cNvSpPr>
          <p:nvPr userDrawn="1"/>
        </p:nvSpPr>
        <p:spPr>
          <a:xfrm>
            <a:off x="5194632" y="2602132"/>
            <a:ext cx="1801368" cy="1801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A619F7-99B1-EB46-8946-F77C733C4D86}"/>
              </a:ext>
            </a:extLst>
          </p:cNvPr>
          <p:cNvSpPr>
            <a:spLocks noChangeAspect="1"/>
          </p:cNvSpPr>
          <p:nvPr userDrawn="1"/>
        </p:nvSpPr>
        <p:spPr>
          <a:xfrm>
            <a:off x="8519230" y="2602132"/>
            <a:ext cx="1801368" cy="18013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E1431-D4E3-4FEC-B317-EF942D240753}" type="datetime1">
              <a:rPr lang="en-US" noProof="0" smtClean="0"/>
              <a:t>2/1/2024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FC6D4A-DA65-4AB4-A214-ABFCCC77CE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20000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EDB116-654D-48D8-BED5-DCA5C06DA37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4598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E6232E7-9350-493B-BFD0-883015EB07C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191441" y="2922172"/>
            <a:ext cx="1161288" cy="1161288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Icon or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13A6892-C6C0-404F-96AD-993154ED8C7C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4672" y="2922172"/>
            <a:ext cx="1161288" cy="1161288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0281C28-F044-4622-B651-CE20C022E7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838000" y="2920902"/>
            <a:ext cx="1163828" cy="1163828"/>
          </a:xfrm>
          <a:prstGeom prst="ellipse">
            <a:avLst/>
          </a:prstGeom>
          <a:noFill/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b="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Insert Icon or Picture</a:t>
            </a:r>
          </a:p>
        </p:txBody>
      </p:sp>
    </p:spTree>
    <p:extLst>
      <p:ext uri="{BB962C8B-B14F-4D97-AF65-F5344CB8AC3E}">
        <p14:creationId xmlns:p14="http://schemas.microsoft.com/office/powerpoint/2010/main" val="146703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3498694" y="2421466"/>
            <a:ext cx="7407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694" y="982132"/>
            <a:ext cx="7397903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8694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6216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CE763-3FE9-4A20-B940-56D56DE20E95}" type="datetime1">
              <a:rPr lang="en-US" noProof="0" smtClean="0"/>
              <a:t>2/1/2024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388783" y="2483417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211380" y="1442831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422103" y="1691853"/>
            <a:ext cx="2736000" cy="3367314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376265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F82F76-1F28-4871-AA44-ADE3B29E465F}"/>
              </a:ext>
            </a:extLst>
          </p:cNvPr>
          <p:cNvSpPr/>
          <p:nvPr userDrawn="1"/>
        </p:nvSpPr>
        <p:spPr>
          <a:xfrm>
            <a:off x="1066800" y="1009665"/>
            <a:ext cx="7056969" cy="4847145"/>
          </a:xfrm>
          <a:prstGeom prst="rect">
            <a:avLst/>
          </a:prstGeom>
          <a:solidFill>
            <a:schemeClr val="bg1"/>
          </a:solidFill>
          <a:ln w="82550" cmpd="thickThin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16900" y="982132"/>
            <a:ext cx="2679698" cy="1412725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noProof="0"/>
              <a:t>Click to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7E6C-9341-4EC5-99EC-3B6492F4CFDF}" type="datetime1">
              <a:rPr lang="en-US" noProof="0" smtClean="0"/>
              <a:t>2/1/2024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87D12F9-00B3-48A4-8EFB-78ACCA9F99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82052" y="1318687"/>
            <a:ext cx="2338493" cy="28819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buildings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42B44F9-2E79-4910-8D1A-CE37EF0524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4222" y="3128436"/>
            <a:ext cx="3974629" cy="242463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 Pictures of jobs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8412D06-1A64-446B-8E3E-026437ADFB5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00451" y="1318687"/>
            <a:ext cx="1748400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transportation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3152ED43-82C8-44B9-8B8E-2C0C9CEB1F1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74222" y="1318687"/>
            <a:ext cx="2093027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Pictures of clothing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0BCC3DC8-BDE4-4B07-A8CA-0321A36435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2052" y="4333875"/>
            <a:ext cx="2338493" cy="12192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 dirty="0"/>
              <a:t>Pictures of other items that capture the era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E769B50-B286-4700-AFD4-EFDA8F2FBA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6900" y="2507046"/>
            <a:ext cx="2679698" cy="3349763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noProof="0"/>
              <a:t>Subheader</a:t>
            </a:r>
          </a:p>
        </p:txBody>
      </p:sp>
    </p:spTree>
    <p:extLst>
      <p:ext uri="{BB962C8B-B14F-4D97-AF65-F5344CB8AC3E}">
        <p14:creationId xmlns:p14="http://schemas.microsoft.com/office/powerpoint/2010/main" val="426007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3CE66FB-7564-43B1-9A0A-6594394A243B}"/>
              </a:ext>
            </a:extLst>
          </p:cNvPr>
          <p:cNvSpPr/>
          <p:nvPr userDrawn="1"/>
        </p:nvSpPr>
        <p:spPr>
          <a:xfrm>
            <a:off x="476250" y="476250"/>
            <a:ext cx="11239500" cy="5924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35E96D-A567-4898-B2BA-3B8C2F40BA6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2000" y="567000"/>
            <a:ext cx="11088000" cy="572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dirty="0"/>
              <a:t>Insert an iconic picture from the 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92939"/>
            <a:ext cx="9601196" cy="75141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7" name="Picture 6" descr="HD-PanelContent-GrommetsCombined.png">
            <a:extLst>
              <a:ext uri="{FF2B5EF4-FFF2-40B4-BE49-F238E27FC236}">
                <a16:creationId xmlns:a16="http://schemas.microsoft.com/office/drawing/2014/main" id="{EE5D561D-B993-4D57-A306-77777AD909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HD-PanelContent-GrommetsCombined.png">
            <a:extLst>
              <a:ext uri="{FF2B5EF4-FFF2-40B4-BE49-F238E27FC236}">
                <a16:creationId xmlns:a16="http://schemas.microsoft.com/office/drawing/2014/main" id="{56E46F13-579D-42C5-8CB9-411911275F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E055F617-AE0E-412B-BD58-B6C6F1E57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HD-PanelContent-GrommetsCombined.png">
            <a:extLst>
              <a:ext uri="{FF2B5EF4-FFF2-40B4-BE49-F238E27FC236}">
                <a16:creationId xmlns:a16="http://schemas.microsoft.com/office/drawing/2014/main" id="{E6A3ABD2-1E11-490E-83ED-21CCB1878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2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4ECF-E60A-4F8F-B206-B6C6636E9A7E}" type="datetime1">
              <a:rPr lang="en-US" noProof="0" smtClean="0"/>
              <a:t>2/1/2024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Slide dạy ứng tuyển GV BM CNPM - Khoa CNTT - HVNN VN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838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7BD0150C-9F76-4D95-80BF-675693B48F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>
            <a:off x="1295401" y="2421466"/>
            <a:ext cx="4669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2" y="982132"/>
            <a:ext cx="4669664" cy="1303867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69666" cy="33189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A1AB-A164-40F4-81D4-35C433F1F5CC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FEA8B0-7C15-481C-885B-E54C78BC32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935" y="982132"/>
            <a:ext cx="4669666" cy="41265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DCEB7F9-6056-41AE-93D6-C5D4C94C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043309">
            <a:off x="8122162" y="5338536"/>
            <a:ext cx="2746356" cy="425315"/>
          </a:xfrm>
        </p:spPr>
        <p:txBody>
          <a:bodyPr/>
          <a:lstStyle>
            <a:lvl1pPr marL="0" indent="0" algn="r">
              <a:buNone/>
              <a:defRPr i="0">
                <a:latin typeface="Lucida Handwriting" panose="03010101010101010101" pitchFamily="66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Generation XYZ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7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79709"/>
            <a:ext cx="9601197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073155"/>
            <a:ext cx="9601197" cy="52039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2217-5CE6-48D8-A1E3-CD40C93AC941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2937688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02A890-9091-4399-80AF-8AF212A1ED4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95401" y="3864479"/>
            <a:ext cx="2952000" cy="1109133"/>
          </a:xfrm>
          <a:ln w="44450" cap="sq" cmpd="thinThick"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661F6C-2BB1-41AF-BF4C-144E940F7B2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20000" y="3864479"/>
            <a:ext cx="2952000" cy="1109133"/>
          </a:xfrm>
          <a:ln w="44450" cap="sq" cmpd="thinThick">
            <a:solidFill>
              <a:schemeClr val="accent3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FB258B-8362-4F6C-94EF-7C1F32CEBF2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44598" y="3864479"/>
            <a:ext cx="2952000" cy="1109133"/>
          </a:xfrm>
          <a:ln w="44450" cap="sq" cmpd="thinThick">
            <a:solidFill>
              <a:schemeClr val="accent2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72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B3597F-B1AC-4CAE-8915-6DF68DE00AD7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Slide dạy ứng tuyển GV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71" r:id="rId10"/>
    <p:sldLayoutId id="2147484172" r:id="rId11"/>
    <p:sldLayoutId id="2147484173" r:id="rId12"/>
    <p:sldLayoutId id="2147484193" r:id="rId13"/>
    <p:sldLayoutId id="2147484194" r:id="rId14"/>
    <p:sldLayoutId id="2147484174" r:id="rId15"/>
    <p:sldLayoutId id="2147484195" r:id="rId16"/>
    <p:sldLayoutId id="2147484175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8644" y="1871131"/>
            <a:ext cx="7447722" cy="1515533"/>
          </a:xfrm>
        </p:spPr>
        <p:txBody>
          <a:bodyPr/>
          <a:lstStyle/>
          <a:p>
            <a:r>
              <a:rPr lang="en-US" sz="2800" dirty="0"/>
              <a:t>Phát triển </a:t>
            </a:r>
            <a:r>
              <a:rPr lang="en-US" sz="2800" dirty="0" err="1"/>
              <a:t>ứng</a:t>
            </a:r>
            <a:r>
              <a:rPr lang="en-US" sz="2800" dirty="0"/>
              <a:t> dụng web </a:t>
            </a:r>
            <a:br>
              <a:rPr lang="en-US" sz="3200" dirty="0"/>
            </a:br>
            <a:r>
              <a:rPr lang="en-US" sz="2500" b="1" i="1" dirty="0" err="1"/>
              <a:t>Tiết</a:t>
            </a:r>
            <a:r>
              <a:rPr lang="en-US" sz="2500" b="1" i="1" dirty="0"/>
              <a:t> 11: </a:t>
            </a:r>
            <a:r>
              <a:rPr lang="en-US" sz="2500" b="1" i="1" dirty="0" err="1"/>
              <a:t>Giới</a:t>
            </a:r>
            <a:r>
              <a:rPr lang="en-US" sz="2500" b="1" i="1" dirty="0"/>
              <a:t> </a:t>
            </a:r>
            <a:r>
              <a:rPr lang="en-US" sz="2500" b="1" i="1" dirty="0" err="1"/>
              <a:t>thiệu</a:t>
            </a:r>
            <a:r>
              <a:rPr lang="en-US" sz="2500" b="1" i="1" dirty="0"/>
              <a:t> JavaScript</a:t>
            </a:r>
            <a:endParaRPr lang="en-US" sz="2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4059103"/>
            <a:ext cx="6815669" cy="919295"/>
          </a:xfrm>
        </p:spPr>
        <p:txBody>
          <a:bodyPr>
            <a:normAutofit/>
          </a:bodyPr>
          <a:lstStyle/>
          <a:p>
            <a:r>
              <a:rPr lang="en-US" sz="2000" dirty="0" err="1"/>
              <a:t>Th.S</a:t>
            </a:r>
            <a:r>
              <a:rPr lang="en-US" sz="2000" dirty="0"/>
              <a:t> Lê Doãn Phước</a:t>
            </a:r>
            <a:br>
              <a:rPr lang="en-US" sz="2000" dirty="0"/>
            </a:br>
            <a:r>
              <a:rPr lang="en-US" sz="2000" dirty="0"/>
              <a:t>GV BM CNPM – Khoa CNTT – HVNN VN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089BD-A05A-4E28-AFD9-50A72EA81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21" y="1704873"/>
            <a:ext cx="703232" cy="703232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B9FE-922A-49C2-A431-6C641CA45CBD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650435"/>
            <a:ext cx="9505121" cy="3225432"/>
          </a:xfrm>
        </p:spPr>
        <p:txBody>
          <a:bodyPr/>
          <a:lstStyle/>
          <a:p>
            <a:r>
              <a:rPr lang="en-US" b="1" dirty="0" err="1"/>
              <a:t>Vì</a:t>
            </a:r>
            <a:r>
              <a:rPr lang="en-US" b="1" dirty="0"/>
              <a:t> </a:t>
            </a:r>
            <a:r>
              <a:rPr lang="en-US" b="1" dirty="0" err="1"/>
              <a:t>sao</a:t>
            </a:r>
            <a:r>
              <a:rPr lang="en-US" b="1" dirty="0"/>
              <a:t>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có</a:t>
            </a:r>
            <a:r>
              <a:rPr lang="en-US" b="1" dirty="0"/>
              <a:t> JavaScript </a:t>
            </a:r>
          </a:p>
          <a:p>
            <a:r>
              <a:rPr lang="en-US" b="1" dirty="0" err="1"/>
              <a:t>Ngôn</a:t>
            </a:r>
            <a:r>
              <a:rPr lang="en-US" b="1" dirty="0"/>
              <a:t> </a:t>
            </a:r>
            <a:r>
              <a:rPr lang="en-US" b="1" dirty="0" err="1"/>
              <a:t>ngữ</a:t>
            </a:r>
            <a:r>
              <a:rPr lang="en-US" b="1" dirty="0"/>
              <a:t> </a:t>
            </a: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JavaScript</a:t>
            </a:r>
          </a:p>
          <a:p>
            <a:r>
              <a:rPr lang="en-US" b="1" dirty="0"/>
              <a:t>“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/>
              <a:t>thái</a:t>
            </a:r>
            <a:r>
              <a:rPr lang="en-US" b="1" dirty="0"/>
              <a:t>” JavaScript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8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827103" cy="3318936"/>
          </a:xfrm>
        </p:spPr>
        <p:txBody>
          <a:bodyPr/>
          <a:lstStyle/>
          <a:p>
            <a:pPr lvl="0"/>
            <a:r>
              <a:rPr lang="en-US" dirty="0"/>
              <a:t>Website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HTML, CSS </a:t>
            </a:r>
            <a:r>
              <a:rPr lang="en-US" dirty="0" err="1"/>
              <a:t>và</a:t>
            </a:r>
            <a:r>
              <a:rPr lang="en-US" dirty="0"/>
              <a:t> JavaScript (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JS)</a:t>
            </a:r>
          </a:p>
          <a:p>
            <a:pPr lvl="0"/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HTML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, CSS </a:t>
            </a:r>
            <a:r>
              <a:rPr lang="en-US" dirty="0" err="1"/>
              <a:t>là</a:t>
            </a:r>
            <a:r>
              <a:rPr lang="en-US" dirty="0"/>
              <a:t> “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” </a:t>
            </a:r>
            <a:r>
              <a:rPr lang="en-US" dirty="0" err="1"/>
              <a:t>thì</a:t>
            </a:r>
            <a:r>
              <a:rPr lang="en-US" dirty="0"/>
              <a:t> JS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b="1" dirty="0" err="1"/>
              <a:t>tương</a:t>
            </a:r>
            <a:r>
              <a:rPr lang="en-US" b="1" dirty="0"/>
              <a:t> </a:t>
            </a:r>
            <a:r>
              <a:rPr lang="en-US" b="1" dirty="0" err="1"/>
              <a:t>tác</a:t>
            </a:r>
            <a:r>
              <a:rPr lang="en-US" b="1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389" y="2556932"/>
            <a:ext cx="49911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05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JavaScript (JS)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5304182" cy="3318936"/>
          </a:xfrm>
        </p:spPr>
        <p:txBody>
          <a:bodyPr/>
          <a:lstStyle/>
          <a:p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duyệt</a:t>
            </a:r>
            <a:r>
              <a:rPr lang="en-US" sz="1600" dirty="0"/>
              <a:t> “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” JS </a:t>
            </a:r>
            <a:r>
              <a:rPr lang="en-US" sz="1600" dirty="0" err="1"/>
              <a:t>bằng</a:t>
            </a:r>
            <a:r>
              <a:rPr lang="en-US" sz="1600" dirty="0"/>
              <a:t> JS engine</a:t>
            </a:r>
          </a:p>
          <a:p>
            <a:r>
              <a:rPr lang="en-US" sz="1600" dirty="0"/>
              <a:t>JS engine </a:t>
            </a:r>
            <a:r>
              <a:rPr lang="en-US" sz="1600" dirty="0" err="1"/>
              <a:t>giúp</a:t>
            </a:r>
            <a:r>
              <a:rPr lang="en-US" sz="1600" dirty="0"/>
              <a:t> </a:t>
            </a:r>
            <a:r>
              <a:rPr lang="en-US" sz="1600" dirty="0" err="1"/>
              <a:t>chuyển</a:t>
            </a:r>
            <a:r>
              <a:rPr lang="en-US" sz="1600" dirty="0"/>
              <a:t> </a:t>
            </a:r>
            <a:r>
              <a:rPr lang="en-US" sz="1600" dirty="0" err="1"/>
              <a:t>đổi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dòng</a:t>
            </a:r>
            <a:r>
              <a:rPr lang="en-US" sz="1600" dirty="0"/>
              <a:t> </a:t>
            </a:r>
            <a:r>
              <a:rPr lang="en-US" sz="1600" dirty="0" err="1"/>
              <a:t>lệnh</a:t>
            </a:r>
            <a:r>
              <a:rPr lang="en-US" sz="1600" dirty="0"/>
              <a:t> JS sang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dòng</a:t>
            </a:r>
            <a:r>
              <a:rPr lang="en-US" sz="1600" dirty="0"/>
              <a:t>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mà</a:t>
            </a:r>
            <a:r>
              <a:rPr lang="en-US" sz="1600" dirty="0"/>
              <a:t> </a:t>
            </a:r>
            <a:r>
              <a:rPr lang="en-US" sz="1600" dirty="0" err="1"/>
              <a:t>máy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đọc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hiểu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.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duyệt</a:t>
            </a:r>
            <a:r>
              <a:rPr lang="en-US" sz="1600" dirty="0"/>
              <a:t> </a:t>
            </a:r>
            <a:r>
              <a:rPr lang="en-US" sz="1600" dirty="0" err="1"/>
              <a:t>khác</a:t>
            </a:r>
            <a:r>
              <a:rPr lang="en-US" sz="1600" dirty="0"/>
              <a:t> </a:t>
            </a:r>
            <a:r>
              <a:rPr lang="en-US" sz="1600" dirty="0" err="1"/>
              <a:t>nhau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JS Engine </a:t>
            </a:r>
            <a:r>
              <a:rPr lang="en-US" sz="1600" dirty="0" err="1"/>
              <a:t>khác</a:t>
            </a:r>
            <a:r>
              <a:rPr lang="en-US" sz="1600" dirty="0"/>
              <a:t> </a:t>
            </a:r>
            <a:r>
              <a:rPr lang="en-US" sz="1600" dirty="0" err="1"/>
              <a:t>nhau</a:t>
            </a:r>
            <a:r>
              <a:rPr lang="en-US" sz="1600" dirty="0"/>
              <a:t>:</a:t>
            </a:r>
          </a:p>
          <a:p>
            <a:pPr lvl="1"/>
            <a:r>
              <a:rPr lang="en-US" dirty="0"/>
              <a:t>Chakra </a:t>
            </a:r>
            <a:r>
              <a:rPr lang="en-US" dirty="0" err="1"/>
              <a:t>trong</a:t>
            </a:r>
            <a:r>
              <a:rPr lang="en-US" dirty="0"/>
              <a:t> Microsoft Edge</a:t>
            </a:r>
          </a:p>
          <a:p>
            <a:pPr lvl="1"/>
            <a:r>
              <a:rPr lang="en-US" dirty="0" err="1"/>
              <a:t>SpiderMonkey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FireFox</a:t>
            </a:r>
            <a:endParaRPr lang="en-US" dirty="0"/>
          </a:p>
          <a:p>
            <a:pPr lvl="1"/>
            <a:r>
              <a:rPr lang="en-US" dirty="0"/>
              <a:t>Chrome V8 </a:t>
            </a:r>
            <a:r>
              <a:rPr lang="en-US" dirty="0" err="1"/>
              <a:t>trong</a:t>
            </a:r>
            <a:r>
              <a:rPr lang="en-US" dirty="0"/>
              <a:t> Google Chrome</a:t>
            </a:r>
          </a:p>
          <a:p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duyệt</a:t>
            </a:r>
            <a:r>
              <a:rPr lang="en-US" sz="1600" dirty="0"/>
              <a:t> </a:t>
            </a:r>
            <a:r>
              <a:rPr lang="en-US" sz="1600" dirty="0" err="1"/>
              <a:t>xử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</a:t>
            </a:r>
            <a:r>
              <a:rPr lang="en-US" sz="1600" dirty="0" err="1"/>
              <a:t>mã</a:t>
            </a:r>
            <a:r>
              <a:rPr lang="en-US" sz="1600" dirty="0"/>
              <a:t> JS </a:t>
            </a:r>
            <a:r>
              <a:rPr lang="en-US" sz="1600" dirty="0" err="1"/>
              <a:t>đồng</a:t>
            </a:r>
            <a:r>
              <a:rPr lang="en-US" sz="1600" dirty="0"/>
              <a:t>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render HTML,CSS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tự</a:t>
            </a:r>
            <a:r>
              <a:rPr lang="en-US" sz="1600" dirty="0"/>
              <a:t> </a:t>
            </a:r>
            <a:r>
              <a:rPr lang="en-US" sz="1600" dirty="0" err="1"/>
              <a:t>lần</a:t>
            </a:r>
            <a:r>
              <a:rPr lang="en-US" sz="1600" dirty="0"/>
              <a:t> </a:t>
            </a:r>
            <a:r>
              <a:rPr lang="en-US" sz="1600" dirty="0" err="1"/>
              <a:t>lượt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đầu</a:t>
            </a:r>
            <a:r>
              <a:rPr lang="en-US" sz="1600" dirty="0"/>
              <a:t> </a:t>
            </a:r>
            <a:r>
              <a:rPr lang="en-US" sz="1600" dirty="0" err="1"/>
              <a:t>đến</a:t>
            </a:r>
            <a:r>
              <a:rPr lang="en-US" sz="1600" dirty="0"/>
              <a:t> </a:t>
            </a:r>
            <a:r>
              <a:rPr lang="en-US" sz="1600" dirty="0" err="1"/>
              <a:t>cuối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Google Shape;111;g1769b905eaf_0_47"/>
          <p:cNvPicPr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89912" y="3013074"/>
            <a:ext cx="4416287" cy="18637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12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51652"/>
            <a:ext cx="9601196" cy="3424216"/>
          </a:xfrm>
        </p:spPr>
        <p:txBody>
          <a:bodyPr/>
          <a:lstStyle/>
          <a:p>
            <a:r>
              <a:rPr lang="en-US" sz="1600" dirty="0" err="1"/>
              <a:t>Javascript</a:t>
            </a:r>
            <a:r>
              <a:rPr lang="en-US" sz="1600" dirty="0"/>
              <a:t> </a:t>
            </a:r>
            <a:r>
              <a:rPr lang="en-US" sz="1600" dirty="0" err="1"/>
              <a:t>xuất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đầu</a:t>
            </a:r>
            <a:r>
              <a:rPr lang="en-US" sz="1600" dirty="0"/>
              <a:t> </a:t>
            </a:r>
            <a:r>
              <a:rPr lang="en-US" sz="1600" dirty="0" err="1"/>
              <a:t>tiên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Netscape 2.0 </a:t>
            </a:r>
            <a:r>
              <a:rPr lang="en-US" sz="1600" dirty="0" err="1"/>
              <a:t>năm</a:t>
            </a:r>
            <a:r>
              <a:rPr lang="en-US" sz="1600" dirty="0"/>
              <a:t> 1995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LiveScript</a:t>
            </a:r>
            <a:r>
              <a:rPr lang="en-US" sz="1600" dirty="0"/>
              <a:t>. JS </a:t>
            </a:r>
            <a:r>
              <a:rPr lang="en-US" sz="1600" dirty="0" err="1"/>
              <a:t>ra</a:t>
            </a:r>
            <a:r>
              <a:rPr lang="en-US" sz="1600" dirty="0"/>
              <a:t> </a:t>
            </a:r>
            <a:r>
              <a:rPr lang="en-US" sz="1600" dirty="0" err="1"/>
              <a:t>đời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HTML 4 </a:t>
            </a:r>
            <a:r>
              <a:rPr lang="en-US" sz="1600" dirty="0" err="1"/>
              <a:t>năm</a:t>
            </a:r>
            <a:r>
              <a:rPr lang="en-US" sz="1600" dirty="0"/>
              <a:t>, </a:t>
            </a:r>
            <a:r>
              <a:rPr lang="en-US" sz="1600" dirty="0" err="1"/>
              <a:t>trước</a:t>
            </a:r>
            <a:r>
              <a:rPr lang="en-US" sz="1600" dirty="0"/>
              <a:t> CSS 1 </a:t>
            </a:r>
            <a:r>
              <a:rPr lang="en-US" sz="1600" dirty="0" err="1"/>
              <a:t>năm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kế</a:t>
            </a:r>
            <a:r>
              <a:rPr lang="en-US" sz="1600" dirty="0"/>
              <a:t> </a:t>
            </a:r>
            <a:r>
              <a:rPr lang="en-US" sz="1600" dirty="0" err="1"/>
              <a:t>thừa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C/C++, </a:t>
            </a:r>
            <a:r>
              <a:rPr lang="en-US" sz="1600" dirty="0" err="1"/>
              <a:t>Javascript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ngôn</a:t>
            </a:r>
            <a:r>
              <a:rPr lang="en-US" sz="1600" dirty="0"/>
              <a:t> </a:t>
            </a:r>
            <a:r>
              <a:rPr lang="en-US" sz="1600" dirty="0" err="1"/>
              <a:t>ngữ</a:t>
            </a:r>
            <a:r>
              <a:rPr lang="en-US" sz="1600" dirty="0"/>
              <a:t>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</a:t>
            </a:r>
            <a:r>
              <a:rPr lang="en-US" sz="1600" dirty="0" err="1"/>
              <a:t>dịch</a:t>
            </a:r>
            <a:r>
              <a:rPr lang="en-US" sz="1600" dirty="0"/>
              <a:t> </a:t>
            </a:r>
            <a:r>
              <a:rPr lang="en-US" sz="1600" dirty="0" err="1"/>
              <a:t>phía</a:t>
            </a:r>
            <a:r>
              <a:rPr lang="en-US" sz="1600" dirty="0"/>
              <a:t> client (client-side)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khả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/>
              <a:t> </a:t>
            </a:r>
            <a:r>
              <a:rPr lang="en-US" sz="1600" dirty="0" err="1"/>
              <a:t>hướng</a:t>
            </a:r>
            <a:r>
              <a:rPr lang="en-US" sz="1600" dirty="0"/>
              <a:t> </a:t>
            </a:r>
            <a:r>
              <a:rPr lang="en-US" sz="1600" dirty="0" err="1"/>
              <a:t>đối</a:t>
            </a:r>
            <a:r>
              <a:rPr lang="en-US" sz="1600" dirty="0"/>
              <a:t> </a:t>
            </a:r>
            <a:r>
              <a:rPr lang="en-US" sz="1600" dirty="0" err="1"/>
              <a:t>tượng</a:t>
            </a:r>
            <a:r>
              <a:rPr lang="en-US" sz="1600" dirty="0"/>
              <a:t>, </a:t>
            </a:r>
            <a:r>
              <a:rPr lang="en-US" sz="1600" dirty="0" err="1"/>
              <a:t>tuy</a:t>
            </a:r>
            <a:r>
              <a:rPr lang="en-US" sz="1600" dirty="0"/>
              <a:t> </a:t>
            </a:r>
            <a:r>
              <a:rPr lang="en-US" sz="1600" dirty="0" err="1"/>
              <a:t>nhiên</a:t>
            </a:r>
            <a:r>
              <a:rPr lang="en-US" sz="1600" dirty="0"/>
              <a:t> JS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mức</a:t>
            </a:r>
            <a:r>
              <a:rPr lang="en-US" sz="1600" dirty="0"/>
              <a:t> </a:t>
            </a:r>
            <a:r>
              <a:rPr lang="en-US" sz="1600" dirty="0" err="1"/>
              <a:t>độ</a:t>
            </a:r>
            <a:r>
              <a:rPr lang="en-US" sz="1600" dirty="0"/>
              <a:t> </a:t>
            </a:r>
            <a:r>
              <a:rPr lang="en-US" sz="1600" dirty="0" err="1"/>
              <a:t>linh</a:t>
            </a:r>
            <a:r>
              <a:rPr lang="en-US" sz="1600" dirty="0"/>
              <a:t> </a:t>
            </a:r>
            <a:r>
              <a:rPr lang="en-US" sz="1600" dirty="0" err="1"/>
              <a:t>hoạt</a:t>
            </a:r>
            <a:r>
              <a:rPr lang="en-US" sz="1600" dirty="0"/>
              <a:t> </a:t>
            </a:r>
            <a:r>
              <a:rPr lang="en-US" sz="1600" dirty="0" err="1"/>
              <a:t>hơn</a:t>
            </a:r>
            <a:r>
              <a:rPr lang="en-US" sz="1600" dirty="0"/>
              <a:t> </a:t>
            </a:r>
            <a:r>
              <a:rPr lang="en-US" sz="1600" dirty="0" err="1"/>
              <a:t>nhiều</a:t>
            </a:r>
            <a:r>
              <a:rPr lang="en-US" sz="1600" dirty="0"/>
              <a:t> so </a:t>
            </a:r>
            <a:r>
              <a:rPr lang="en-US" sz="1600" dirty="0" err="1"/>
              <a:t>với</a:t>
            </a:r>
            <a:r>
              <a:rPr lang="en-US" sz="1600" dirty="0"/>
              <a:t> C/C++</a:t>
            </a:r>
          </a:p>
          <a:p>
            <a:r>
              <a:rPr lang="en-US" sz="1600" dirty="0" err="1"/>
              <a:t>Chuẩn</a:t>
            </a:r>
            <a:r>
              <a:rPr lang="en-US" sz="1600" dirty="0"/>
              <a:t> ECMAScript </a:t>
            </a:r>
            <a:r>
              <a:rPr lang="en-US" sz="1600" dirty="0" err="1"/>
              <a:t>chứa</a:t>
            </a:r>
            <a:r>
              <a:rPr lang="en-US" sz="1600" dirty="0"/>
              <a:t> </a:t>
            </a:r>
            <a:r>
              <a:rPr lang="en-US" sz="1600" dirty="0" err="1"/>
              <a:t>bảng</a:t>
            </a:r>
            <a:r>
              <a:rPr lang="en-US" sz="1600" dirty="0"/>
              <a:t> </a:t>
            </a:r>
            <a:r>
              <a:rPr lang="en-US" sz="1600" dirty="0" err="1"/>
              <a:t>đặc</a:t>
            </a:r>
            <a:r>
              <a:rPr lang="en-US" sz="1600" dirty="0"/>
              <a:t> </a:t>
            </a:r>
            <a:r>
              <a:rPr lang="en-US" sz="1600" dirty="0" err="1"/>
              <a:t>tả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ngôn</a:t>
            </a:r>
            <a:r>
              <a:rPr lang="en-US" sz="1600" dirty="0"/>
              <a:t> </a:t>
            </a:r>
            <a:r>
              <a:rPr lang="en-US" sz="1600" dirty="0" err="1"/>
              <a:t>ngữ</a:t>
            </a:r>
            <a:r>
              <a:rPr lang="en-US" sz="1600" dirty="0"/>
              <a:t> JS.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phiên</a:t>
            </a:r>
            <a:r>
              <a:rPr lang="en-US" sz="1600" dirty="0"/>
              <a:t> </a:t>
            </a:r>
            <a:r>
              <a:rPr lang="en-US" sz="1600" dirty="0" err="1"/>
              <a:t>bản</a:t>
            </a:r>
            <a:r>
              <a:rPr lang="en-US" sz="1600" dirty="0"/>
              <a:t> </a:t>
            </a:r>
            <a:r>
              <a:rPr lang="en-US" sz="1600" dirty="0" err="1"/>
              <a:t>đầu</a:t>
            </a:r>
            <a:r>
              <a:rPr lang="en-US" sz="1600" dirty="0"/>
              <a:t> </a:t>
            </a:r>
            <a:r>
              <a:rPr lang="en-US" sz="1600" dirty="0" err="1"/>
              <a:t>tiên</a:t>
            </a:r>
            <a:r>
              <a:rPr lang="en-US" sz="1600" dirty="0"/>
              <a:t> </a:t>
            </a:r>
            <a:r>
              <a:rPr lang="en-US" sz="1600" dirty="0" err="1"/>
              <a:t>ra</a:t>
            </a:r>
            <a:r>
              <a:rPr lang="en-US" sz="1600" dirty="0"/>
              <a:t> </a:t>
            </a:r>
            <a:r>
              <a:rPr lang="en-US" sz="1600" dirty="0" err="1"/>
              <a:t>đời</a:t>
            </a:r>
            <a:r>
              <a:rPr lang="en-US" sz="1600" dirty="0"/>
              <a:t> </a:t>
            </a:r>
            <a:r>
              <a:rPr lang="en-US" sz="1600" dirty="0" err="1"/>
              <a:t>năm</a:t>
            </a:r>
            <a:r>
              <a:rPr lang="en-US" sz="1600" dirty="0"/>
              <a:t> 1997, </a:t>
            </a:r>
            <a:r>
              <a:rPr lang="en-US" sz="1600" dirty="0" err="1"/>
              <a:t>đến</a:t>
            </a:r>
            <a:r>
              <a:rPr lang="en-US" sz="1600" dirty="0"/>
              <a:t> nay ECMAScript </a:t>
            </a:r>
            <a:r>
              <a:rPr lang="en-US" sz="1600" dirty="0" err="1"/>
              <a:t>đã</a:t>
            </a:r>
            <a:r>
              <a:rPr lang="en-US" sz="1600" dirty="0"/>
              <a:t> </a:t>
            </a:r>
            <a:r>
              <a:rPr lang="en-US" sz="1600" dirty="0" err="1"/>
              <a:t>trải</a:t>
            </a:r>
            <a:r>
              <a:rPr lang="en-US" sz="1600" dirty="0"/>
              <a:t> qua </a:t>
            </a:r>
            <a:r>
              <a:rPr lang="en-US" sz="1600" dirty="0" err="1"/>
              <a:t>nhiều</a:t>
            </a:r>
            <a:r>
              <a:rPr lang="en-US" sz="1600" dirty="0"/>
              <a:t> </a:t>
            </a:r>
            <a:r>
              <a:rPr lang="en-US" sz="1600" dirty="0" err="1"/>
              <a:t>phiên</a:t>
            </a:r>
            <a:r>
              <a:rPr lang="en-US" sz="1600" dirty="0"/>
              <a:t> </a:t>
            </a:r>
            <a:r>
              <a:rPr lang="en-US" sz="1600" dirty="0" err="1"/>
              <a:t>bản</a:t>
            </a:r>
            <a:r>
              <a:rPr lang="en-US" sz="1600" dirty="0"/>
              <a:t> </a:t>
            </a:r>
            <a:r>
              <a:rPr lang="en-US" sz="1600" dirty="0" err="1"/>
              <a:t>mà</a:t>
            </a:r>
            <a:r>
              <a:rPr lang="en-US" sz="1600" dirty="0"/>
              <a:t> </a:t>
            </a:r>
            <a:r>
              <a:rPr lang="en-US" sz="1600" dirty="0" err="1"/>
              <a:t>mới</a:t>
            </a:r>
            <a:r>
              <a:rPr lang="en-US" sz="1600" dirty="0"/>
              <a:t> </a:t>
            </a:r>
            <a:r>
              <a:rPr lang="en-US" sz="1600" dirty="0" err="1"/>
              <a:t>nhất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ES2015/ES6 (2015-2016).</a:t>
            </a:r>
          </a:p>
          <a:p>
            <a:pPr lvl="0"/>
            <a:r>
              <a:rPr lang="en-US" sz="1600" dirty="0" err="1"/>
              <a:t>Javascript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: </a:t>
            </a:r>
            <a:endParaRPr lang="en-US" sz="1400" dirty="0"/>
          </a:p>
          <a:p>
            <a:pPr lvl="1"/>
            <a:r>
              <a:rPr lang="en-US" sz="1400" dirty="0" err="1"/>
              <a:t>Thay</a:t>
            </a:r>
            <a:r>
              <a:rPr lang="en-US" sz="1400" dirty="0"/>
              <a:t> </a:t>
            </a:r>
            <a:r>
              <a:rPr lang="en-US" sz="1400" dirty="0" err="1"/>
              <a:t>đổi</a:t>
            </a:r>
            <a:r>
              <a:rPr lang="en-US" sz="1400" dirty="0"/>
              <a:t> </a:t>
            </a:r>
            <a:r>
              <a:rPr lang="en-US" sz="1400" dirty="0" err="1"/>
              <a:t>nội</a:t>
            </a:r>
            <a:r>
              <a:rPr lang="en-US" sz="1400" dirty="0"/>
              <a:t> dung </a:t>
            </a:r>
            <a:r>
              <a:rPr lang="en-US" sz="1400" dirty="0" err="1"/>
              <a:t>trang</a:t>
            </a:r>
            <a:r>
              <a:rPr lang="en-US" sz="1400" dirty="0"/>
              <a:t> web.</a:t>
            </a:r>
            <a:endParaRPr lang="en-US" sz="1200" dirty="0"/>
          </a:p>
          <a:p>
            <a:pPr lvl="1"/>
            <a:r>
              <a:rPr lang="en-US" sz="1400" dirty="0" err="1"/>
              <a:t>Thay</a:t>
            </a:r>
            <a:r>
              <a:rPr lang="en-US" sz="1400" dirty="0"/>
              <a:t> </a:t>
            </a:r>
            <a:r>
              <a:rPr lang="en-US" sz="1400" dirty="0" err="1"/>
              <a:t>đổi</a:t>
            </a:r>
            <a:r>
              <a:rPr lang="en-US" sz="1400" dirty="0"/>
              <a:t> </a:t>
            </a:r>
            <a:r>
              <a:rPr lang="en-US" sz="1400" dirty="0" err="1"/>
              <a:t>thuộc</a:t>
            </a:r>
            <a:r>
              <a:rPr lang="en-US" sz="1400" dirty="0"/>
              <a:t>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HTML.</a:t>
            </a:r>
            <a:endParaRPr lang="en-US" sz="1200" dirty="0"/>
          </a:p>
          <a:p>
            <a:pPr lvl="1"/>
            <a:r>
              <a:rPr lang="en-US" sz="1400" dirty="0" err="1"/>
              <a:t>Thay</a:t>
            </a:r>
            <a:r>
              <a:rPr lang="en-US" sz="1400" dirty="0"/>
              <a:t> </a:t>
            </a:r>
            <a:r>
              <a:rPr lang="en-US" sz="1400" dirty="0" err="1"/>
              <a:t>đổi</a:t>
            </a:r>
            <a:r>
              <a:rPr lang="en-US" sz="1400" dirty="0"/>
              <a:t> </a:t>
            </a:r>
            <a:r>
              <a:rPr lang="en-US" sz="1400" dirty="0" err="1"/>
              <a:t>css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thành</a:t>
            </a:r>
            <a:r>
              <a:rPr lang="en-US" sz="1400" dirty="0"/>
              <a:t> </a:t>
            </a:r>
            <a:r>
              <a:rPr lang="en-US" sz="1400" dirty="0" err="1"/>
              <a:t>phần</a:t>
            </a:r>
            <a:r>
              <a:rPr lang="en-US" sz="1400" dirty="0"/>
              <a:t> HTML.</a:t>
            </a:r>
            <a:endParaRPr lang="en-US" sz="1200" dirty="0"/>
          </a:p>
          <a:p>
            <a:pPr lvl="1"/>
            <a:r>
              <a:rPr lang="en-US" sz="1400" dirty="0" err="1"/>
              <a:t>Kiểm</a:t>
            </a:r>
            <a:r>
              <a:rPr lang="en-US" sz="1400" dirty="0"/>
              <a:t> </a:t>
            </a:r>
            <a:r>
              <a:rPr lang="en-US" sz="1400" dirty="0" err="1"/>
              <a:t>tra</a:t>
            </a:r>
            <a:r>
              <a:rPr lang="en-US" sz="1400" dirty="0"/>
              <a:t> (validate) </a:t>
            </a:r>
            <a:r>
              <a:rPr lang="en-US" sz="1400" dirty="0" err="1"/>
              <a:t>tính</a:t>
            </a:r>
            <a:r>
              <a:rPr lang="en-US" sz="1400" dirty="0"/>
              <a:t> </a:t>
            </a:r>
            <a:r>
              <a:rPr lang="en-US" sz="1400" dirty="0" err="1"/>
              <a:t>hợp</a:t>
            </a:r>
            <a:r>
              <a:rPr lang="en-US" sz="1400" dirty="0"/>
              <a:t> </a:t>
            </a:r>
            <a:r>
              <a:rPr lang="en-US" sz="1400" dirty="0" err="1"/>
              <a:t>lệ</a:t>
            </a:r>
            <a:r>
              <a:rPr lang="en-US" sz="1400" dirty="0"/>
              <a:t> </a:t>
            </a:r>
            <a:r>
              <a:rPr lang="en-US" sz="1400" dirty="0" err="1"/>
              <a:t>dữ</a:t>
            </a:r>
            <a:r>
              <a:rPr lang="en-US" sz="1400" dirty="0"/>
              <a:t> </a:t>
            </a:r>
            <a:r>
              <a:rPr lang="en-US" sz="1400" dirty="0" err="1"/>
              <a:t>liệu</a:t>
            </a:r>
            <a:r>
              <a:rPr lang="en-US" sz="1400" dirty="0"/>
              <a:t> </a:t>
            </a:r>
            <a:r>
              <a:rPr lang="en-US" sz="1400" dirty="0" err="1"/>
              <a:t>vào</a:t>
            </a:r>
            <a:endParaRPr lang="en-US" sz="1200" dirty="0"/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0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”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10008703" cy="1670511"/>
          </a:xfrm>
        </p:spPr>
        <p:txBody>
          <a:bodyPr/>
          <a:lstStyle/>
          <a:p>
            <a:pPr lvl="0"/>
            <a:r>
              <a:rPr lang="en-US" sz="1600" dirty="0" err="1"/>
              <a:t>Mặc</a:t>
            </a:r>
            <a:r>
              <a:rPr lang="en-US" sz="1600" dirty="0"/>
              <a:t> </a:t>
            </a:r>
            <a:r>
              <a:rPr lang="en-US" sz="1600" dirty="0" err="1"/>
              <a:t>dù</a:t>
            </a:r>
            <a:r>
              <a:rPr lang="en-US" sz="1600" dirty="0"/>
              <a:t> ban </a:t>
            </a:r>
            <a:r>
              <a:rPr lang="en-US" sz="1600" dirty="0" err="1"/>
              <a:t>đầu</a:t>
            </a:r>
            <a:r>
              <a:rPr lang="en-US" sz="1600" dirty="0"/>
              <a:t> JS </a:t>
            </a:r>
            <a:r>
              <a:rPr lang="en-US" sz="1600" dirty="0" err="1"/>
              <a:t>chỉ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mục</a:t>
            </a:r>
            <a:r>
              <a:rPr lang="en-US" sz="1600" dirty="0"/>
              <a:t> </a:t>
            </a:r>
            <a:r>
              <a:rPr lang="en-US" sz="1600" dirty="0" err="1"/>
              <a:t>đích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phía</a:t>
            </a:r>
            <a:r>
              <a:rPr lang="en-US" sz="1600" dirty="0"/>
              <a:t> client, </a:t>
            </a:r>
            <a:r>
              <a:rPr lang="en-US" sz="1600" dirty="0" err="1"/>
              <a:t>nhưng</a:t>
            </a:r>
            <a:r>
              <a:rPr lang="en-US" sz="1600" dirty="0"/>
              <a:t> do </a:t>
            </a:r>
            <a:r>
              <a:rPr lang="en-US" sz="1600" dirty="0" err="1"/>
              <a:t>những</a:t>
            </a:r>
            <a:r>
              <a:rPr lang="en-US" sz="1600" dirty="0"/>
              <a:t> </a:t>
            </a:r>
            <a:r>
              <a:rPr lang="en-US" sz="1600" dirty="0" err="1"/>
              <a:t>ưu</a:t>
            </a:r>
            <a:r>
              <a:rPr lang="en-US" sz="1600" dirty="0"/>
              <a:t> </a:t>
            </a:r>
            <a:r>
              <a:rPr lang="en-US" sz="1600" dirty="0" err="1"/>
              <a:t>điểm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JS, </a:t>
            </a:r>
            <a:r>
              <a:rPr lang="en-US" sz="1600" dirty="0" err="1"/>
              <a:t>nhất</a:t>
            </a:r>
            <a:r>
              <a:rPr lang="en-US" sz="1600" dirty="0"/>
              <a:t>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linh</a:t>
            </a:r>
            <a:r>
              <a:rPr lang="en-US" sz="1600" dirty="0"/>
              <a:t> </a:t>
            </a:r>
            <a:r>
              <a:rPr lang="en-US" sz="1600" dirty="0" err="1"/>
              <a:t>hoạt</a:t>
            </a:r>
            <a:r>
              <a:rPr lang="en-US" sz="1600" dirty="0"/>
              <a:t> </a:t>
            </a:r>
            <a:r>
              <a:rPr lang="en-US" sz="1600" dirty="0" err="1"/>
              <a:t>cao</a:t>
            </a:r>
            <a:r>
              <a:rPr lang="en-US" sz="1600" dirty="0"/>
              <a:t> </a:t>
            </a:r>
            <a:r>
              <a:rPr lang="en-US" sz="1600" dirty="0" err="1"/>
              <a:t>nên</a:t>
            </a:r>
            <a:r>
              <a:rPr lang="en-US" sz="1600" dirty="0"/>
              <a:t> </a:t>
            </a:r>
            <a:r>
              <a:rPr lang="en-US" sz="1600" dirty="0" err="1"/>
              <a:t>dần</a:t>
            </a:r>
            <a:r>
              <a:rPr lang="en-US" sz="1600" dirty="0"/>
              <a:t> </a:t>
            </a:r>
            <a:r>
              <a:rPr lang="en-US" sz="1600" dirty="0" err="1"/>
              <a:t>dần</a:t>
            </a:r>
            <a:r>
              <a:rPr lang="en-US" sz="1600" dirty="0"/>
              <a:t> </a:t>
            </a:r>
            <a:r>
              <a:rPr lang="en-US" sz="1600" dirty="0" err="1"/>
              <a:t>thế</a:t>
            </a:r>
            <a:r>
              <a:rPr lang="en-US" sz="1600" dirty="0"/>
              <a:t> </a:t>
            </a:r>
            <a:r>
              <a:rPr lang="en-US" sz="1600" dirty="0" err="1"/>
              <a:t>giới</a:t>
            </a:r>
            <a:r>
              <a:rPr lang="en-US" sz="1600" dirty="0"/>
              <a:t> </a:t>
            </a:r>
            <a:r>
              <a:rPr lang="en-US" sz="1600" dirty="0" err="1"/>
              <a:t>công</a:t>
            </a:r>
            <a:r>
              <a:rPr lang="en-US" sz="1600" dirty="0"/>
              <a:t> </a:t>
            </a:r>
            <a:r>
              <a:rPr lang="en-US" sz="1600" dirty="0" err="1"/>
              <a:t>nghệ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tin </a:t>
            </a:r>
            <a:r>
              <a:rPr lang="en-US" sz="1600" dirty="0" err="1"/>
              <a:t>đã</a:t>
            </a:r>
            <a:r>
              <a:rPr lang="en-US" sz="1600" dirty="0"/>
              <a:t> </a:t>
            </a:r>
            <a:r>
              <a:rPr lang="en-US" sz="1600" dirty="0" err="1"/>
              <a:t>phát</a:t>
            </a:r>
            <a:r>
              <a:rPr lang="en-US" sz="1600" dirty="0"/>
              <a:t> </a:t>
            </a:r>
            <a:r>
              <a:rPr lang="en-US" sz="1600" dirty="0" err="1"/>
              <a:t>triển</a:t>
            </a:r>
            <a:r>
              <a:rPr lang="en-US" sz="1600" dirty="0"/>
              <a:t> </a:t>
            </a:r>
            <a:r>
              <a:rPr lang="en-US" sz="1600" dirty="0" err="1"/>
              <a:t>nên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nền</a:t>
            </a:r>
            <a:r>
              <a:rPr lang="en-US" sz="1600" dirty="0"/>
              <a:t> </a:t>
            </a:r>
            <a:r>
              <a:rPr lang="en-US" sz="1600" dirty="0" err="1"/>
              <a:t>tảng</a:t>
            </a:r>
            <a:r>
              <a:rPr lang="en-US" sz="1600" dirty="0"/>
              <a:t> </a:t>
            </a:r>
            <a:r>
              <a:rPr lang="en-US" sz="1600" dirty="0" err="1"/>
              <a:t>hoặc</a:t>
            </a:r>
            <a:r>
              <a:rPr lang="en-US" sz="1600" dirty="0"/>
              <a:t> </a:t>
            </a:r>
            <a:r>
              <a:rPr lang="en-US" sz="1600" dirty="0" err="1"/>
              <a:t>thư</a:t>
            </a:r>
            <a:r>
              <a:rPr lang="en-US" sz="1600" dirty="0"/>
              <a:t> </a:t>
            </a:r>
            <a:r>
              <a:rPr lang="en-US" sz="1600" dirty="0" err="1"/>
              <a:t>viện</a:t>
            </a:r>
            <a:r>
              <a:rPr lang="en-US" sz="1600" dirty="0"/>
              <a:t> </a:t>
            </a:r>
            <a:r>
              <a:rPr lang="en-US" sz="1600" dirty="0" err="1"/>
              <a:t>mới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thể</a:t>
            </a:r>
            <a:r>
              <a:rPr lang="en-US" sz="1600" dirty="0"/>
              <a:t>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JS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backend, </a:t>
            </a:r>
            <a:r>
              <a:rPr lang="en-US" sz="1600" dirty="0" err="1"/>
              <a:t>lập</a:t>
            </a:r>
            <a:r>
              <a:rPr lang="en-US" sz="1600" dirty="0"/>
              <a:t> </a:t>
            </a:r>
            <a:r>
              <a:rPr lang="en-US" sz="1600" dirty="0" err="1"/>
              <a:t>trình</a:t>
            </a:r>
            <a:r>
              <a:rPr lang="en-US" sz="1600" dirty="0"/>
              <a:t> </a:t>
            </a:r>
            <a:r>
              <a:rPr lang="en-US" sz="1600" dirty="0" err="1"/>
              <a:t>ứng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desktop,…</a:t>
            </a:r>
          </a:p>
          <a:p>
            <a:pPr lvl="0"/>
            <a:r>
              <a:rPr lang="en-US" sz="1600" dirty="0" err="1"/>
              <a:t>Sơ</a:t>
            </a:r>
            <a:r>
              <a:rPr lang="en-US" sz="1600" dirty="0"/>
              <a:t> </a:t>
            </a:r>
            <a:r>
              <a:rPr lang="en-US" sz="1600" dirty="0" err="1"/>
              <a:t>đồ</a:t>
            </a:r>
            <a:r>
              <a:rPr lang="en-US" sz="1600" dirty="0"/>
              <a:t> “</a:t>
            </a: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sinh</a:t>
            </a:r>
            <a:r>
              <a:rPr lang="en-US" sz="1600" dirty="0"/>
              <a:t> </a:t>
            </a:r>
            <a:r>
              <a:rPr lang="en-US" sz="1600" dirty="0" err="1"/>
              <a:t>thái</a:t>
            </a:r>
            <a:r>
              <a:rPr lang="en-US" sz="1600" dirty="0"/>
              <a:t> JS”: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Google Shape;82;g1769b905eaf_0_0"/>
          <p:cNvPicPr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45635" y="3737114"/>
            <a:ext cx="7818782" cy="2190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17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Chèn</a:t>
            </a:r>
            <a:r>
              <a:rPr lang="en-US" dirty="0"/>
              <a:t> JavaScript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5396947" cy="3318936"/>
          </a:xfrm>
        </p:spPr>
        <p:txBody>
          <a:bodyPr/>
          <a:lstStyle/>
          <a:p>
            <a:r>
              <a:rPr lang="vi-V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Quá trình đ</a:t>
            </a:r>
            <a:r>
              <a:rPr lang="vi-VN" sz="1600" dirty="0">
                <a:solidFill>
                  <a:schemeClr val="dk1"/>
                </a:solidFill>
              </a:rPr>
              <a:t>ọ</a:t>
            </a:r>
            <a:r>
              <a:rPr lang="vi-V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và hiển thị trang HTML như slide trước → Sẽ phân tích HTML → Phân tích CSS → Nếu gặp Javascript → Dừng để đọc → </a:t>
            </a:r>
            <a:r>
              <a:rPr lang="vi-VN" sz="16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Nếu script </a:t>
            </a:r>
            <a:r>
              <a:rPr lang="vi-VN" sz="1600" dirty="0">
                <a:solidFill>
                  <a:srgbClr val="FF0000"/>
                </a:solidFill>
              </a:rPr>
              <a:t>ok thì</a:t>
            </a:r>
            <a:r>
              <a:rPr lang="vi-VN" sz="16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chạy tiếp (</a:t>
            </a:r>
            <a:r>
              <a:rPr lang="vi-VN" sz="1600" dirty="0">
                <a:solidFill>
                  <a:srgbClr val="FF0000"/>
                </a:solidFill>
              </a:rPr>
              <a:t>không ok thì lỗi luôn</a:t>
            </a:r>
            <a:r>
              <a:rPr lang="vi-VN" sz="16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vi-V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Hiển thị lên Trình duyệt </a:t>
            </a:r>
            <a:endParaRPr lang="en-US"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50000"/>
              </a:lnSpc>
            </a:pPr>
            <a:r>
              <a:rPr lang="vi-VN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Chèn JS vào trang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vi-V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 dụng </a:t>
            </a:r>
            <a:r>
              <a:rPr lang="vi-VN" dirty="0">
                <a:solidFill>
                  <a:schemeClr val="dk1"/>
                </a:solidFill>
              </a:rPr>
              <a:t>tag</a:t>
            </a:r>
            <a:r>
              <a:rPr lang="vi-V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&lt;script&gt;&lt;/script&gt;</a:t>
            </a:r>
            <a:endParaRPr lang="vi-VN" sz="1400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vi-V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Chèn thẳng vào trang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vi-V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từ file bên ngoài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vi-V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Chèn bất kì nơi đâu</a:t>
            </a:r>
          </a:p>
          <a:p>
            <a:endParaRPr lang="vi-VN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Google Shape;16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35416" y="2379131"/>
            <a:ext cx="5019780" cy="37667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695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000" dirty="0"/>
              <a:t>Nhớ: Code JS ở ngoài và include vào khi cần → Tái sử dụng &amp; SEO tốt hơn</a:t>
            </a:r>
          </a:p>
          <a:p>
            <a:r>
              <a:rPr lang="vi-VN" sz="2000" dirty="0"/>
              <a:t>Đặt các Include ở cuối thẻ Body </a:t>
            </a:r>
          </a:p>
          <a:p>
            <a:r>
              <a:rPr lang="vi-VN" sz="2000" dirty="0"/>
              <a:t>Nếu đặt ở đầu, JS mà lỗi là trang lỗi luôn -&gt; Đặt ở cuối, ít ra nếu JS lỗi thì trang web vẫn được hiện ra rồi, chỉ là không tương tác được.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 GD BM CNPM - Khoa CNTT - HVNN VN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0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JS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F4439-3C56-4BA3-8D60-00770A8CD5C2}" type="datetime1">
              <a:rPr lang="en-US" smtClean="0"/>
              <a:t>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 GD BM CNPM - Khoa CNTT - HVNN VN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Google Shape;185;p16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1381" y="2557463"/>
            <a:ext cx="8389238" cy="3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2640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162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CBAF62"/>
      </a:accent1>
      <a:accent2>
        <a:srgbClr val="4096B0"/>
      </a:accent2>
      <a:accent3>
        <a:srgbClr val="803348"/>
      </a:accent3>
      <a:accent4>
        <a:srgbClr val="8E684C"/>
      </a:accent4>
      <a:accent5>
        <a:srgbClr val="AB946B"/>
      </a:accent5>
      <a:accent6>
        <a:srgbClr val="803348"/>
      </a:accent6>
      <a:hlink>
        <a:srgbClr val="86724D"/>
      </a:hlink>
      <a:folHlink>
        <a:srgbClr val="CBAF62"/>
      </a:folHlink>
    </a:clrScheme>
    <a:fontScheme name="Custom 169">
      <a:majorFont>
        <a:latin typeface="Rockwell"/>
        <a:ea typeface=""/>
        <a:cs typeface=""/>
      </a:majorFont>
      <a:minorFont>
        <a:latin typeface="Trebuchet MS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931312_Digital time capsule_AAS_v5" id="{70FAC956-2C2E-4E61-8736-FD44862A1361}" vid="{42D0A1C3-4A83-4DA4-BA7B-A54A584438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003A033DC6594CBDBEB8AE56FC68B7" ma:contentTypeVersion="6" ma:contentTypeDescription="Create a new document." ma:contentTypeScope="" ma:versionID="1c0862a25c318572d88519db71d8b9c7">
  <xsd:schema xmlns:xsd="http://www.w3.org/2001/XMLSchema" xmlns:xs="http://www.w3.org/2001/XMLSchema" xmlns:p="http://schemas.microsoft.com/office/2006/metadata/properties" xmlns:ns2="c04979bd-ad79-496e-a582-ff8714edf39c" xmlns:ns3="3809acf2-9060-4843-904f-818224cd219d" targetNamespace="http://schemas.microsoft.com/office/2006/metadata/properties" ma:root="true" ma:fieldsID="51e182ec3a3e2959cddadb0c76e06110" ns2:_="" ns3:_="">
    <xsd:import namespace="c04979bd-ad79-496e-a582-ff8714edf39c"/>
    <xsd:import namespace="3809acf2-9060-4843-904f-818224cd219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979bd-ad79-496e-a582-ff8714edf3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09acf2-9060-4843-904f-818224cd219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60F61B-4914-4187-8AF9-DCADA961DF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548711-126A-42FA-BDC3-C9691394C077}">
  <ds:schemaRefs>
    <ds:schemaRef ds:uri="71af3243-3dd4-4a8d-8c0d-dd76da1f02a5"/>
    <ds:schemaRef ds:uri="http://schemas.microsoft.com/office/2006/metadata/properties"/>
    <ds:schemaRef ds:uri="http://purl.org/dc/terms/"/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B0626F15-7F36-436C-8614-A9F61106FA6B}"/>
</file>

<file path=docProps/app.xml><?xml version="1.0" encoding="utf-8"?>
<Properties xmlns="http://schemas.openxmlformats.org/officeDocument/2006/extended-properties" xmlns:vt="http://schemas.openxmlformats.org/officeDocument/2006/docPropsVTypes">
  <Template>Digital time capsule</Template>
  <TotalTime>0</TotalTime>
  <Words>700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Lucida Handwriting</vt:lpstr>
      <vt:lpstr>Rockwell</vt:lpstr>
      <vt:lpstr>Trebuchet MS</vt:lpstr>
      <vt:lpstr>Organic</vt:lpstr>
      <vt:lpstr>Phát triển ứng dụng web  Tiết 11: Giới thiệu JavaScript</vt:lpstr>
      <vt:lpstr>Nội dung</vt:lpstr>
      <vt:lpstr>Vì sao cần có JavaScript?</vt:lpstr>
      <vt:lpstr>Cách trình duyệt xử lý JavaScript (JS)</vt:lpstr>
      <vt:lpstr>Ngôn ngữ lập trình JavaScript</vt:lpstr>
      <vt:lpstr>“Hệ sinh thái” JavaScript</vt:lpstr>
      <vt:lpstr>Chèn JavaScript vào tài liệu HTML</vt:lpstr>
      <vt:lpstr>Kinh nghiệm khi sử dụng Javascript</vt:lpstr>
      <vt:lpstr>Vị trí chèn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2023-04-23T15:59:53Z</dcterms:created>
  <dcterms:modified xsi:type="dcterms:W3CDTF">2024-02-01T04:45:48Z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