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A4252-5B7F-F4C3-A5C7-FD2F4F1B9E5F}" v="5" dt="2024-03-01T03:56:24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3" autoAdjust="0"/>
    <p:restoredTop sz="88501" autoAdjust="0"/>
  </p:normalViewPr>
  <p:slideViewPr>
    <p:cSldViewPr snapToGrid="0">
      <p:cViewPr varScale="1">
        <p:scale>
          <a:sx n="101" d="100"/>
          <a:sy n="101" d="100"/>
        </p:scale>
        <p:origin x="10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5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03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6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2/29/2024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2/29/2024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2/29/2024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2/29/2024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2/29/2024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8644" y="1871131"/>
            <a:ext cx="7447722" cy="1515533"/>
          </a:xfrm>
        </p:spPr>
        <p:txBody>
          <a:bodyPr/>
          <a:lstStyle/>
          <a:p>
            <a:r>
              <a:rPr lang="en-US" sz="2800" dirty="0"/>
              <a:t>Phát triển </a:t>
            </a:r>
            <a:r>
              <a:rPr lang="en-US" sz="2800" dirty="0" err="1"/>
              <a:t>ứng</a:t>
            </a:r>
            <a:r>
              <a:rPr lang="en-US" sz="2800" dirty="0"/>
              <a:t> dụng web </a:t>
            </a:r>
            <a:br>
              <a:rPr lang="en-US" sz="3200" dirty="0"/>
            </a:br>
            <a:r>
              <a:rPr lang="en-US" sz="2500" b="1" i="1" dirty="0" err="1"/>
              <a:t>Tiết</a:t>
            </a:r>
            <a:r>
              <a:rPr lang="en-US" sz="2500" b="1" i="1" dirty="0"/>
              <a:t> 13: </a:t>
            </a:r>
            <a:r>
              <a:rPr lang="en-US" sz="2500" b="1" i="1" dirty="0" err="1"/>
              <a:t>Mô</a:t>
            </a:r>
            <a:r>
              <a:rPr lang="en-US" sz="2500" b="1" i="1" dirty="0"/>
              <a:t> </a:t>
            </a:r>
            <a:r>
              <a:rPr lang="en-US" sz="2500" b="1" i="1" dirty="0" err="1"/>
              <a:t>hình</a:t>
            </a:r>
            <a:r>
              <a:rPr lang="en-US" sz="2500" b="1" i="1" dirty="0"/>
              <a:t> HTML DOM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059103"/>
            <a:ext cx="6815669" cy="919295"/>
          </a:xfrm>
        </p:spPr>
        <p:txBody>
          <a:bodyPr>
            <a:normAutofit/>
          </a:bodyPr>
          <a:lstStyle/>
          <a:p>
            <a:r>
              <a:rPr lang="en-US" sz="2000" dirty="0" err="1"/>
              <a:t>Th.S</a:t>
            </a:r>
            <a:r>
              <a:rPr lang="en-US" sz="2000" dirty="0"/>
              <a:t> Lê Doãn Phước</a:t>
            </a:r>
            <a:br>
              <a:rPr lang="en-US" sz="2000" dirty="0"/>
            </a:br>
            <a:r>
              <a:rPr lang="en-US" sz="2000" dirty="0"/>
              <a:t>GV BM CNPM – Khoa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5148"/>
            <a:ext cx="9601196" cy="3450720"/>
          </a:xfrm>
        </p:spPr>
        <p:txBody>
          <a:bodyPr/>
          <a:lstStyle/>
          <a:p>
            <a:r>
              <a:rPr lang="en-US" sz="1500" b="1" dirty="0"/>
              <a:t>Thao </a:t>
            </a:r>
            <a:r>
              <a:rPr lang="en-US" sz="1500" b="1" dirty="0" err="1"/>
              <a:t>tác</a:t>
            </a:r>
            <a:r>
              <a:rPr lang="en-US" sz="1500" b="1" dirty="0"/>
              <a:t> </a:t>
            </a:r>
            <a:r>
              <a:rPr lang="en-US" sz="1500" b="1" dirty="0" err="1"/>
              <a:t>với</a:t>
            </a:r>
            <a:r>
              <a:rPr lang="en-US" sz="1500" b="1" dirty="0"/>
              <a:t> DOM </a:t>
            </a:r>
            <a:r>
              <a:rPr lang="en-US" sz="1500" b="1" dirty="0" err="1"/>
              <a:t>được</a:t>
            </a:r>
            <a:r>
              <a:rPr lang="en-US" sz="1500" b="1" dirty="0"/>
              <a:t> </a:t>
            </a:r>
            <a:r>
              <a:rPr lang="en-US" sz="1500" b="1" dirty="0" err="1"/>
              <a:t>thực</a:t>
            </a:r>
            <a:r>
              <a:rPr lang="en-US" sz="1500" b="1" dirty="0"/>
              <a:t> </a:t>
            </a:r>
            <a:r>
              <a:rPr lang="en-US" sz="1500" b="1" dirty="0" err="1"/>
              <a:t>hiện</a:t>
            </a:r>
            <a:r>
              <a:rPr lang="en-US" sz="1500" b="1" dirty="0"/>
              <a:t> </a:t>
            </a:r>
            <a:r>
              <a:rPr lang="en-US" sz="1500" b="1" dirty="0" err="1"/>
              <a:t>thông</a:t>
            </a:r>
            <a:r>
              <a:rPr lang="en-US" sz="1500" b="1" dirty="0"/>
              <a:t> qua </a:t>
            </a:r>
            <a:r>
              <a:rPr lang="en-US" sz="1500" b="1" dirty="0" err="1"/>
              <a:t>các</a:t>
            </a:r>
            <a:r>
              <a:rPr lang="en-US" sz="1500" b="1" dirty="0"/>
              <a:t> </a:t>
            </a:r>
            <a:r>
              <a:rPr lang="en-US" sz="1500" b="1" dirty="0" err="1"/>
              <a:t>thuộc</a:t>
            </a:r>
            <a:r>
              <a:rPr lang="en-US" sz="1500" b="1" dirty="0"/>
              <a:t> </a:t>
            </a:r>
            <a:r>
              <a:rPr lang="en-US" sz="1500" b="1" dirty="0" err="1"/>
              <a:t>tính</a:t>
            </a:r>
            <a:r>
              <a:rPr lang="en-US" sz="1500" b="1" dirty="0"/>
              <a:t> </a:t>
            </a:r>
            <a:r>
              <a:rPr lang="en-US" sz="1500" b="1" dirty="0" err="1"/>
              <a:t>và</a:t>
            </a:r>
            <a:r>
              <a:rPr lang="en-US" sz="1500" b="1" dirty="0"/>
              <a:t> </a:t>
            </a:r>
            <a:r>
              <a:rPr lang="en-US" sz="1500" b="1" dirty="0" err="1"/>
              <a:t>phương</a:t>
            </a:r>
            <a:r>
              <a:rPr lang="en-US" sz="1500" b="1" dirty="0"/>
              <a:t> </a:t>
            </a:r>
            <a:r>
              <a:rPr lang="en-US" sz="1500" b="1" dirty="0" err="1"/>
              <a:t>thức</a:t>
            </a:r>
            <a:endParaRPr lang="en-US" sz="1500" b="1" dirty="0"/>
          </a:p>
          <a:p>
            <a:r>
              <a:rPr lang="en-US" sz="1500" b="1" dirty="0" err="1"/>
              <a:t>Thuộc</a:t>
            </a:r>
            <a:r>
              <a:rPr lang="en-US" sz="1500" b="1" dirty="0"/>
              <a:t> </a:t>
            </a:r>
            <a:r>
              <a:rPr lang="en-US" sz="1500" b="1" dirty="0" err="1"/>
              <a:t>tính</a:t>
            </a:r>
            <a:r>
              <a:rPr lang="en-US" sz="1500" b="1" dirty="0"/>
              <a:t>:  id, </a:t>
            </a:r>
            <a:r>
              <a:rPr lang="en-US" sz="1500" b="1" dirty="0" err="1"/>
              <a:t>className</a:t>
            </a:r>
            <a:r>
              <a:rPr lang="en-US" sz="1500" b="1" dirty="0"/>
              <a:t>, </a:t>
            </a:r>
            <a:r>
              <a:rPr lang="en-US" sz="1500" b="1" dirty="0" err="1"/>
              <a:t>tagName</a:t>
            </a:r>
            <a:r>
              <a:rPr lang="en-US" sz="1500" b="1" dirty="0"/>
              <a:t>, </a:t>
            </a:r>
            <a:r>
              <a:rPr lang="en-US" sz="1500" b="1" dirty="0" err="1"/>
              <a:t>innerHTML</a:t>
            </a:r>
            <a:r>
              <a:rPr lang="en-US" sz="1500" b="1" dirty="0"/>
              <a:t>, </a:t>
            </a:r>
            <a:r>
              <a:rPr lang="en-US" sz="1500" b="1" dirty="0" err="1"/>
              <a:t>outerHTML</a:t>
            </a:r>
            <a:r>
              <a:rPr lang="en-US" sz="1500" b="1" dirty="0"/>
              <a:t>, </a:t>
            </a:r>
            <a:r>
              <a:rPr lang="en-US" sz="1500" b="1" dirty="0" err="1"/>
              <a:t>textContent</a:t>
            </a:r>
            <a:r>
              <a:rPr lang="en-US" sz="1500" b="1" dirty="0"/>
              <a:t>, attributes, style, value</a:t>
            </a:r>
          </a:p>
          <a:p>
            <a:r>
              <a:rPr lang="en-US" sz="1500" b="1" dirty="0" err="1"/>
              <a:t>Phương</a:t>
            </a:r>
            <a:r>
              <a:rPr lang="en-US" sz="1500" b="1" dirty="0"/>
              <a:t> </a:t>
            </a:r>
            <a:r>
              <a:rPr lang="en-US" sz="1500" b="1" dirty="0" err="1"/>
              <a:t>thức</a:t>
            </a:r>
            <a:r>
              <a:rPr lang="en-US" sz="1500" b="1" dirty="0"/>
              <a:t>: </a:t>
            </a:r>
          </a:p>
          <a:p>
            <a:pPr lvl="1"/>
            <a:r>
              <a:rPr lang="en-US" sz="1400" b="1" dirty="0" err="1"/>
              <a:t>getElementById</a:t>
            </a:r>
            <a:r>
              <a:rPr lang="en-US" sz="1400" dirty="0"/>
              <a:t>(id)</a:t>
            </a:r>
          </a:p>
          <a:p>
            <a:pPr lvl="1"/>
            <a:r>
              <a:rPr lang="en-US" sz="1400" b="1" dirty="0" err="1"/>
              <a:t>getElementsByTagName</a:t>
            </a:r>
            <a:r>
              <a:rPr lang="en-US" sz="1400" dirty="0"/>
              <a:t>(</a:t>
            </a:r>
            <a:r>
              <a:rPr lang="en-US" sz="1400" dirty="0" err="1"/>
              <a:t>tagname</a:t>
            </a:r>
            <a:r>
              <a:rPr lang="en-US" sz="1400" dirty="0"/>
              <a:t>)</a:t>
            </a:r>
          </a:p>
          <a:p>
            <a:pPr lvl="1"/>
            <a:r>
              <a:rPr lang="en-US" sz="1400" b="1" dirty="0" err="1"/>
              <a:t>getElementsByName</a:t>
            </a:r>
            <a:r>
              <a:rPr lang="en-US" sz="1400" dirty="0"/>
              <a:t>(name): </a:t>
            </a:r>
            <a:r>
              <a:rPr lang="en-US" sz="1400" dirty="0" err="1"/>
              <a:t>Lấy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endParaRPr lang="en-US" sz="1400" dirty="0"/>
          </a:p>
          <a:p>
            <a:pPr lvl="1"/>
            <a:r>
              <a:rPr lang="en-US" sz="1400" b="1" dirty="0" err="1"/>
              <a:t>getAttribute</a:t>
            </a:r>
            <a:r>
              <a:rPr lang="en-US" sz="1400" dirty="0"/>
              <a:t>(</a:t>
            </a:r>
            <a:r>
              <a:rPr lang="en-US" sz="1400" dirty="0" err="1"/>
              <a:t>attributeName</a:t>
            </a:r>
            <a:r>
              <a:rPr lang="en-US" sz="1400" dirty="0"/>
              <a:t>):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endParaRPr lang="en-US" sz="1400" dirty="0"/>
          </a:p>
          <a:p>
            <a:pPr lvl="1"/>
            <a:r>
              <a:rPr lang="en-US" sz="1400" b="1" dirty="0" err="1"/>
              <a:t>setAttribute</a:t>
            </a:r>
            <a:r>
              <a:rPr lang="en-US" sz="1400" dirty="0"/>
              <a:t>(</a:t>
            </a:r>
            <a:r>
              <a:rPr lang="en-US" sz="1400" dirty="0" err="1"/>
              <a:t>attributeName</a:t>
            </a:r>
            <a:r>
              <a:rPr lang="en-US" sz="1400" dirty="0"/>
              <a:t>, value)</a:t>
            </a:r>
          </a:p>
          <a:p>
            <a:pPr lvl="1"/>
            <a:r>
              <a:rPr lang="en-US" sz="1400" b="1" dirty="0" err="1"/>
              <a:t>appendChild</a:t>
            </a:r>
            <a:r>
              <a:rPr lang="en-US" sz="1400" dirty="0"/>
              <a:t>(node):</a:t>
            </a:r>
            <a:r>
              <a:rPr lang="en-US" sz="1400" b="1" dirty="0"/>
              <a:t> </a:t>
            </a:r>
            <a:r>
              <a:rPr lang="en-US" sz="1400" dirty="0" err="1"/>
              <a:t>Thêm</a:t>
            </a:r>
            <a:r>
              <a:rPr lang="en-US" sz="1400" dirty="0"/>
              <a:t> 1 node con </a:t>
            </a:r>
            <a:r>
              <a:rPr lang="en-US" sz="1400" dirty="0" err="1"/>
              <a:t>vào</a:t>
            </a:r>
            <a:r>
              <a:rPr lang="en-US" sz="1400" dirty="0"/>
              <a:t> node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 err="1"/>
              <a:t>removeChild</a:t>
            </a:r>
            <a:r>
              <a:rPr lang="en-US" sz="1400" dirty="0"/>
              <a:t>(node):</a:t>
            </a:r>
            <a:r>
              <a:rPr lang="en-US" sz="1400" b="1" dirty="0"/>
              <a:t> </a:t>
            </a:r>
            <a:r>
              <a:rPr lang="en-US" sz="1400" dirty="0" err="1"/>
              <a:t>Xóa</a:t>
            </a:r>
            <a:r>
              <a:rPr lang="en-US" sz="1400" dirty="0"/>
              <a:t> 1 node con </a:t>
            </a:r>
            <a:r>
              <a:rPr lang="en-US" sz="1400" dirty="0" err="1"/>
              <a:t>khỏi</a:t>
            </a:r>
            <a:r>
              <a:rPr lang="en-US" sz="1400" dirty="0"/>
              <a:t> node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sz="1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4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DOM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:</a:t>
            </a:r>
          </a:p>
          <a:p>
            <a:pPr lvl="0"/>
            <a:r>
              <a:rPr lang="en-US" b="1" dirty="0" err="1"/>
              <a:t>parentNode</a:t>
            </a:r>
            <a:r>
              <a:rPr lang="en-US" dirty="0"/>
              <a:t>: node cha</a:t>
            </a:r>
          </a:p>
          <a:p>
            <a:pPr lvl="0"/>
            <a:r>
              <a:rPr lang="en-US" b="1" dirty="0" err="1"/>
              <a:t>childNodes</a:t>
            </a:r>
            <a:r>
              <a:rPr lang="en-US" dirty="0"/>
              <a:t>: </a:t>
            </a:r>
            <a:r>
              <a:rPr lang="en-US" dirty="0" err="1"/>
              <a:t>Các</a:t>
            </a:r>
            <a:r>
              <a:rPr lang="en-US" dirty="0"/>
              <a:t> node con</a:t>
            </a:r>
          </a:p>
          <a:p>
            <a:pPr lvl="0"/>
            <a:r>
              <a:rPr lang="en-US" b="1" dirty="0" err="1"/>
              <a:t>firstChild</a:t>
            </a:r>
            <a:r>
              <a:rPr lang="en-US" dirty="0"/>
              <a:t>: node con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0"/>
            <a:r>
              <a:rPr lang="en-US" b="1" dirty="0" err="1"/>
              <a:t>lastChild</a:t>
            </a:r>
            <a:r>
              <a:rPr lang="en-US" dirty="0"/>
              <a:t>: node con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endParaRPr lang="en-US" dirty="0"/>
          </a:p>
          <a:p>
            <a:pPr lvl="0"/>
            <a:r>
              <a:rPr lang="en-US" b="1" dirty="0" err="1"/>
              <a:t>nextSibling</a:t>
            </a:r>
            <a:r>
              <a:rPr lang="en-US" dirty="0"/>
              <a:t>: node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0"/>
            <a:r>
              <a:rPr lang="en-US" b="1" dirty="0" err="1"/>
              <a:t>previousSibling</a:t>
            </a:r>
            <a:r>
              <a:rPr lang="en-US" dirty="0"/>
              <a:t>: node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5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2348" y="2650064"/>
            <a:ext cx="4664765" cy="331893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&lt;head&gt;… &lt;/head&gt;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&lt;body&gt;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&lt;h1 id="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txt1</a:t>
            </a:r>
            <a:r>
              <a:rPr lang="en-US" sz="1400" dirty="0">
                <a:latin typeface="Consolas" panose="020B0609020204030204" pitchFamily="49" charset="0"/>
              </a:rPr>
              <a:t>"&gt;</a:t>
            </a:r>
            <a:r>
              <a:rPr lang="en-US" sz="1400" dirty="0" err="1">
                <a:latin typeface="Consolas" panose="020B0609020204030204" pitchFamily="49" charset="0"/>
              </a:rPr>
              <a:t>Truy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xuất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bằng</a:t>
            </a:r>
            <a:r>
              <a:rPr lang="en-US" sz="1400" dirty="0">
                <a:latin typeface="Consolas" panose="020B0609020204030204" pitchFamily="49" charset="0"/>
              </a:rPr>
              <a:t> id&lt;/h1&gt;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&lt;script type="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text/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javascript</a:t>
            </a:r>
            <a:r>
              <a:rPr lang="en-US" sz="1400" dirty="0">
                <a:latin typeface="Consolas" panose="020B0609020204030204" pitchFamily="49" charset="0"/>
              </a:rPr>
              <a:t>"&gt;</a:t>
            </a: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x = </a:t>
            </a:r>
            <a:r>
              <a:rPr lang="en-US" sz="1400" dirty="0" err="1"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latin typeface="Consolas" panose="020B0609020204030204" pitchFamily="49" charset="0"/>
              </a:rPr>
              <a:t>('txt1');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Truy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xuất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thẻ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h1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có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id 'txt1'</a:t>
            </a: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x.innerHTML</a:t>
            </a:r>
            <a:r>
              <a:rPr lang="en-US" sz="1400" dirty="0">
                <a:latin typeface="Consolas" panose="020B0609020204030204" pitchFamily="49" charset="0"/>
              </a:rPr>
              <a:t> = 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Thay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đổi</a:t>
            </a:r>
            <a:r>
              <a:rPr lang="en-US" sz="1400" dirty="0">
                <a:latin typeface="Consolas" panose="020B0609020204030204" pitchFamily="49" charset="0"/>
              </a:rPr>
              <a:t>";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Thay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đổi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nội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dung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của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thẻ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h1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&lt;/script&gt; &lt;/body&gt; &lt;/html&gt;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GD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61492" y="2699574"/>
            <a:ext cx="466476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xuất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id: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'txt1</a:t>
            </a:r>
            <a:r>
              <a:rPr lang="en-US" dirty="0">
                <a:latin typeface="Consolas" panose="020B0609020204030204" pitchFamily="49" charset="0"/>
              </a:rPr>
              <a:t>');</a:t>
            </a:r>
          </a:p>
          <a:p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xuất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tag: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document.getElementsByTagName</a:t>
            </a:r>
            <a:r>
              <a:rPr lang="en-US" dirty="0">
                <a:latin typeface="Consolas" panose="020B0609020204030204" pitchFamily="49" charset="0"/>
              </a:rPr>
              <a:t>('h1');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50435"/>
            <a:ext cx="9372599" cy="3225432"/>
          </a:xfrm>
        </p:spPr>
        <p:txBody>
          <a:bodyPr/>
          <a:lstStyle/>
          <a:p>
            <a:r>
              <a:rPr lang="en-US" sz="2400" b="1" dirty="0" err="1"/>
              <a:t>Khái</a:t>
            </a:r>
            <a:r>
              <a:rPr lang="en-US" sz="2400" b="1" dirty="0"/>
              <a:t> </a:t>
            </a:r>
            <a:r>
              <a:rPr lang="en-US" sz="2400" b="1" dirty="0" err="1"/>
              <a:t>niệm</a:t>
            </a:r>
            <a:r>
              <a:rPr lang="en-US" sz="2400" b="1" dirty="0"/>
              <a:t> </a:t>
            </a:r>
            <a:r>
              <a:rPr lang="en-US" sz="2400" b="1" dirty="0" err="1"/>
              <a:t>về</a:t>
            </a:r>
            <a:r>
              <a:rPr lang="en-US" sz="2400" b="1" dirty="0"/>
              <a:t> DOM</a:t>
            </a:r>
          </a:p>
          <a:p>
            <a:r>
              <a:rPr lang="en-US" sz="2400" b="1" dirty="0"/>
              <a:t>HTML DOM </a:t>
            </a:r>
            <a:r>
              <a:rPr lang="en-US" sz="2400" b="1" dirty="0" err="1"/>
              <a:t>là</a:t>
            </a:r>
            <a:r>
              <a:rPr lang="en-US" sz="2400" b="1" dirty="0"/>
              <a:t> </a:t>
            </a:r>
            <a:r>
              <a:rPr lang="en-US" sz="2400" b="1" dirty="0" err="1"/>
              <a:t>gì</a:t>
            </a:r>
            <a:endParaRPr lang="en-US" sz="2400" b="1" dirty="0"/>
          </a:p>
          <a:p>
            <a:r>
              <a:rPr lang="en-US" sz="2400" b="1" dirty="0" err="1"/>
              <a:t>Cây</a:t>
            </a:r>
            <a:r>
              <a:rPr lang="en-US" sz="2400" b="1" dirty="0"/>
              <a:t> </a:t>
            </a:r>
            <a:r>
              <a:rPr lang="en-US" sz="2400" b="1" dirty="0" err="1"/>
              <a:t>cấu</a:t>
            </a:r>
            <a:r>
              <a:rPr lang="en-US" sz="2400" b="1" dirty="0"/>
              <a:t> </a:t>
            </a:r>
            <a:r>
              <a:rPr lang="en-US" sz="2400" b="1" dirty="0" err="1"/>
              <a:t>trúc</a:t>
            </a:r>
            <a:r>
              <a:rPr lang="en-US" sz="2400" b="1" dirty="0"/>
              <a:t> DOM</a:t>
            </a:r>
          </a:p>
          <a:p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loại</a:t>
            </a:r>
            <a:r>
              <a:rPr lang="en-US" sz="2400" b="1" dirty="0"/>
              <a:t> DOM </a:t>
            </a:r>
            <a:r>
              <a:rPr lang="en-US" sz="2400" b="1" dirty="0" err="1"/>
              <a:t>trong</a:t>
            </a:r>
            <a:r>
              <a:rPr lang="en-US" sz="2400" b="1" dirty="0"/>
              <a:t> JS</a:t>
            </a:r>
          </a:p>
          <a:p>
            <a:r>
              <a:rPr lang="en-US" sz="2400" b="1" dirty="0"/>
              <a:t>Thao </a:t>
            </a:r>
            <a:r>
              <a:rPr lang="en-US" sz="2400" b="1" dirty="0" err="1"/>
              <a:t>tác</a:t>
            </a:r>
            <a:r>
              <a:rPr lang="en-US" sz="2400" b="1" dirty="0"/>
              <a:t> </a:t>
            </a:r>
            <a:r>
              <a:rPr lang="en-US" sz="2400" b="1" dirty="0" err="1"/>
              <a:t>với</a:t>
            </a:r>
            <a:r>
              <a:rPr lang="en-US" sz="2400" b="1" dirty="0"/>
              <a:t> DOM</a:t>
            </a:r>
          </a:p>
          <a:p>
            <a:r>
              <a:rPr lang="en-US" sz="2400" b="1" dirty="0" err="1"/>
              <a:t>Truy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tử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DOM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29190" cy="3318936"/>
          </a:xfrm>
        </p:spPr>
        <p:txBody>
          <a:bodyPr/>
          <a:lstStyle/>
          <a:p>
            <a:r>
              <a:rPr lang="en-US" b="1" dirty="0"/>
              <a:t>DOM</a:t>
            </a:r>
            <a:r>
              <a:rPr lang="en-US" dirty="0"/>
              <a:t>  (</a:t>
            </a:r>
            <a:r>
              <a:rPr lang="en-US" b="1" dirty="0"/>
              <a:t>D</a:t>
            </a:r>
            <a:r>
              <a:rPr lang="en-US" dirty="0"/>
              <a:t>ocument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– </a:t>
            </a:r>
            <a:r>
              <a:rPr lang="en-US" i="1" err="1"/>
              <a:t>Mô</a:t>
            </a:r>
            <a:r>
              <a:rPr lang="en-US" i="1" dirty="0"/>
              <a:t> </a:t>
            </a:r>
            <a:r>
              <a:rPr lang="en-US" i="1" err="1"/>
              <a:t>hình</a:t>
            </a:r>
            <a:r>
              <a:rPr lang="en-US" i="1" dirty="0"/>
              <a:t> </a:t>
            </a:r>
            <a:r>
              <a:rPr lang="en-US" i="1" err="1"/>
              <a:t>Các</a:t>
            </a:r>
            <a:r>
              <a:rPr lang="en-US" i="1" dirty="0"/>
              <a:t> </a:t>
            </a:r>
            <a:r>
              <a:rPr lang="en-US" i="1" err="1"/>
              <a:t>Đối</a:t>
            </a:r>
            <a:r>
              <a:rPr lang="en-US" i="1" dirty="0"/>
              <a:t> </a:t>
            </a:r>
            <a:r>
              <a:rPr lang="en-US" i="1" err="1"/>
              <a:t>tượng</a:t>
            </a:r>
            <a:r>
              <a:rPr lang="en-US" i="1" dirty="0"/>
              <a:t> </a:t>
            </a:r>
            <a:r>
              <a:rPr lang="en-US" i="1" err="1"/>
              <a:t>Tài</a:t>
            </a:r>
            <a:r>
              <a:rPr lang="en-US" i="1" dirty="0"/>
              <a:t> </a:t>
            </a:r>
            <a:r>
              <a:rPr lang="en-US" i="1" err="1"/>
              <a:t>liệu</a:t>
            </a:r>
            <a:r>
              <a:rPr lang="en-US" dirty="0"/>
              <a:t>). </a:t>
            </a:r>
            <a:r>
              <a:rPr lang="en-US" err="1"/>
              <a:t>Là</a:t>
            </a:r>
            <a:r>
              <a:rPr lang="en-US" dirty="0"/>
              <a:t> </a:t>
            </a:r>
            <a:r>
              <a:rPr lang="en-US" err="1"/>
              <a:t>một</a:t>
            </a:r>
            <a:r>
              <a:rPr lang="en-US" dirty="0"/>
              <a:t> </a:t>
            </a:r>
            <a:r>
              <a:rPr lang="en-US" err="1"/>
              <a:t>chuẩn</a:t>
            </a:r>
            <a:r>
              <a:rPr lang="en-US" dirty="0"/>
              <a:t> </a:t>
            </a:r>
            <a:r>
              <a:rPr lang="en-US" err="1"/>
              <a:t>được</a:t>
            </a:r>
            <a:r>
              <a:rPr lang="en-US" dirty="0"/>
              <a:t> </a:t>
            </a:r>
            <a:r>
              <a:rPr lang="en-US" err="1"/>
              <a:t>định</a:t>
            </a:r>
            <a:r>
              <a:rPr lang="en-US" dirty="0"/>
              <a:t> </a:t>
            </a:r>
            <a:r>
              <a:rPr lang="en-US" err="1"/>
              <a:t>nghĩa</a:t>
            </a:r>
            <a:r>
              <a:rPr lang="en-US" dirty="0"/>
              <a:t> </a:t>
            </a:r>
            <a:r>
              <a:rPr lang="en-US" err="1"/>
              <a:t>bởi</a:t>
            </a:r>
            <a:r>
              <a:rPr lang="en-US" dirty="0"/>
              <a:t> W3C, </a:t>
            </a:r>
            <a:r>
              <a:rPr lang="en-US" err="1"/>
              <a:t>dùng</a:t>
            </a:r>
            <a:r>
              <a:rPr lang="en-US" dirty="0"/>
              <a:t> </a:t>
            </a:r>
            <a:r>
              <a:rPr lang="en-US" err="1"/>
              <a:t>để</a:t>
            </a:r>
            <a:r>
              <a:rPr lang="en-US" dirty="0"/>
              <a:t> </a:t>
            </a:r>
            <a:r>
              <a:rPr lang="en-US" err="1"/>
              <a:t>truy</a:t>
            </a:r>
            <a:r>
              <a:rPr lang="en-US" dirty="0"/>
              <a:t> </a:t>
            </a:r>
            <a:r>
              <a:rPr lang="en-US" err="1"/>
              <a:t>xuất</a:t>
            </a:r>
            <a:r>
              <a:rPr lang="en-US" dirty="0"/>
              <a:t> </a:t>
            </a:r>
            <a:r>
              <a:rPr lang="en-US" err="1"/>
              <a:t>và</a:t>
            </a:r>
            <a:r>
              <a:rPr lang="en-US" dirty="0"/>
              <a:t> </a:t>
            </a:r>
            <a:r>
              <a:rPr lang="en-US" err="1"/>
              <a:t>thao</a:t>
            </a:r>
            <a:r>
              <a:rPr lang="en-US" dirty="0"/>
              <a:t> </a:t>
            </a:r>
            <a:r>
              <a:rPr lang="en-US" err="1"/>
              <a:t>tác</a:t>
            </a:r>
            <a:r>
              <a:rPr lang="en-US" dirty="0"/>
              <a:t> </a:t>
            </a:r>
            <a:r>
              <a:rPr lang="en-US" err="1"/>
              <a:t>trên</a:t>
            </a:r>
            <a:r>
              <a:rPr lang="en-US" dirty="0"/>
              <a:t> </a:t>
            </a:r>
            <a:r>
              <a:rPr lang="en-US" err="1"/>
              <a:t>các</a:t>
            </a:r>
            <a:r>
              <a:rPr lang="en-US" dirty="0"/>
              <a:t> </a:t>
            </a:r>
            <a:r>
              <a:rPr lang="en-US" err="1"/>
              <a:t>tài</a:t>
            </a:r>
            <a:r>
              <a:rPr lang="en-US" dirty="0"/>
              <a:t> </a:t>
            </a:r>
            <a:r>
              <a:rPr lang="en-US" err="1"/>
              <a:t>liệu</a:t>
            </a:r>
            <a:r>
              <a:rPr lang="en-US" dirty="0"/>
              <a:t> </a:t>
            </a:r>
            <a:r>
              <a:rPr lang="en-US" err="1"/>
              <a:t>có</a:t>
            </a:r>
            <a:r>
              <a:rPr lang="en-US" dirty="0"/>
              <a:t> </a:t>
            </a:r>
            <a:r>
              <a:rPr lang="en-US" err="1"/>
              <a:t>cấu</a:t>
            </a:r>
            <a:r>
              <a:rPr lang="en-US" dirty="0"/>
              <a:t> </a:t>
            </a:r>
            <a:r>
              <a:rPr lang="en-US" err="1"/>
              <a:t>trúc</a:t>
            </a:r>
            <a:r>
              <a:rPr lang="en-US" dirty="0"/>
              <a:t> </a:t>
            </a:r>
            <a:r>
              <a:rPr lang="en-US" err="1"/>
              <a:t>dạng</a:t>
            </a:r>
            <a:r>
              <a:rPr lang="en-US" dirty="0"/>
              <a:t> HTML hay XML </a:t>
            </a:r>
            <a:r>
              <a:rPr lang="en-US" err="1"/>
              <a:t>bằng</a:t>
            </a:r>
            <a:r>
              <a:rPr lang="en-US" dirty="0"/>
              <a:t> </a:t>
            </a:r>
            <a:r>
              <a:rPr lang="en-US" err="1"/>
              <a:t>các</a:t>
            </a:r>
            <a:r>
              <a:rPr lang="en-US" dirty="0"/>
              <a:t> NNLT </a:t>
            </a:r>
            <a:r>
              <a:rPr lang="en-US" err="1"/>
              <a:t>thông</a:t>
            </a:r>
            <a:r>
              <a:rPr lang="en-US" dirty="0"/>
              <a:t> </a:t>
            </a:r>
            <a:r>
              <a:rPr lang="en-US" err="1"/>
              <a:t>dụng</a:t>
            </a:r>
            <a:r>
              <a:rPr lang="en-US" dirty="0"/>
              <a:t> </a:t>
            </a:r>
            <a:r>
              <a:rPr lang="en-US" err="1"/>
              <a:t>như</a:t>
            </a:r>
            <a:r>
              <a:rPr lang="en-US" dirty="0"/>
              <a:t> </a:t>
            </a:r>
            <a:r>
              <a:rPr lang="en-US" err="1"/>
              <a:t>Javascript</a:t>
            </a:r>
            <a:r>
              <a:rPr lang="en-US" dirty="0"/>
              <a:t>, PHP…</a:t>
            </a:r>
            <a:endParaRPr lang="en-US"/>
          </a:p>
          <a:p>
            <a:pPr lvl="0"/>
            <a:r>
              <a:rPr lang="en-US" dirty="0"/>
              <a:t>Trong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(Properties)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cha – con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 selector </a:t>
            </a:r>
            <a:r>
              <a:rPr lang="en-US" dirty="0" err="1"/>
              <a:t>và</a:t>
            </a:r>
            <a:r>
              <a:rPr lang="en-US" dirty="0"/>
              <a:t> DOM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,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HTML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 document. 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 html,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 body </a:t>
            </a:r>
            <a:r>
              <a:rPr lang="en-US" dirty="0" err="1"/>
              <a:t>và</a:t>
            </a:r>
            <a:r>
              <a:rPr lang="en-US" dirty="0"/>
              <a:t> head.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 head 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 style, title,…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 body 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khác</a:t>
            </a:r>
            <a:r>
              <a:rPr lang="en-US" dirty="0"/>
              <a:t>. Như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 JS,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 document.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8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DOM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Content Placeholder 6" descr="DOM là gì? Tìm hiểu và thao tác DOM trong Javascrip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22" y="2504660"/>
            <a:ext cx="6652591" cy="3464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69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HTML DOM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 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 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 </a:t>
            </a:r>
            <a:r>
              <a:rPr lang="en-US" dirty="0" err="1"/>
              <a:t>và</a:t>
            </a:r>
            <a:r>
              <a:rPr lang="en-US" dirty="0"/>
              <a:t> 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.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HTML elements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objects</a:t>
            </a:r>
          </a:p>
          <a:p>
            <a:pPr lvl="1" algn="just"/>
            <a:r>
              <a:rPr lang="en-US" dirty="0"/>
              <a:t>properties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HTML elements</a:t>
            </a:r>
          </a:p>
          <a:p>
            <a:pPr lvl="1" algn="just"/>
            <a:r>
              <a:rPr lang="en-US" dirty="0"/>
              <a:t>methods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HTML elements</a:t>
            </a:r>
          </a:p>
          <a:p>
            <a:pPr lvl="1" algn="just"/>
            <a:r>
              <a:rPr lang="en-US" dirty="0"/>
              <a:t>events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HTML elements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9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98643"/>
            <a:ext cx="6788425" cy="3477225"/>
          </a:xfrm>
        </p:spPr>
        <p:txBody>
          <a:bodyPr/>
          <a:lstStyle/>
          <a:p>
            <a:pPr lvl="0"/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HTML DOM, </a:t>
            </a:r>
            <a:r>
              <a:rPr lang="en-US" sz="1600" dirty="0" err="1"/>
              <a:t>mọi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đều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node (</a:t>
            </a:r>
            <a:r>
              <a:rPr lang="en-US" sz="1600" dirty="0" err="1"/>
              <a:t>nút</a:t>
            </a:r>
            <a:r>
              <a:rPr lang="en-US" sz="1600" dirty="0"/>
              <a:t>),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diễn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DOM Tree.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node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3 </a:t>
            </a:r>
            <a:r>
              <a:rPr lang="en-US" sz="1600" dirty="0" err="1"/>
              <a:t>loại</a:t>
            </a:r>
            <a:r>
              <a:rPr lang="en-US" sz="1600" dirty="0"/>
              <a:t>: node </a:t>
            </a:r>
            <a:r>
              <a:rPr lang="en-US" sz="1600" dirty="0" err="1"/>
              <a:t>gốc</a:t>
            </a:r>
            <a:r>
              <a:rPr lang="en-US" sz="1600" dirty="0"/>
              <a:t> (document node), node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(element node), node </a:t>
            </a:r>
            <a:r>
              <a:rPr lang="en-US" sz="1600" dirty="0" err="1"/>
              <a:t>văn</a:t>
            </a:r>
            <a:r>
              <a:rPr lang="en-US" sz="1600" dirty="0"/>
              <a:t> </a:t>
            </a:r>
            <a:r>
              <a:rPr lang="en-US" sz="1600" dirty="0" err="1"/>
              <a:t>bản</a:t>
            </a:r>
            <a:r>
              <a:rPr lang="en-US" sz="1600" dirty="0"/>
              <a:t> (text node).</a:t>
            </a:r>
          </a:p>
          <a:p>
            <a:pPr lvl="1"/>
            <a:r>
              <a:rPr lang="en-US" b="1" dirty="0"/>
              <a:t>Node </a:t>
            </a:r>
            <a:r>
              <a:rPr lang="en-US" b="1" dirty="0" err="1"/>
              <a:t>gốc</a:t>
            </a:r>
            <a:r>
              <a:rPr lang="en-US" dirty="0"/>
              <a:t>: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HTML,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&lt;html&gt;.</a:t>
            </a:r>
          </a:p>
          <a:p>
            <a:pPr lvl="1"/>
            <a:r>
              <a:rPr lang="en-US" b="1" dirty="0"/>
              <a:t>Node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HTML.</a:t>
            </a:r>
          </a:p>
          <a:p>
            <a:pPr lvl="1"/>
            <a:r>
              <a:rPr lang="en-US" b="1" dirty="0"/>
              <a:t>Node </a:t>
            </a:r>
            <a:r>
              <a:rPr lang="en-US" b="1" dirty="0" err="1"/>
              <a:t>văn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HTML,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node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&lt;title&gt;, &lt;h1&gt;, &lt;p&gt;.</a:t>
            </a:r>
          </a:p>
          <a:p>
            <a:pPr lvl="1"/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 </a:t>
            </a:r>
            <a:r>
              <a:rPr lang="en-US" b="1" dirty="0"/>
              <a:t>node </a:t>
            </a: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dirty="0"/>
              <a:t> (attribute node) </a:t>
            </a:r>
            <a:r>
              <a:rPr lang="en-US" dirty="0" err="1"/>
              <a:t>và</a:t>
            </a:r>
            <a:r>
              <a:rPr lang="en-US" dirty="0"/>
              <a:t> </a:t>
            </a:r>
            <a:r>
              <a:rPr lang="en-US" b="1" dirty="0"/>
              <a:t>node </a:t>
            </a:r>
            <a:r>
              <a:rPr lang="en-US" b="1" dirty="0" err="1"/>
              <a:t>chú</a:t>
            </a:r>
            <a:r>
              <a:rPr lang="en-US" b="1" dirty="0"/>
              <a:t> </a:t>
            </a:r>
            <a:r>
              <a:rPr lang="en-US" b="1" dirty="0" err="1"/>
              <a:t>thích</a:t>
            </a:r>
            <a:r>
              <a:rPr lang="en-US" dirty="0"/>
              <a:t> (comment node).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DOM là gì? Tìm hiểu và thao tác DOM trong Javascrip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635" y="2251247"/>
            <a:ext cx="2984430" cy="3624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5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629399" cy="3318936"/>
          </a:xfrm>
        </p:spPr>
        <p:txBody>
          <a:bodyPr/>
          <a:lstStyle/>
          <a:p>
            <a:pPr lvl="0"/>
            <a:r>
              <a:rPr lang="en-US" dirty="0"/>
              <a:t>Node </a:t>
            </a:r>
            <a:r>
              <a:rPr lang="en-US" dirty="0" err="1"/>
              <a:t>gốc</a:t>
            </a:r>
            <a:r>
              <a:rPr lang="en-US" dirty="0"/>
              <a:t> (document)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node cha (parent).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con,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Những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node cha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(siblings).</a:t>
            </a:r>
          </a:p>
          <a:p>
            <a:pPr lvl="0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, node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cả</a:t>
            </a:r>
            <a:r>
              <a:rPr lang="en-US" dirty="0"/>
              <a:t> (</a:t>
            </a:r>
            <a:r>
              <a:rPr lang="en-US" dirty="0" err="1"/>
              <a:t>firstChild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node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út</a:t>
            </a:r>
            <a:r>
              <a:rPr lang="en-US" dirty="0"/>
              <a:t> (</a:t>
            </a:r>
            <a:r>
              <a:rPr lang="en-US" dirty="0" err="1"/>
              <a:t>lastChild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DOM là gì? Tìm hiểu và thao tác DOM trong Javascrip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66" y="2279741"/>
            <a:ext cx="3421752" cy="3689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27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245086" cy="3318936"/>
          </a:xfrm>
        </p:spPr>
        <p:txBody>
          <a:bodyPr/>
          <a:lstStyle/>
          <a:p>
            <a:pPr lvl="0"/>
            <a:r>
              <a:rPr lang="en-US" dirty="0"/>
              <a:t>Node </a:t>
            </a:r>
            <a:r>
              <a:rPr lang="en-US" dirty="0" err="1"/>
              <a:t>gốc</a:t>
            </a:r>
            <a:r>
              <a:rPr lang="en-US" dirty="0"/>
              <a:t> (document)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node cha (parent).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con,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Những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node cha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(siblings).</a:t>
            </a:r>
          </a:p>
          <a:p>
            <a:pPr lvl="0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, node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cả</a:t>
            </a:r>
            <a:r>
              <a:rPr lang="en-US" dirty="0"/>
              <a:t> (</a:t>
            </a:r>
            <a:r>
              <a:rPr lang="en-US" dirty="0" err="1"/>
              <a:t>firstChild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node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út</a:t>
            </a:r>
            <a:r>
              <a:rPr lang="en-US" dirty="0"/>
              <a:t> (</a:t>
            </a:r>
            <a:r>
              <a:rPr lang="en-US" dirty="0" err="1"/>
              <a:t>lastChild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DOM là gì? Tìm hiểu và thao tác DOM trong Javascrip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270" y="2133600"/>
            <a:ext cx="3753056" cy="374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0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DOM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dirty="0"/>
              <a:t>DOM document: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trữ</a:t>
            </a:r>
            <a:r>
              <a:rPr lang="en-US" sz="1600" dirty="0"/>
              <a:t> </a:t>
            </a:r>
            <a:r>
              <a:rPr lang="en-US" sz="1600" dirty="0" err="1"/>
              <a:t>toàn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documents </a:t>
            </a:r>
            <a:r>
              <a:rPr lang="en-US" sz="1600" dirty="0" err="1"/>
              <a:t>của</a:t>
            </a:r>
            <a:r>
              <a:rPr lang="en-US" sz="1600" dirty="0"/>
              <a:t> website.</a:t>
            </a:r>
          </a:p>
          <a:p>
            <a:pPr lvl="0"/>
            <a:r>
              <a:rPr lang="en-US" sz="1600" dirty="0"/>
              <a:t>DOM element: </a:t>
            </a:r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xuất</a:t>
            </a:r>
            <a:r>
              <a:rPr lang="en-US" sz="1600" dirty="0"/>
              <a:t>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thẻ</a:t>
            </a:r>
            <a:r>
              <a:rPr lang="en-US" sz="1600" dirty="0"/>
              <a:t> HTML </a:t>
            </a:r>
            <a:r>
              <a:rPr lang="en-US" sz="1600" dirty="0" err="1"/>
              <a:t>nào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qua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class, id, name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thẻ</a:t>
            </a:r>
            <a:r>
              <a:rPr lang="en-US" sz="1600" dirty="0"/>
              <a:t> HTML.</a:t>
            </a:r>
          </a:p>
          <a:p>
            <a:pPr lvl="0"/>
            <a:r>
              <a:rPr lang="en-US" sz="1600" dirty="0"/>
              <a:t>DOM HTML: </a:t>
            </a:r>
            <a:r>
              <a:rPr lang="en-US" sz="1600" dirty="0" err="1"/>
              <a:t>thay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nội</a:t>
            </a:r>
            <a:r>
              <a:rPr lang="en-US" sz="1600" dirty="0"/>
              <a:t> dung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thẻ</a:t>
            </a:r>
            <a:r>
              <a:rPr lang="en-US" sz="1600" dirty="0"/>
              <a:t> HTML.</a:t>
            </a:r>
          </a:p>
          <a:p>
            <a:pPr lvl="0"/>
            <a:r>
              <a:rPr lang="en-US" sz="1600" dirty="0"/>
              <a:t>DOM CSS: </a:t>
            </a:r>
            <a:r>
              <a:rPr lang="en-US" sz="1600" dirty="0" err="1"/>
              <a:t>thay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dạng</a:t>
            </a:r>
            <a:r>
              <a:rPr lang="en-US" sz="1600" dirty="0"/>
              <a:t> CSS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thẻ</a:t>
            </a:r>
            <a:r>
              <a:rPr lang="en-US" sz="1600" dirty="0"/>
              <a:t> HTML.</a:t>
            </a:r>
          </a:p>
          <a:p>
            <a:pPr lvl="0"/>
            <a:r>
              <a:rPr lang="en-US" sz="1600" dirty="0"/>
              <a:t>DOM Event: </a:t>
            </a:r>
            <a:r>
              <a:rPr lang="en-US" sz="1600" dirty="0" err="1"/>
              <a:t>gán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 </a:t>
            </a:r>
            <a:r>
              <a:rPr lang="en-US" sz="1600" dirty="0" err="1"/>
              <a:t>onclick</a:t>
            </a:r>
            <a:r>
              <a:rPr lang="en-US" sz="1600" dirty="0"/>
              <a:t>(), </a:t>
            </a:r>
            <a:r>
              <a:rPr lang="en-US" sz="1600" dirty="0" err="1"/>
              <a:t>onload</a:t>
            </a:r>
            <a:r>
              <a:rPr lang="en-US" sz="1600" dirty="0"/>
              <a:t>() 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thẻ</a:t>
            </a:r>
            <a:r>
              <a:rPr lang="en-US" sz="1600" dirty="0"/>
              <a:t> HTML.</a:t>
            </a:r>
          </a:p>
          <a:p>
            <a:pPr lvl="0"/>
            <a:r>
              <a:rPr lang="en-US" sz="1600" dirty="0"/>
              <a:t>DOM Listener: </a:t>
            </a:r>
            <a:r>
              <a:rPr lang="en-US" sz="1600" dirty="0" err="1"/>
              <a:t>lắng</a:t>
            </a:r>
            <a:r>
              <a:rPr lang="en-US" sz="1600" dirty="0"/>
              <a:t> </a:t>
            </a:r>
            <a:r>
              <a:rPr lang="en-US" sz="1600" dirty="0" err="1"/>
              <a:t>nghe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thẻ</a:t>
            </a:r>
            <a:r>
              <a:rPr lang="en-US" sz="1600" dirty="0"/>
              <a:t> HTML.</a:t>
            </a:r>
          </a:p>
          <a:p>
            <a:pPr lvl="0"/>
            <a:r>
              <a:rPr lang="en-US" sz="1600" dirty="0"/>
              <a:t>DOM Navigation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, </a:t>
            </a:r>
            <a:r>
              <a:rPr lang="en-US" sz="1600" dirty="0" err="1"/>
              <a:t>thao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thẻ</a:t>
            </a:r>
            <a:r>
              <a:rPr lang="en-US" sz="1600" dirty="0"/>
              <a:t> HTML,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mối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cha – con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thẻ</a:t>
            </a:r>
            <a:r>
              <a:rPr lang="en-US" sz="1600" dirty="0"/>
              <a:t> HTML</a:t>
            </a:r>
          </a:p>
          <a:p>
            <a:pPr lvl="0"/>
            <a:r>
              <a:rPr lang="en-US" sz="1600" dirty="0"/>
              <a:t>DOM Node, </a:t>
            </a:r>
            <a:r>
              <a:rPr lang="en-US" sz="1600" dirty="0" err="1"/>
              <a:t>Nodelist</a:t>
            </a:r>
            <a:r>
              <a:rPr lang="en-US" sz="1600" dirty="0"/>
              <a:t>: </a:t>
            </a:r>
            <a:r>
              <a:rPr lang="en-US" sz="1600" dirty="0" err="1"/>
              <a:t>thao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HTML </a:t>
            </a:r>
            <a:r>
              <a:rPr lang="en-US" sz="1600" dirty="0" err="1"/>
              <a:t>thông</a:t>
            </a:r>
            <a:r>
              <a:rPr lang="en-US" sz="1600" dirty="0"/>
              <a:t> qua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(Object).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4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3003A033DC6594CBDBEB8AE56FC68B7" ma:contentTypeVersion="6" ma:contentTypeDescription="Tạo tài liệu mới." ma:contentTypeScope="" ma:versionID="2dea7e4944b4f3bd4273522afc01d698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3540ebde6dd30df4f5aee1e00ff02de6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548711-126A-42FA-BDC3-C9691394C077}">
  <ds:schemaRefs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98B2AE-65CB-40F4-8D75-9B485E04E1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979bd-ad79-496e-a582-ff8714edf39c"/>
    <ds:schemaRef ds:uri="3809acf2-9060-4843-904f-818224cd21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1299</Words>
  <Application>Microsoft Office PowerPoint</Application>
  <PresentationFormat>Widescreen</PresentationFormat>
  <Paragraphs>122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Phát triển ứng dụng web  Tiết 13: Mô hình HTML DOM</vt:lpstr>
      <vt:lpstr>Nội dung</vt:lpstr>
      <vt:lpstr>Khái niệm về DOM</vt:lpstr>
      <vt:lpstr>Khái niệm về DOM (tiếp)</vt:lpstr>
      <vt:lpstr>HTML DOM là gì?</vt:lpstr>
      <vt:lpstr>Node trong cây cấu trúc DOM</vt:lpstr>
      <vt:lpstr>Quan hệ giữa các node</vt:lpstr>
      <vt:lpstr>Quan hệ giữa các node</vt:lpstr>
      <vt:lpstr>Các loại DOM trong Javascript</vt:lpstr>
      <vt:lpstr>Thao tác với DOM</vt:lpstr>
      <vt:lpstr>Thao tác với DOM (tiếp)</vt:lpstr>
      <vt:lpstr>Ví dụ về truy xuất phần tử trong 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web  Tiết 13: Mô hình HTML DOM</dc:title>
  <dc:creator/>
  <cp:lastModifiedBy/>
  <cp:revision>5</cp:revision>
  <dcterms:created xsi:type="dcterms:W3CDTF">2023-04-23T15:59:53Z</dcterms:created>
  <dcterms:modified xsi:type="dcterms:W3CDTF">2024-03-01T03:56:25Z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