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6D078-7883-4226-BF79-D3D3E34E077B}" v="18" dt="2024-03-08T02:23:26.565"/>
    <p1510:client id="{5CEB4B9A-8ECE-49DF-B0C1-BDBD91F9F4DB}" v="7" dt="2024-03-08T02:15:37.991"/>
    <p1510:client id="{6ED29645-31D9-6256-F9FA-7C1EF06CD6E5}" v="8" dt="2024-03-08T03:07:19.645"/>
    <p1510:client id="{847C3D27-0E01-4531-BD5C-F06EFF0985B1}" v="2" dt="2024-03-08T01:48:50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88501" autoAdjust="0"/>
  </p:normalViewPr>
  <p:slideViewPr>
    <p:cSldViewPr snapToGrid="0">
      <p:cViewPr varScale="1">
        <p:scale>
          <a:sx n="101" d="100"/>
          <a:sy n="101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7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3/7/2024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644" y="1871131"/>
            <a:ext cx="7447722" cy="1515533"/>
          </a:xfrm>
        </p:spPr>
        <p:txBody>
          <a:bodyPr/>
          <a:lstStyle/>
          <a:p>
            <a:r>
              <a:rPr lang="en-US" sz="2800" dirty="0"/>
              <a:t>Phát triển </a:t>
            </a:r>
            <a:r>
              <a:rPr lang="en-US" sz="2800" dirty="0" err="1"/>
              <a:t>ứng</a:t>
            </a:r>
            <a:r>
              <a:rPr lang="en-US" sz="2800" dirty="0"/>
              <a:t> dụng web </a:t>
            </a:r>
            <a:br>
              <a:rPr lang="en-US" sz="3200" dirty="0"/>
            </a:br>
            <a:r>
              <a:rPr lang="en-US" sz="2500" b="1" i="1" dirty="0" err="1"/>
              <a:t>Tiết</a:t>
            </a:r>
            <a:r>
              <a:rPr lang="en-US" sz="2500" b="1" i="1" dirty="0"/>
              <a:t> 15: </a:t>
            </a:r>
            <a:r>
              <a:rPr lang="en-US" sz="2500" b="1" i="1" dirty="0" err="1"/>
              <a:t>Thiết</a:t>
            </a:r>
            <a:r>
              <a:rPr lang="en-US" sz="2500" b="1" i="1" dirty="0"/>
              <a:t> kế layout trang web bằng Bootstrap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59103"/>
            <a:ext cx="6815669" cy="919295"/>
          </a:xfrm>
        </p:spPr>
        <p:txBody>
          <a:bodyPr>
            <a:normAutofit/>
          </a:bodyPr>
          <a:lstStyle/>
          <a:p>
            <a:r>
              <a:rPr lang="en-US" sz="2000" dirty="0" err="1"/>
              <a:t>Th.S</a:t>
            </a:r>
            <a:r>
              <a:rPr lang="en-US" sz="2000" dirty="0"/>
              <a:t> Lê Doãn Phước</a:t>
            </a:r>
            <a:br>
              <a:rPr lang="en-US" sz="2000" dirty="0"/>
            </a:br>
            <a:r>
              <a:rPr lang="en-US" sz="2000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479581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Một số </a:t>
            </a:r>
            <a:r>
              <a:rPr lang="en-US" sz="3600" dirty="0" err="1"/>
              <a:t>mẫu</a:t>
            </a:r>
            <a:r>
              <a:rPr lang="en-US" sz="3600" dirty="0"/>
              <a:t> templates Bootstrap </a:t>
            </a:r>
            <a:r>
              <a:rPr lang="en-US" sz="3600" dirty="0" err="1"/>
              <a:t>miễn</a:t>
            </a:r>
            <a:r>
              <a:rPr lang="en-US" sz="3600" dirty="0"/>
              <a:t> </a:t>
            </a:r>
            <a:r>
              <a:rPr lang="en-US" sz="3600" dirty="0" err="1"/>
              <a:t>phí</a:t>
            </a:r>
            <a:r>
              <a:rPr lang="en-US" sz="3600" dirty="0"/>
              <a:t> cho </a:t>
            </a:r>
            <a:r>
              <a:rPr lang="en-US" sz="3600" dirty="0" err="1"/>
              <a:t>thiết</a:t>
            </a:r>
            <a:r>
              <a:rPr lang="en-US" sz="3600" dirty="0"/>
              <a:t> kế 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Material Dashboard – Bootstrap Material Design </a:t>
            </a:r>
            <a:r>
              <a:rPr lang="en-US" dirty="0" err="1"/>
              <a:t>dành</a:t>
            </a:r>
            <a:r>
              <a:rPr lang="en-US" dirty="0"/>
              <a:t> cho Admin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tại creative-tim.com: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 descr="topde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92" y="3062818"/>
            <a:ext cx="5943600" cy="281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76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mẫu</a:t>
            </a:r>
            <a:r>
              <a:rPr lang="en-US" sz="3600" dirty="0"/>
              <a:t> templates Bootstrap </a:t>
            </a:r>
            <a:r>
              <a:rPr lang="en-US" sz="3600" dirty="0" err="1"/>
              <a:t>miễn</a:t>
            </a:r>
            <a:r>
              <a:rPr lang="en-US" sz="3600" dirty="0"/>
              <a:t> </a:t>
            </a:r>
            <a:r>
              <a:rPr lang="en-US" sz="3600" dirty="0" err="1"/>
              <a:t>phí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Laravel</a:t>
            </a:r>
            <a:r>
              <a:rPr lang="en-US" dirty="0"/>
              <a:t> Admin Bootstrap Template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tại coreui.io: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 descr="topde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26" y="3062818"/>
            <a:ext cx="5943600" cy="281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6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Một số </a:t>
            </a:r>
            <a:r>
              <a:rPr lang="en-US" sz="3600" dirty="0" err="1"/>
              <a:t>mẫu</a:t>
            </a:r>
            <a:r>
              <a:rPr lang="en-US" sz="3600" dirty="0"/>
              <a:t> templates Bootstrap </a:t>
            </a:r>
            <a:r>
              <a:rPr lang="en-US" sz="3600" dirty="0" err="1"/>
              <a:t>miễn</a:t>
            </a:r>
            <a:r>
              <a:rPr lang="en-US" sz="3600" dirty="0"/>
              <a:t> </a:t>
            </a:r>
            <a:r>
              <a:rPr lang="en-US" sz="3600" dirty="0" err="1"/>
              <a:t>phí</a:t>
            </a:r>
            <a:r>
              <a:rPr lang="en-US" sz="3600" dirty="0"/>
              <a:t> cho </a:t>
            </a:r>
            <a:r>
              <a:rPr lang="en-US" sz="3600" dirty="0" err="1"/>
              <a:t>thiết</a:t>
            </a:r>
            <a:r>
              <a:rPr lang="en-US" sz="3600" dirty="0"/>
              <a:t> kế 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130825" cy="3318936"/>
          </a:xfrm>
        </p:spPr>
        <p:txBody>
          <a:bodyPr/>
          <a:lstStyle/>
          <a:p>
            <a:r>
              <a:rPr lang="en-US" sz="1700" dirty="0"/>
              <a:t>Blocks – A Single-Page </a:t>
            </a:r>
            <a:r>
              <a:rPr lang="en-US" sz="1700"/>
              <a:t>Widgetised</a:t>
            </a:r>
            <a:r>
              <a:rPr lang="en-US" sz="1700" dirty="0"/>
              <a:t> Admin Template </a:t>
            </a:r>
            <a:r>
              <a:rPr lang="en-US" sz="1700"/>
              <a:t>miễn</a:t>
            </a:r>
            <a:r>
              <a:rPr lang="en-US" sz="1700" dirty="0"/>
              <a:t> </a:t>
            </a:r>
            <a:r>
              <a:rPr lang="en-US" sz="1700"/>
              <a:t>phí</a:t>
            </a:r>
            <a:r>
              <a:rPr lang="en-US" sz="1700" dirty="0"/>
              <a:t> tại </a:t>
            </a:r>
            <a:r>
              <a:rPr lang="en-US"/>
              <a:t>creative-tim.com</a:t>
            </a:r>
            <a:endParaRPr lang="en-US">
              <a:solidFill>
                <a:srgbClr val="000000"/>
              </a:solidFill>
            </a:endParaRPr>
          </a:p>
          <a:p>
            <a:pPr lvl="0">
              <a:buSzPct val="114999"/>
            </a:pP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 descr="tuyển dụng 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10" y="2379131"/>
            <a:ext cx="5966788" cy="3681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56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0435"/>
            <a:ext cx="9372599" cy="3225432"/>
          </a:xfrm>
        </p:spPr>
        <p:txBody>
          <a:bodyPr/>
          <a:lstStyle/>
          <a:p>
            <a:r>
              <a:rPr lang="en-US" sz="2400" b="1" dirty="0"/>
              <a:t>Nội dung bài thực hành</a:t>
            </a:r>
          </a:p>
          <a:p>
            <a:r>
              <a:rPr lang="en-US" sz="2400" b="1" dirty="0"/>
              <a:t>Thực hành </a:t>
            </a:r>
            <a:r>
              <a:rPr lang="en-US" sz="2400" b="1" dirty="0" err="1"/>
              <a:t>thiết</a:t>
            </a:r>
            <a:r>
              <a:rPr lang="en-US" sz="2400" b="1" dirty="0"/>
              <a:t> kế layout trang front-end của web </a:t>
            </a:r>
            <a:r>
              <a:rPr lang="en-US" sz="2400" b="1" dirty="0" err="1"/>
              <a:t>bán</a:t>
            </a:r>
            <a:r>
              <a:rPr lang="en-US" sz="2400" b="1" dirty="0"/>
              <a:t> hàng</a:t>
            </a:r>
          </a:p>
          <a:p>
            <a:r>
              <a:rPr lang="en-US" sz="2400" b="1" dirty="0"/>
              <a:t>Một số </a:t>
            </a:r>
            <a:r>
              <a:rPr lang="en-US" sz="2400" b="1" dirty="0" err="1"/>
              <a:t>mẫu</a:t>
            </a:r>
            <a:r>
              <a:rPr lang="en-US" sz="2400" b="1" dirty="0"/>
              <a:t> </a:t>
            </a:r>
            <a:r>
              <a:rPr lang="en-US" sz="2400" b="1" dirty="0" err="1"/>
              <a:t>thiết</a:t>
            </a:r>
            <a:r>
              <a:rPr lang="en-US" sz="2400" b="1" dirty="0"/>
              <a:t> kế layout trang back-end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bài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491869" cy="3318936"/>
          </a:xfrm>
        </p:spPr>
        <p:txBody>
          <a:bodyPr/>
          <a:lstStyle/>
          <a:p>
            <a:r>
              <a:rPr lang="en-US" sz="2000" dirty="0"/>
              <a:t>Hiện nay các website </a:t>
            </a:r>
            <a:r>
              <a:rPr lang="en-US" sz="2000" dirty="0" err="1"/>
              <a:t>bán</a:t>
            </a:r>
            <a:r>
              <a:rPr lang="en-US" sz="2000" dirty="0"/>
              <a:t> hàng online hay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 điện </a:t>
            </a:r>
            <a:r>
              <a:rPr lang="en-US" sz="2000" dirty="0" err="1"/>
              <a:t>tử</a:t>
            </a:r>
            <a:r>
              <a:rPr lang="en-US" sz="2000" dirty="0"/>
              <a:t> rất </a:t>
            </a:r>
            <a:r>
              <a:rPr lang="en-US" sz="2000" dirty="0" err="1"/>
              <a:t>phổ</a:t>
            </a:r>
            <a:r>
              <a:rPr lang="en-US" sz="2000" dirty="0"/>
              <a:t> biến. Do đó trong </a:t>
            </a:r>
            <a:r>
              <a:rPr lang="en-US" sz="2000" dirty="0" err="1"/>
              <a:t>tiết</a:t>
            </a:r>
            <a:r>
              <a:rPr lang="en-US" sz="2000" dirty="0"/>
              <a:t> học </a:t>
            </a:r>
            <a:r>
              <a:rPr lang="en-US" sz="2000" dirty="0" err="1"/>
              <a:t>này</a:t>
            </a:r>
            <a:r>
              <a:rPr lang="en-US" sz="2000" dirty="0"/>
              <a:t> chúng ta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xây dựng layout 1 website </a:t>
            </a:r>
            <a:r>
              <a:rPr lang="en-US" sz="2000" dirty="0" err="1"/>
              <a:t>bán</a:t>
            </a:r>
            <a:r>
              <a:rPr lang="en-US" sz="2000" dirty="0"/>
              <a:t> hàng online </a:t>
            </a:r>
            <a:r>
              <a:rPr lang="en-US" sz="2000" b="1" i="1" u="sng" dirty="0"/>
              <a:t>BanHang.vn</a:t>
            </a:r>
            <a:r>
              <a:rPr lang="en-US" sz="2000" dirty="0"/>
              <a:t> bằng framework Bootstrap.</a:t>
            </a:r>
          </a:p>
          <a:p>
            <a:r>
              <a:rPr lang="en-US" sz="2000" dirty="0"/>
              <a:t>Website </a:t>
            </a:r>
            <a:r>
              <a:rPr lang="en-US" sz="2000" dirty="0" err="1"/>
              <a:t>bán</a:t>
            </a:r>
            <a:r>
              <a:rPr lang="en-US" sz="2000" dirty="0"/>
              <a:t> hàng online, ngoài trang web để trưng </a:t>
            </a:r>
            <a:r>
              <a:rPr lang="en-US" sz="2000" dirty="0" err="1"/>
              <a:t>bày</a:t>
            </a:r>
            <a:r>
              <a:rPr lang="en-US" sz="2000" dirty="0"/>
              <a:t> sản phẩm và cho khách hàng đặt </a:t>
            </a:r>
            <a:r>
              <a:rPr lang="en-US" sz="2000" dirty="0" err="1"/>
              <a:t>mua</a:t>
            </a:r>
            <a:r>
              <a:rPr lang="en-US" sz="2000" dirty="0"/>
              <a:t> (</a:t>
            </a:r>
            <a:r>
              <a:rPr lang="en-US" sz="2000" dirty="0" err="1"/>
              <a:t>gọi</a:t>
            </a:r>
            <a:r>
              <a:rPr lang="en-US" sz="2000" dirty="0"/>
              <a:t> là trang ngoài hay front-end), </a:t>
            </a:r>
            <a:r>
              <a:rPr lang="en-US" sz="2000" dirty="0" err="1"/>
              <a:t>còn</a:t>
            </a:r>
            <a:r>
              <a:rPr lang="en-US" sz="2000" dirty="0"/>
              <a:t> cần 1 trang trong (</a:t>
            </a:r>
            <a:r>
              <a:rPr lang="en-US" sz="2000" dirty="0" err="1"/>
              <a:t>gọi</a:t>
            </a:r>
            <a:r>
              <a:rPr lang="en-US" sz="2000" dirty="0"/>
              <a:t> là back-end) để sử dụng cho mục đích quản trị như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sản phẩm, </a:t>
            </a:r>
            <a:r>
              <a:rPr lang="en-US" sz="2000" dirty="0" err="1"/>
              <a:t>xem</a:t>
            </a:r>
            <a:r>
              <a:rPr lang="en-US" sz="2000" dirty="0"/>
              <a:t> đơn hàng của khách hàng.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9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96602"/>
            <a:ext cx="9601196" cy="1303867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kế layout trang front-end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395869" cy="3318936"/>
          </a:xfrm>
        </p:spPr>
        <p:txBody>
          <a:bodyPr/>
          <a:lstStyle/>
          <a:p>
            <a:pPr lvl="0"/>
            <a:r>
              <a:rPr lang="en-US" b="1" i="1" u="sng" dirty="0" err="1"/>
              <a:t>Bước</a:t>
            </a:r>
            <a:r>
              <a:rPr lang="en-US" b="1" i="1" u="sng" dirty="0"/>
              <a:t> 1:</a:t>
            </a:r>
            <a:r>
              <a:rPr lang="en-US" dirty="0"/>
              <a:t> Tạo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(layout) cơ bản của trang web</a:t>
            </a:r>
          </a:p>
          <a:p>
            <a:pPr marL="457200" lvl="1" indent="0">
              <a:buNone/>
            </a:pPr>
            <a:r>
              <a:rPr lang="en-US" sz="1800" dirty="0"/>
              <a:t>Phân </a:t>
            </a:r>
            <a:r>
              <a:rPr lang="en-US" sz="1800" dirty="0" err="1"/>
              <a:t>tách</a:t>
            </a:r>
            <a:r>
              <a:rPr lang="en-US" sz="1800" dirty="0"/>
              <a:t> và thực hiện layout như </a:t>
            </a:r>
            <a:r>
              <a:rPr lang="en-US" sz="1800" dirty="0" err="1"/>
              <a:t>hình</a:t>
            </a:r>
            <a:r>
              <a:rPr lang="en-US" sz="1800" dirty="0"/>
              <a:t> bên:</a:t>
            </a:r>
          </a:p>
          <a:p>
            <a:r>
              <a:rPr lang="en-US" dirty="0"/>
              <a:t>Sử dụng các class </a:t>
            </a:r>
            <a:r>
              <a:rPr lang="en-US" dirty="0" err="1"/>
              <a:t>navbar</a:t>
            </a:r>
            <a:r>
              <a:rPr lang="en-US" dirty="0"/>
              <a:t>-… để </a:t>
            </a:r>
            <a:r>
              <a:rPr lang="en-US" dirty="0" err="1"/>
              <a:t>tao</a:t>
            </a:r>
            <a:r>
              <a:rPr lang="en-US" dirty="0"/>
              <a:t> </a:t>
            </a:r>
            <a:r>
              <a:rPr lang="en-US" dirty="0" err="1"/>
              <a:t>NavBar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https://nentang.vn/wp-content/uploads/2020/10/Bootstrap_Layout-Layout_Shop_PhanTichLayout_Buoc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86" y="1919985"/>
            <a:ext cx="6559826" cy="4093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4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kế layout trang front-end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289851" cy="3318936"/>
          </a:xfrm>
        </p:spPr>
        <p:txBody>
          <a:bodyPr/>
          <a:lstStyle/>
          <a:p>
            <a:r>
              <a:rPr lang="en-US" sz="1600" b="1" i="1" u="sng" dirty="0" err="1"/>
              <a:t>Bước</a:t>
            </a:r>
            <a:r>
              <a:rPr lang="en-US" sz="1600" b="1" i="1" u="sng" dirty="0"/>
              <a:t> 2:</a:t>
            </a:r>
            <a:r>
              <a:rPr lang="en-US" sz="1600" dirty="0"/>
              <a:t> phân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bố</a:t>
            </a:r>
            <a:r>
              <a:rPr lang="en-US" sz="1600" dirty="0"/>
              <a:t> </a:t>
            </a:r>
            <a:r>
              <a:rPr lang="en-US" sz="1600" dirty="0" err="1"/>
              <a:t>cục</a:t>
            </a:r>
            <a:r>
              <a:rPr lang="en-US" sz="1600" dirty="0"/>
              <a:t> (layout) chi </a:t>
            </a:r>
            <a:r>
              <a:rPr lang="en-US" sz="1600" dirty="0" err="1"/>
              <a:t>tiết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, và </a:t>
            </a:r>
            <a:r>
              <a:rPr lang="en-US" sz="1600" dirty="0" err="1"/>
              <a:t>gắn</a:t>
            </a:r>
            <a:r>
              <a:rPr lang="en-US" sz="1600" dirty="0"/>
              <a:t> các thành phần (components) vào các vị trí đã </a:t>
            </a:r>
            <a:r>
              <a:rPr lang="en-US" sz="1600" dirty="0" err="1"/>
              <a:t>chừa</a:t>
            </a:r>
            <a:r>
              <a:rPr lang="en-US" sz="1600" dirty="0"/>
              <a:t> </a:t>
            </a:r>
            <a:r>
              <a:rPr lang="en-US" sz="1600" dirty="0" err="1"/>
              <a:t>sẵn</a:t>
            </a:r>
            <a:r>
              <a:rPr lang="en-US" sz="1600" dirty="0"/>
              <a:t> trong layout đã </a:t>
            </a:r>
            <a:r>
              <a:rPr lang="en-US" sz="1600" dirty="0" err="1"/>
              <a:t>thiết</a:t>
            </a:r>
            <a:r>
              <a:rPr lang="en-US" sz="1600" dirty="0"/>
              <a:t> kế:</a:t>
            </a:r>
          </a:p>
          <a:p>
            <a:pPr marL="457200" lvl="1" indent="0">
              <a:buNone/>
            </a:pPr>
            <a:r>
              <a:rPr lang="en-US" dirty="0"/>
              <a:t>Phân </a:t>
            </a:r>
            <a:r>
              <a:rPr lang="en-US" dirty="0" err="1"/>
              <a:t>tách</a:t>
            </a:r>
            <a:r>
              <a:rPr lang="en-US" dirty="0"/>
              <a:t> và thực hiện layout như </a:t>
            </a:r>
            <a:r>
              <a:rPr lang="en-US" dirty="0" err="1"/>
              <a:t>hình</a:t>
            </a:r>
            <a:r>
              <a:rPr lang="en-US" dirty="0"/>
              <a:t> bên:</a:t>
            </a:r>
          </a:p>
          <a:p>
            <a:r>
              <a:rPr lang="en-US" sz="1600" dirty="0"/>
              <a:t>Class </a:t>
            </a:r>
            <a:r>
              <a:rPr lang="en-US" sz="1600" b="1" i="1" u="sng" dirty="0" err="1"/>
              <a:t>carosuel</a:t>
            </a:r>
            <a:r>
              <a:rPr lang="en-US" sz="1600" dirty="0"/>
              <a:t> giúp tạo 1 slider gồm nhiều </a:t>
            </a:r>
            <a:r>
              <a:rPr lang="en-US" sz="1600" dirty="0" err="1"/>
              <a:t>ảnh</a:t>
            </a:r>
            <a:r>
              <a:rPr lang="en-US" sz="1600" dirty="0"/>
              <a:t> và có thể </a:t>
            </a:r>
            <a:r>
              <a:rPr lang="en-US" sz="1600" dirty="0" err="1"/>
              <a:t>vuốt</a:t>
            </a:r>
            <a:r>
              <a:rPr lang="en-US" sz="1600" dirty="0"/>
              <a:t> </a:t>
            </a:r>
            <a:r>
              <a:rPr lang="en-US" sz="1600" dirty="0" err="1"/>
              <a:t>trái</a:t>
            </a:r>
            <a:r>
              <a:rPr lang="en-US" sz="1600" dirty="0"/>
              <a:t>, </a:t>
            </a:r>
            <a:r>
              <a:rPr lang="en-US" sz="1600" dirty="0" err="1"/>
              <a:t>vuốt</a:t>
            </a:r>
            <a:r>
              <a:rPr lang="en-US" sz="1600" dirty="0"/>
              <a:t> phải để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kế </a:t>
            </a:r>
            <a:r>
              <a:rPr lang="en-US" sz="1600" dirty="0" err="1"/>
              <a:t>tiếp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https://nentang.vn/wp-content/uploads/2020/10/Bootstrap_Layout-Layout_Shop_PhanTichLayout_Buoc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45" y="2508404"/>
            <a:ext cx="5715635" cy="3461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93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32198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kế layout trang front-end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5148"/>
            <a:ext cx="9601196" cy="34507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i="1" u="sng" dirty="0" err="1"/>
              <a:t>Bước</a:t>
            </a:r>
            <a:r>
              <a:rPr lang="en-US" sz="1600" b="1" i="1" u="sng" dirty="0"/>
              <a:t> 3:</a:t>
            </a:r>
            <a:r>
              <a:rPr lang="en-US" sz="1600" dirty="0"/>
              <a:t>  Hoàn </a:t>
            </a:r>
            <a:r>
              <a:rPr lang="en-US" sz="1600" dirty="0" err="1"/>
              <a:t>thiện</a:t>
            </a:r>
            <a:r>
              <a:rPr lang="en-US" sz="1600" dirty="0"/>
              <a:t> trang front-end</a:t>
            </a:r>
            <a:endParaRPr lang="en-US" sz="1400" dirty="0"/>
          </a:p>
          <a:p>
            <a:pPr lvl="1"/>
            <a:r>
              <a:rPr lang="en-US" dirty="0"/>
              <a:t>Để nhấn mạnh, sử dụng class </a:t>
            </a:r>
            <a:r>
              <a:rPr lang="en-US" b="1" dirty="0" err="1"/>
              <a:t>jumbotron</a:t>
            </a:r>
            <a:r>
              <a:rPr lang="en-US" b="1" dirty="0"/>
              <a:t> </a:t>
            </a:r>
            <a:r>
              <a:rPr lang="en-US" dirty="0"/>
              <a:t>của Bootstrap</a:t>
            </a:r>
            <a:endParaRPr lang="en-US" sz="1400" dirty="0"/>
          </a:p>
          <a:p>
            <a:pPr lvl="1"/>
            <a:r>
              <a:rPr lang="en-US" dirty="0"/>
              <a:t>Để responsive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có thể sử dụng class </a:t>
            </a:r>
            <a:r>
              <a:rPr lang="en-US" dirty="0" err="1"/>
              <a:t>img</a:t>
            </a:r>
            <a:r>
              <a:rPr lang="en-US" dirty="0"/>
              <a:t>-responsive. Để trang trí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sử dụng các class cơ bản như </a:t>
            </a:r>
            <a:r>
              <a:rPr lang="en-US" dirty="0" err="1"/>
              <a:t>img</a:t>
            </a:r>
            <a:r>
              <a:rPr lang="en-US" dirty="0"/>
              <a:t>-rounded tạo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, </a:t>
            </a:r>
            <a:r>
              <a:rPr lang="en-US" dirty="0" err="1"/>
              <a:t>img</a:t>
            </a:r>
            <a:r>
              <a:rPr lang="en-US" dirty="0"/>
              <a:t>-thumbnail tạo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nhỏ, </a:t>
            </a:r>
            <a:r>
              <a:rPr lang="en-US" dirty="0" err="1"/>
              <a:t>img</a:t>
            </a:r>
            <a:r>
              <a:rPr lang="en-US" dirty="0"/>
              <a:t>-circle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theo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.</a:t>
            </a:r>
            <a:endParaRPr lang="en-US" sz="1400" dirty="0"/>
          </a:p>
          <a:p>
            <a:pPr lvl="1"/>
            <a:r>
              <a:rPr lang="en-US" dirty="0"/>
              <a:t>Để responsive cho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(table), có thể dùng class table-responsive. Ngoài ra  bootstrap cũng có các class khác để trang trí như table-striped, table-condensed, table-hover,…</a:t>
            </a:r>
            <a:endParaRPr lang="en-US" sz="1400" dirty="0"/>
          </a:p>
          <a:p>
            <a:pPr lvl="1"/>
            <a:r>
              <a:rPr lang="en-US" dirty="0"/>
              <a:t>Để responsive cho video, có thể sử dụng class </a:t>
            </a:r>
            <a:r>
              <a:rPr lang="en-US" b="1" dirty="0"/>
              <a:t>embed-responsive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class </a:t>
            </a:r>
            <a:r>
              <a:rPr lang="en-US" b="1" dirty="0"/>
              <a:t>embed-responsive-16by9 </a:t>
            </a:r>
            <a:r>
              <a:rPr lang="en-US" dirty="0"/>
              <a:t>giúp </a:t>
            </a:r>
            <a:r>
              <a:rPr lang="en-US" dirty="0" err="1"/>
              <a:t>hiển</a:t>
            </a:r>
            <a:r>
              <a:rPr lang="en-US" dirty="0"/>
              <a:t> thị video responsive với tỷ lệ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rộng:chiều</a:t>
            </a:r>
            <a:r>
              <a:rPr lang="en-US" dirty="0"/>
              <a:t> cao là 16:9, </a:t>
            </a:r>
            <a:r>
              <a:rPr lang="en-US" dirty="0" err="1"/>
              <a:t>tương</a:t>
            </a:r>
            <a:r>
              <a:rPr lang="en-US" dirty="0"/>
              <a:t> tự với class </a:t>
            </a:r>
            <a:r>
              <a:rPr lang="en-US" b="1" dirty="0"/>
              <a:t>embed-responsive-4by3</a:t>
            </a:r>
            <a:endParaRPr lang="en-US" sz="1400" dirty="0"/>
          </a:p>
          <a:p>
            <a:pPr lvl="1"/>
            <a:r>
              <a:rPr lang="en-US" dirty="0"/>
              <a:t>Để sử dụng các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là các </a:t>
            </a:r>
            <a:r>
              <a:rPr lang="en-US" dirty="0" err="1"/>
              <a:t>ký</a:t>
            </a:r>
            <a:r>
              <a:rPr lang="en-US" dirty="0"/>
              <a:t> tự Unicode, có class </a:t>
            </a:r>
            <a:r>
              <a:rPr lang="en-US" dirty="0" err="1"/>
              <a:t>bắt</a:t>
            </a:r>
            <a:r>
              <a:rPr lang="en-US" dirty="0"/>
              <a:t> đầu bằng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b="1" dirty="0" err="1"/>
              <a:t>glyphicon</a:t>
            </a:r>
            <a:r>
              <a:rPr lang="en-US" b="1" dirty="0"/>
              <a:t>-*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6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kế layout trang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Về cơ bản phần backend có đối </a:t>
            </a:r>
            <a:r>
              <a:rPr lang="en-US" sz="2000" dirty="0" err="1"/>
              <a:t>tượng</a:t>
            </a:r>
            <a:r>
              <a:rPr lang="en-US" sz="2000" dirty="0"/>
              <a:t> sử dụng là các nhân </a:t>
            </a:r>
            <a:r>
              <a:rPr lang="en-US" sz="2000" dirty="0" err="1"/>
              <a:t>viên</a:t>
            </a:r>
            <a:r>
              <a:rPr lang="en-US" sz="2000" dirty="0"/>
              <a:t> của công ty,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về </a:t>
            </a:r>
            <a:r>
              <a:rPr lang="en-US" sz="2000" dirty="0" err="1"/>
              <a:t>độ</a:t>
            </a:r>
            <a:r>
              <a:rPr lang="en-US" sz="2000" dirty="0"/>
              <a:t> đặc sắc trong </a:t>
            </a:r>
            <a:r>
              <a:rPr lang="en-US" sz="2000" dirty="0" err="1"/>
              <a:t>thiết</a:t>
            </a:r>
            <a:r>
              <a:rPr lang="en-US" sz="2000" dirty="0"/>
              <a:t> kế </a:t>
            </a:r>
            <a:r>
              <a:rPr lang="en-US" sz="2000" dirty="0" err="1"/>
              <a:t>giao</a:t>
            </a:r>
            <a:r>
              <a:rPr lang="en-US" sz="2000" dirty="0"/>
              <a:t> diện hay nhận diện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không </a:t>
            </a:r>
            <a:r>
              <a:rPr lang="en-US" sz="2000" dirty="0" err="1"/>
              <a:t>quá</a:t>
            </a:r>
            <a:r>
              <a:rPr lang="en-US" sz="2000" dirty="0"/>
              <a:t> cao. Do đó khi làm thực </a:t>
            </a:r>
            <a:r>
              <a:rPr lang="en-US" sz="2000" dirty="0" err="1"/>
              <a:t>tế</a:t>
            </a:r>
            <a:r>
              <a:rPr lang="en-US" sz="2000" dirty="0"/>
              <a:t> ta </a:t>
            </a:r>
            <a:r>
              <a:rPr lang="en-US" sz="2000" dirty="0" err="1"/>
              <a:t>nên</a:t>
            </a:r>
            <a:r>
              <a:rPr lang="en-US" sz="2000" dirty="0"/>
              <a:t> sử dụng </a:t>
            </a:r>
            <a:r>
              <a:rPr lang="en-US" sz="2000" dirty="0" err="1"/>
              <a:t>sẵn</a:t>
            </a:r>
            <a:r>
              <a:rPr lang="en-US" sz="2000" dirty="0"/>
              <a:t> 1 </a:t>
            </a:r>
            <a:r>
              <a:rPr lang="en-US" sz="2000" dirty="0" err="1"/>
              <a:t>mẫu</a:t>
            </a:r>
            <a:r>
              <a:rPr lang="en-US" sz="2000" dirty="0"/>
              <a:t> (template) và sau đó </a:t>
            </a:r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(customize ) </a:t>
            </a:r>
            <a:r>
              <a:rPr lang="en-US" sz="2000" dirty="0" err="1"/>
              <a:t>thêm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Nên</a:t>
            </a:r>
            <a:r>
              <a:rPr lang="en-US" sz="2000" dirty="0"/>
              <a:t> sử dụng các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kế (template) có </a:t>
            </a:r>
            <a:r>
              <a:rPr lang="en-US" sz="2000" dirty="0" err="1"/>
              <a:t>sẵn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Một số </a:t>
            </a:r>
            <a:r>
              <a:rPr lang="en-US" sz="3600" dirty="0" err="1"/>
              <a:t>mẫu</a:t>
            </a:r>
            <a:r>
              <a:rPr lang="en-US" sz="3600" dirty="0"/>
              <a:t> templates Bootstrap </a:t>
            </a:r>
            <a:r>
              <a:rPr lang="en-US" sz="3600" dirty="0" err="1"/>
              <a:t>miễn</a:t>
            </a:r>
            <a:r>
              <a:rPr lang="en-US" sz="3600" dirty="0"/>
              <a:t> </a:t>
            </a:r>
            <a:r>
              <a:rPr lang="en-US" sz="3600" dirty="0" err="1"/>
              <a:t>phí</a:t>
            </a:r>
            <a:r>
              <a:rPr lang="en-US" sz="3600" dirty="0"/>
              <a:t> cho </a:t>
            </a:r>
            <a:r>
              <a:rPr lang="en-US" sz="3600" dirty="0" err="1"/>
              <a:t>thiết</a:t>
            </a:r>
            <a:r>
              <a:rPr lang="en-US" sz="3600" dirty="0"/>
              <a:t> kế 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CoreUI</a:t>
            </a:r>
            <a:r>
              <a:rPr lang="en-US" dirty="0"/>
              <a:t> Bootstrap 4 Admin Template </a:t>
            </a:r>
            <a:r>
              <a:rPr lang="en-US" dirty="0" err="1"/>
              <a:t>tại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topde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64" y="2856440"/>
            <a:ext cx="6520069" cy="3065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92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mẫu</a:t>
            </a:r>
            <a:r>
              <a:rPr lang="en-US" sz="3600" dirty="0"/>
              <a:t> templates Bootstrap </a:t>
            </a:r>
            <a:r>
              <a:rPr lang="en-US" sz="3600" dirty="0" err="1"/>
              <a:t>miễn</a:t>
            </a:r>
            <a:r>
              <a:rPr lang="en-US" sz="3600" dirty="0"/>
              <a:t> </a:t>
            </a:r>
            <a:r>
              <a:rPr lang="en-US" sz="3600" dirty="0" err="1"/>
              <a:t>phí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Light Bootstrap Dashboard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creative-tim.com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 descr="topde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183" y="2950127"/>
            <a:ext cx="5943600" cy="281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710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3003A033DC6594CBDBEB8AE56FC68B7" ma:contentTypeVersion="6" ma:contentTypeDescription="Tạo tài liệu mới." ma:contentTypeScope="" ma:versionID="2dea7e4944b4f3bd4273522afc01d698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3540ebde6dd30df4f5aee1e00ff02de6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48711-126A-42FA-BDC3-C9691394C077}">
  <ds:schemaRefs>
    <ds:schemaRef ds:uri="http://purl.org/dc/dcmitype/"/>
    <ds:schemaRef ds:uri="http://www.w3.org/XML/1998/namespace"/>
    <ds:schemaRef ds:uri="71af3243-3dd4-4a8d-8c0d-dd76da1f02a5"/>
    <ds:schemaRef ds:uri="http://purl.org/dc/elements/1.1/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3BAF82E-8E92-44D3-ACBF-CCBD3FAB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979bd-ad79-496e-a582-ff8714edf39c"/>
    <ds:schemaRef ds:uri="3809acf2-9060-4843-904f-818224cd21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783</Words>
  <Application>Microsoft Office PowerPoint</Application>
  <PresentationFormat>Widescreen</PresentationFormat>
  <Paragraphs>75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Phát triển ứng dụng web  Tiết 15: Thiết kế layout trang web bằng Bootstrap</vt:lpstr>
      <vt:lpstr>Nội dung</vt:lpstr>
      <vt:lpstr>Nội dung bài thực hành</vt:lpstr>
      <vt:lpstr>Thiết kế layout trang front-end</vt:lpstr>
      <vt:lpstr>Thiết kế layout trang front-end (tiếp)</vt:lpstr>
      <vt:lpstr>Thiết kế layout trang front-end (tiếp)</vt:lpstr>
      <vt:lpstr>Thiết kế layout trang backend</vt:lpstr>
      <vt:lpstr>Một số mẫu templates Bootstrap miễn phí cho thiết kế Admin Dashboard</vt:lpstr>
      <vt:lpstr>Một số mẫu templates Bootstrap miễn phí cho thiết kế Admin Dashboard</vt:lpstr>
      <vt:lpstr>Một số mẫu templates Bootstrap miễn phí cho thiết kế Admin Dashboard</vt:lpstr>
      <vt:lpstr>Một số mẫu templates Bootstrap miễn phí cho thiết kế Admin Dashboard</vt:lpstr>
      <vt:lpstr>Một số mẫu templates Bootstrap miễn phí cho thiết kế Admin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  Tiết 15: Thiết kế layout trang web bằng Bootstrap</dc:title>
  <dc:creator/>
  <cp:lastModifiedBy/>
  <cp:revision>12</cp:revision>
  <dcterms:created xsi:type="dcterms:W3CDTF">2023-04-23T15:59:53Z</dcterms:created>
  <dcterms:modified xsi:type="dcterms:W3CDTF">2024-03-08T03:07:19Z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