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/>
              <a:t> 2: </a:t>
            </a:r>
            <a:r>
              <a:rPr lang="en-US" sz="2800" b="1" i="1" dirty="0"/>
              <a:t>Định dạng </a:t>
            </a:r>
            <a:r>
              <a:rPr lang="en-US" sz="2800" b="1" i="1" dirty="0" err="1"/>
              <a:t>văn</a:t>
            </a:r>
            <a:r>
              <a:rPr lang="en-US" sz="2800" b="1" i="1" dirty="0"/>
              <a:t> bản trang web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GV BM CNPM – </a:t>
            </a:r>
            <a:r>
              <a:rPr lang="en-US" dirty="0" err="1"/>
              <a:t>Khoa</a:t>
            </a:r>
            <a:r>
              <a:rPr lang="en-US" dirty="0"/>
              <a:t>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chung của 1 </a:t>
            </a:r>
            <a:r>
              <a:rPr lang="en-US" b="1" dirty="0" err="1"/>
              <a:t>văn</a:t>
            </a:r>
            <a:r>
              <a:rPr lang="en-US" b="1" dirty="0"/>
              <a:t> bản HTML: 3 phần</a:t>
            </a:r>
          </a:p>
          <a:p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 thực hành:</a:t>
            </a:r>
          </a:p>
          <a:p>
            <a:pPr lvl="1"/>
            <a:r>
              <a:rPr lang="en-US" b="1" dirty="0"/>
              <a:t>W3schools.com</a:t>
            </a:r>
          </a:p>
          <a:p>
            <a:pPr lvl="1"/>
            <a:r>
              <a:rPr lang="en-US" b="1" dirty="0"/>
              <a:t>Visual Studio Code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cơ bản của trang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Gồm 3 phần: DOCTYPE, head, body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&lt;head&gt;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	&lt;title&gt; Tiêu đề trang web &lt;/title&gt;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&lt;/head&gt;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&lt;body&gt;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	… Nội dung phần </a:t>
            </a:r>
            <a:r>
              <a:rPr lang="en-US" sz="1300" dirty="0" err="1">
                <a:latin typeface="Consolas" panose="020B0609020204030204" pitchFamily="49" charset="0"/>
              </a:rPr>
              <a:t>thân</a:t>
            </a:r>
            <a:r>
              <a:rPr lang="en-US" sz="1300" dirty="0">
                <a:latin typeface="Consolas" panose="020B0609020204030204" pitchFamily="49" charset="0"/>
              </a:rPr>
              <a:t> viết ở đây…..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&lt;/body&gt;</a:t>
            </a:r>
          </a:p>
          <a:p>
            <a:pPr marL="457200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0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Diễn giải </a:t>
            </a:r>
            <a:r>
              <a:rPr lang="en-US" sz="3600" b="1" dirty="0" err="1"/>
              <a:t>cấu</a:t>
            </a:r>
            <a:r>
              <a:rPr lang="en-US" sz="3600" b="1" dirty="0"/>
              <a:t> </a:t>
            </a:r>
            <a:r>
              <a:rPr lang="en-US" sz="3600" b="1" dirty="0" err="1"/>
              <a:t>trúc</a:t>
            </a:r>
            <a:r>
              <a:rPr lang="en-US" sz="3600" b="1" dirty="0"/>
              <a:t> cơ bản của trang web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Cần </a:t>
            </a:r>
            <a:r>
              <a:rPr lang="en-US" dirty="0" err="1"/>
              <a:t>tuân</a:t>
            </a:r>
            <a:r>
              <a:rPr lang="en-US" dirty="0"/>
              <a:t> thủ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cơ bản của HTML</a:t>
            </a:r>
          </a:p>
          <a:p>
            <a:r>
              <a:rPr lang="en-US" dirty="0"/>
              <a:t>Cách thể hiện có thể khác </a:t>
            </a:r>
            <a:r>
              <a:rPr lang="en-US" dirty="0" err="1"/>
              <a:t>nhau</a:t>
            </a:r>
            <a:r>
              <a:rPr lang="en-US" dirty="0"/>
              <a:t>: trang 1 </a:t>
            </a:r>
            <a:r>
              <a:rPr lang="en-US" dirty="0" err="1"/>
              <a:t>cột</a:t>
            </a:r>
            <a:r>
              <a:rPr lang="en-US" dirty="0"/>
              <a:t>, trang 2 hoặc nhiều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/>
              <a:t>Các thành phần thường có:</a:t>
            </a:r>
          </a:p>
          <a:p>
            <a:pPr lvl="1"/>
            <a:r>
              <a:rPr lang="en-US" dirty="0"/>
              <a:t>Header: có logo, slogan, liên kết, button, search</a:t>
            </a:r>
          </a:p>
          <a:p>
            <a:pPr lvl="1"/>
            <a:r>
              <a:rPr lang="en-US" dirty="0"/>
              <a:t>Global Navigation: liên kết đến các trang quan trọng (VD Giới thiệu, Bài viết, Sản phẩm, Liên hệ,…)</a:t>
            </a:r>
          </a:p>
          <a:p>
            <a:pPr lvl="1"/>
            <a:r>
              <a:rPr lang="en-US" dirty="0"/>
              <a:t>Page body: </a:t>
            </a:r>
            <a:r>
              <a:rPr lang="en-US" dirty="0" err="1"/>
              <a:t>thân</a:t>
            </a:r>
            <a:r>
              <a:rPr lang="en-US" dirty="0"/>
              <a:t> trang chứa nội dung chính (content) và nội dung phụ (như sidebar)</a:t>
            </a:r>
          </a:p>
          <a:p>
            <a:pPr lvl="1"/>
            <a:r>
              <a:rPr lang="en-US" dirty="0"/>
              <a:t>Footer: thường chứa thông tin liên hệ, copyright, liên kết,…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</a:t>
            </a:r>
            <a:r>
              <a:rPr lang="en-US" dirty="0" err="1"/>
              <a:t>thẻ</a:t>
            </a:r>
            <a:r>
              <a:rPr lang="en-US" dirty="0"/>
              <a:t> (tag) thường dùng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&lt;b&gt; : in </a:t>
            </a:r>
            <a:r>
              <a:rPr lang="en-US" dirty="0" err="1"/>
              <a:t>đậm</a:t>
            </a:r>
            <a:r>
              <a:rPr lang="en-US" dirty="0"/>
              <a:t> 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&gt;: in </a:t>
            </a:r>
            <a:r>
              <a:rPr lang="en-US" dirty="0" err="1"/>
              <a:t>nghiêng</a:t>
            </a:r>
            <a:endParaRPr lang="en-US" dirty="0"/>
          </a:p>
          <a:p>
            <a:r>
              <a:rPr lang="en-US" dirty="0"/>
              <a:t>&lt;u&gt;: </a:t>
            </a:r>
            <a:r>
              <a:rPr lang="en-US" dirty="0" err="1"/>
              <a:t>gạch</a:t>
            </a:r>
            <a:r>
              <a:rPr lang="en-US" dirty="0"/>
              <a:t> chân</a:t>
            </a:r>
          </a:p>
          <a:p>
            <a:r>
              <a:rPr lang="en-US" dirty="0"/>
              <a:t>&lt;s&gt;: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  <a:p>
            <a:r>
              <a:rPr lang="en-US" dirty="0"/>
              <a:t>&lt;big&gt;: </a:t>
            </a:r>
            <a:r>
              <a:rPr lang="en-US" dirty="0" err="1"/>
              <a:t>chữ</a:t>
            </a:r>
            <a:r>
              <a:rPr lang="en-US" dirty="0"/>
              <a:t> to</a:t>
            </a:r>
          </a:p>
          <a:p>
            <a:r>
              <a:rPr lang="en-US" dirty="0"/>
              <a:t>&lt;small&gt;: </a:t>
            </a:r>
            <a:r>
              <a:rPr lang="en-US" dirty="0" err="1"/>
              <a:t>chữ</a:t>
            </a:r>
            <a:r>
              <a:rPr lang="en-US" dirty="0"/>
              <a:t> nhỏ</a:t>
            </a:r>
          </a:p>
          <a:p>
            <a:r>
              <a:rPr lang="en-US" dirty="0"/>
              <a:t>&lt;sup&gt;: </a:t>
            </a:r>
            <a:r>
              <a:rPr lang="en-US" dirty="0" err="1"/>
              <a:t>chữ</a:t>
            </a:r>
            <a:r>
              <a:rPr lang="en-US" dirty="0"/>
              <a:t> nhỏ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số </a:t>
            </a:r>
            <a:r>
              <a:rPr lang="en-US" dirty="0" err="1"/>
              <a:t>mũ</a:t>
            </a:r>
            <a:r>
              <a:rPr lang="en-US" dirty="0"/>
              <a:t>)</a:t>
            </a:r>
          </a:p>
          <a:p>
            <a:r>
              <a:rPr lang="en-US" dirty="0"/>
              <a:t>&lt;sub&gt;: </a:t>
            </a:r>
            <a:r>
              <a:rPr lang="en-US" dirty="0" err="1"/>
              <a:t>chữ</a:t>
            </a:r>
            <a:r>
              <a:rPr lang="en-US" dirty="0"/>
              <a:t> nhỏ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số thứ tự phần </a:t>
            </a:r>
            <a:r>
              <a:rPr lang="en-US" dirty="0" err="1"/>
              <a:t>tử</a:t>
            </a:r>
            <a:r>
              <a:rPr lang="en-US" dirty="0"/>
              <a:t> trong </a:t>
            </a:r>
            <a:r>
              <a:rPr lang="en-US" dirty="0" err="1"/>
              <a:t>dãy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</a:t>
            </a:r>
            <a:r>
              <a:rPr lang="en-US" dirty="0" err="1"/>
              <a:t>thẻ</a:t>
            </a:r>
            <a:r>
              <a:rPr lang="en-US" dirty="0"/>
              <a:t> (tag) thường dùng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&lt;mark&gt;: đánh </a:t>
            </a:r>
            <a:r>
              <a:rPr lang="en-US" dirty="0" err="1"/>
              <a:t>dấu</a:t>
            </a:r>
            <a:r>
              <a:rPr lang="en-US" dirty="0"/>
              <a:t> màu nền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cho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  <a:p>
            <a:r>
              <a:rPr lang="en-US" dirty="0"/>
              <a:t>&lt;pre&gt;: giữ </a:t>
            </a:r>
            <a:r>
              <a:rPr lang="en-US" dirty="0" err="1"/>
              <a:t>nguyên</a:t>
            </a:r>
            <a:r>
              <a:rPr lang="en-US" dirty="0"/>
              <a:t> định dạng cho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&gt;: đường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ngăn cách 2 phần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&gt;: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dòng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&gt;: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tự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6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Thực hành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HTML </a:t>
            </a:r>
            <a:r>
              <a:rPr lang="en-US" dirty="0" err="1"/>
              <a:t>trên</a:t>
            </a:r>
            <a:r>
              <a:rPr lang="en-US" dirty="0"/>
              <a:t> w3schools.com: chú ý </a:t>
            </a:r>
            <a:r>
              <a:rPr lang="en-US" dirty="0" err="1"/>
              <a:t>nút</a:t>
            </a:r>
            <a:r>
              <a:rPr lang="en-US" dirty="0"/>
              <a:t> Try It</a:t>
            </a:r>
          </a:p>
          <a:p>
            <a:r>
              <a:rPr lang="en-US" dirty="0"/>
              <a:t>Thực hành </a:t>
            </a:r>
            <a:r>
              <a:rPr lang="en-US" dirty="0" err="1"/>
              <a:t>trên</a:t>
            </a:r>
            <a:r>
              <a:rPr lang="en-US" dirty="0"/>
              <a:t> Visual Studio Code: </a:t>
            </a:r>
          </a:p>
          <a:p>
            <a:pPr lvl="1"/>
            <a:r>
              <a:rPr lang="en-US" dirty="0"/>
              <a:t>Chú ý </a:t>
            </a:r>
            <a:r>
              <a:rPr lang="en-US" dirty="0" err="1"/>
              <a:t>cài</a:t>
            </a:r>
            <a:r>
              <a:rPr lang="en-US" dirty="0"/>
              <a:t> các Extensions quan trọng như: HTML &amp; CSS Support, Live Server, Live Preview</a:t>
            </a:r>
          </a:p>
          <a:p>
            <a:pPr lvl="1"/>
            <a:r>
              <a:rPr lang="en-US" dirty="0"/>
              <a:t>Sử dụng </a:t>
            </a:r>
            <a:r>
              <a:rPr lang="en-US" dirty="0" err="1"/>
              <a:t>dấu</a:t>
            </a:r>
            <a:r>
              <a:rPr lang="en-US" dirty="0"/>
              <a:t> chấm than để hiện các template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có </a:t>
            </a:r>
            <a:r>
              <a:rPr lang="en-US" dirty="0" err="1"/>
              <a:t>sẵn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(</a:t>
            </a:r>
            <a:r>
              <a:rPr lang="en-US" i="1" dirty="0"/>
              <a:t>Demo </a:t>
            </a:r>
            <a:r>
              <a:rPr lang="en-US" i="1" dirty="0" err="1"/>
              <a:t>trực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máy tính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0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5" ma:contentTypeDescription="Tạo tài liệu mới." ma:contentTypeScope="" ma:versionID="e3419742b7e07a94792f8b01f703e9d6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950d35658f202de4c4cd599b5e2a3cb8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809acf2-9060-4843-904f-818224cd219d">
      <UserInfo>
        <DisplayName>PTƯDWeb_K67CNPMA_TH03019_05_HK2_2023_2024 Thành viên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8D869E-CCBF-44A6-82B1-4A87A0EE5842}"/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516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Lucida Handwriting</vt:lpstr>
      <vt:lpstr>Rockwell</vt:lpstr>
      <vt:lpstr>Trebuchet MS</vt:lpstr>
      <vt:lpstr>Organic</vt:lpstr>
      <vt:lpstr>Phát triển ứng dụng web  Tiết 2: Định dạng văn bản trang web</vt:lpstr>
      <vt:lpstr>Nội dung</vt:lpstr>
      <vt:lpstr>Cấu trúc cơ bản của trang web</vt:lpstr>
      <vt:lpstr>Diễn giải cấu trúc cơ bản của trang web</vt:lpstr>
      <vt:lpstr>Một số thẻ (tag) thường dùng</vt:lpstr>
      <vt:lpstr>Một số thẻ (tag) thường dùng (tiếp)</vt:lpstr>
      <vt:lpstr>Hướng dẫn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2024-01-18T05:10:20Z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0x01010023003A033DC6594CBDBEB8AE56FC68B7</vt:lpwstr>
  </property>
</Properties>
</file>