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88501" autoAdjust="0"/>
  </p:normalViewPr>
  <p:slideViewPr>
    <p:cSldViewPr snapToGrid="0">
      <p:cViewPr varScale="1">
        <p:scale>
          <a:sx n="114" d="100"/>
          <a:sy n="11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Phát triển </a:t>
            </a:r>
            <a:r>
              <a:rPr lang="en-US" sz="3200" dirty="0" err="1"/>
              <a:t>ứng</a:t>
            </a:r>
            <a:r>
              <a:rPr lang="en-US" sz="3200" dirty="0"/>
              <a:t> dụng web </a:t>
            </a:r>
            <a:br>
              <a:rPr lang="en-US" sz="3200" dirty="0"/>
            </a:br>
            <a:r>
              <a:rPr lang="en-US" sz="2800" b="1" i="1" dirty="0" err="1"/>
              <a:t>Tiết</a:t>
            </a:r>
            <a:r>
              <a:rPr lang="en-US" sz="2800" b="1" i="1" dirty="0"/>
              <a:t> 7: </a:t>
            </a:r>
            <a:r>
              <a:rPr lang="en-US" sz="2800" b="1" i="1" dirty="0" err="1"/>
              <a:t>Chèn</a:t>
            </a:r>
            <a:r>
              <a:rPr lang="en-US" sz="2800" b="1" i="1" dirty="0"/>
              <a:t> CSS </a:t>
            </a:r>
            <a:r>
              <a:rPr lang="en-US" sz="2800" b="1" i="1" dirty="0" err="1"/>
              <a:t>cho</a:t>
            </a:r>
            <a:r>
              <a:rPr lang="en-US" sz="2800" b="1" i="1" dirty="0"/>
              <a:t> </a:t>
            </a:r>
            <a:r>
              <a:rPr lang="en-US" sz="2800" b="1" i="1" dirty="0" err="1"/>
              <a:t>trang</a:t>
            </a:r>
            <a:r>
              <a:rPr lang="en-US" sz="2800" b="1" i="1" dirty="0"/>
              <a:t> web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Th.S</a:t>
            </a:r>
            <a:r>
              <a:rPr lang="en-US" dirty="0"/>
              <a:t> Lê Doãn Phước</a:t>
            </a:r>
            <a:br>
              <a:rPr lang="en-US" dirty="0"/>
            </a:br>
            <a:r>
              <a:rPr lang="en-US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CSS External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file .</a:t>
            </a:r>
            <a:r>
              <a:rPr lang="en-US" sz="2000" dirty="0" err="1"/>
              <a:t>css</a:t>
            </a:r>
            <a:r>
              <a:rPr lang="en-US" sz="2000" dirty="0"/>
              <a:t> ở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,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CSS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website. </a:t>
            </a:r>
          </a:p>
          <a:p>
            <a:r>
              <a:rPr lang="en-US" sz="2000" dirty="0" err="1"/>
              <a:t>Thực</a:t>
            </a:r>
            <a:r>
              <a:rPr lang="en-US" sz="2000" dirty="0"/>
              <a:t> 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CSS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&lt;head&gt; 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&lt;head&gt;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&lt;link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="style.css" /&gt;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2000" dirty="0" err="1"/>
              <a:t>Trong</a:t>
            </a:r>
            <a:r>
              <a:rPr lang="en-US" sz="2000" dirty="0"/>
              <a:t> file  style.css </a:t>
            </a:r>
            <a:r>
              <a:rPr lang="en-US" sz="2000" dirty="0" err="1"/>
              <a:t>sẽ</a:t>
            </a:r>
            <a:r>
              <a:rPr lang="en-US" sz="2000" dirty="0"/>
              <a:t> 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style rules.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4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External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 External CSS:</a:t>
            </a:r>
            <a:endParaRPr lang="en-US" sz="2000" dirty="0"/>
          </a:p>
          <a:p>
            <a:pPr lvl="1"/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HTML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  <a:endParaRPr lang="en-US" sz="1800" dirty="0"/>
          </a:p>
          <a:p>
            <a:pPr lvl="1"/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load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  <a:endParaRPr lang="en-US" sz="1800" dirty="0"/>
          </a:p>
          <a:p>
            <a:pPr lvl="1"/>
            <a:r>
              <a:rPr lang="en-US" sz="2000" dirty="0" err="1"/>
              <a:t>Một</a:t>
            </a:r>
            <a:r>
              <a:rPr lang="en-US" sz="2000" dirty="0"/>
              <a:t> file .</a:t>
            </a:r>
            <a:r>
              <a:rPr lang="en-US" sz="2000" dirty="0" err="1"/>
              <a:t>css</a:t>
            </a:r>
            <a:r>
              <a:rPr lang="en-US" sz="2000" dirty="0"/>
              <a:t> 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.</a:t>
            </a:r>
            <a:endParaRPr lang="en-US" sz="1800" dirty="0"/>
          </a:p>
          <a:p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External CSS:</a:t>
            </a:r>
            <a:endParaRPr lang="en-US" sz="2000" dirty="0"/>
          </a:p>
          <a:p>
            <a:pPr lvl="1"/>
            <a:r>
              <a:rPr lang="en-US" sz="2000" dirty="0"/>
              <a:t>Cho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external CSS </a:t>
            </a:r>
            <a:r>
              <a:rPr lang="en-US" sz="2000" dirty="0" err="1"/>
              <a:t>được</a:t>
            </a:r>
            <a:r>
              <a:rPr lang="en-US" sz="2000" dirty="0"/>
              <a:t> load </a:t>
            </a:r>
            <a:r>
              <a:rPr lang="en-US" sz="2000" dirty="0" err="1"/>
              <a:t>lên</a:t>
            </a:r>
            <a:r>
              <a:rPr lang="en-US" sz="2000" dirty="0"/>
              <a:t>,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8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inline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style.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&lt;body style="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background-color:black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;"&gt;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&lt;h1 style="color:white;padding:30px;"&gt;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Hostinger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Tutorials&lt;/h1&gt;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&lt;p style="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color:white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;"&gt;Something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usefull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here.&lt;/p&gt;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&lt;/body&gt;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inline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Inline CSS:</a:t>
            </a:r>
            <a:endParaRPr lang="en-US" sz="2000" dirty="0"/>
          </a:p>
          <a:p>
            <a:pPr lvl="1"/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test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.</a:t>
            </a:r>
            <a:endParaRPr lang="en-US" sz="1800" dirty="0"/>
          </a:p>
          <a:p>
            <a:pPr lvl="1"/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.</a:t>
            </a:r>
            <a:endParaRPr lang="en-US" sz="1800" dirty="0"/>
          </a:p>
          <a:p>
            <a:pPr lvl="1"/>
            <a:r>
              <a:rPr lang="en-US" sz="2000" dirty="0" err="1"/>
              <a:t>Số</a:t>
            </a:r>
            <a:r>
              <a:rPr lang="en-US" sz="2000" dirty="0"/>
              <a:t> requests HTTP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  <a:endParaRPr lang="en-US" sz="1800" dirty="0"/>
          </a:p>
          <a:p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Inline CSS:</a:t>
            </a:r>
            <a:endParaRPr lang="en-US" sz="2000" dirty="0"/>
          </a:p>
          <a:p>
            <a:pPr lvl="1"/>
            <a:r>
              <a:rPr lang="en-US" sz="2000" dirty="0"/>
              <a:t>Inline CSS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element.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1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279834" cy="3318936"/>
          </a:xfrm>
        </p:spPr>
        <p:txBody>
          <a:bodyPr/>
          <a:lstStyle/>
          <a:p>
            <a:r>
              <a:rPr lang="en-US" sz="2400" b="1" dirty="0" err="1"/>
              <a:t>Css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gì</a:t>
            </a:r>
            <a:r>
              <a:rPr lang="en-US" sz="2400" b="1" dirty="0"/>
              <a:t> ?</a:t>
            </a:r>
          </a:p>
          <a:p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nhược</a:t>
            </a:r>
            <a:r>
              <a:rPr lang="en-US" sz="2400" b="1" dirty="0"/>
              <a:t> </a:t>
            </a:r>
            <a:r>
              <a:rPr lang="en-US" sz="2400" b="1" dirty="0" err="1"/>
              <a:t>điểm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CSS</a:t>
            </a:r>
          </a:p>
          <a:p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hoạt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, </a:t>
            </a:r>
            <a:r>
              <a:rPr lang="en-US" sz="2400" b="1" dirty="0" err="1"/>
              <a:t>bố</a:t>
            </a:r>
            <a:r>
              <a:rPr lang="en-US" sz="2400" b="1" dirty="0"/>
              <a:t> </a:t>
            </a:r>
            <a:r>
              <a:rPr lang="en-US" sz="2400" b="1" dirty="0" err="1"/>
              <a:t>cục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CSS</a:t>
            </a:r>
          </a:p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CSS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chèn</a:t>
            </a:r>
            <a:r>
              <a:rPr lang="en-US" sz="2400" b="1" dirty="0"/>
              <a:t> CSS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trang</a:t>
            </a:r>
            <a:r>
              <a:rPr lang="en-US" sz="2400" b="1" dirty="0"/>
              <a:t> web</a:t>
            </a:r>
          </a:p>
          <a:p>
            <a:endParaRPr lang="en-US" sz="19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1700" dirty="0"/>
              <a:t>CSS (Cascading Style Sheets) </a:t>
            </a:r>
            <a:r>
              <a:rPr lang="en-US" sz="1700" dirty="0" err="1"/>
              <a:t>là</a:t>
            </a:r>
            <a:r>
              <a:rPr lang="en-US" sz="1700" dirty="0"/>
              <a:t> </a:t>
            </a:r>
            <a:r>
              <a:rPr lang="en-US" sz="1700" dirty="0" err="1"/>
              <a:t>ngôn</a:t>
            </a:r>
            <a:r>
              <a:rPr lang="en-US" sz="1700" dirty="0"/>
              <a:t> </a:t>
            </a:r>
            <a:r>
              <a:rPr lang="en-US" sz="1700" dirty="0" err="1"/>
              <a:t>ngữ</a:t>
            </a:r>
            <a:r>
              <a:rPr lang="en-US" sz="1700" dirty="0"/>
              <a:t> </a:t>
            </a:r>
            <a:r>
              <a:rPr lang="en-US" sz="1700" dirty="0" err="1"/>
              <a:t>lập</a:t>
            </a:r>
            <a:r>
              <a:rPr lang="en-US" sz="1700" dirty="0"/>
              <a:t> </a:t>
            </a:r>
            <a:r>
              <a:rPr lang="en-US" sz="1700" dirty="0" err="1"/>
              <a:t>trình</a:t>
            </a:r>
            <a:r>
              <a:rPr lang="en-US" sz="1700" dirty="0"/>
              <a:t>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tạo</a:t>
            </a:r>
            <a:r>
              <a:rPr lang="en-US" sz="1700" dirty="0"/>
              <a:t> </a:t>
            </a:r>
            <a:r>
              <a:rPr lang="en-US" sz="1700" dirty="0" err="1"/>
              <a:t>phong</a:t>
            </a:r>
            <a:r>
              <a:rPr lang="en-US" sz="1700" dirty="0"/>
              <a:t> </a:t>
            </a:r>
            <a:r>
              <a:rPr lang="en-US" sz="1700" dirty="0" err="1"/>
              <a:t>cách</a:t>
            </a:r>
            <a:r>
              <a:rPr lang="en-US" sz="1700" dirty="0"/>
              <a:t>,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kế</a:t>
            </a:r>
            <a:r>
              <a:rPr lang="en-US" sz="1700" dirty="0"/>
              <a:t> layout, </a:t>
            </a:r>
            <a:r>
              <a:rPr lang="en-US" sz="1700" dirty="0" err="1"/>
              <a:t>định</a:t>
            </a:r>
            <a:r>
              <a:rPr lang="en-US" sz="1700" dirty="0"/>
              <a:t> </a:t>
            </a:r>
            <a:r>
              <a:rPr lang="en-US" sz="1700" dirty="0" err="1"/>
              <a:t>dạng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website, </a:t>
            </a:r>
            <a:r>
              <a:rPr lang="en-US" sz="1700" dirty="0" err="1"/>
              <a:t>tạo</a:t>
            </a:r>
            <a:r>
              <a:rPr lang="en-US" sz="1700" dirty="0"/>
              <a:t> </a:t>
            </a:r>
            <a:r>
              <a:rPr lang="en-US" sz="1700" dirty="0" err="1"/>
              <a:t>bố</a:t>
            </a:r>
            <a:r>
              <a:rPr lang="en-US" sz="1700" dirty="0"/>
              <a:t> </a:t>
            </a:r>
            <a:r>
              <a:rPr lang="en-US" sz="1700" dirty="0" err="1"/>
              <a:t>cục</a:t>
            </a:r>
            <a:r>
              <a:rPr lang="en-US" sz="1700" dirty="0"/>
              <a:t>,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lập</a:t>
            </a:r>
            <a:r>
              <a:rPr lang="en-US" sz="1700" dirty="0"/>
              <a:t> </a:t>
            </a:r>
            <a:r>
              <a:rPr lang="en-US" sz="1700" dirty="0" err="1"/>
              <a:t>màu</a:t>
            </a:r>
            <a:r>
              <a:rPr lang="en-US" sz="1700" dirty="0"/>
              <a:t> </a:t>
            </a:r>
            <a:r>
              <a:rPr lang="en-US" sz="1700" dirty="0" err="1"/>
              <a:t>sắc</a:t>
            </a:r>
            <a:r>
              <a:rPr lang="en-US" sz="1700" dirty="0"/>
              <a:t>/ </a:t>
            </a:r>
            <a:r>
              <a:rPr lang="en-US" sz="1700" dirty="0" err="1"/>
              <a:t>kích</a:t>
            </a:r>
            <a:r>
              <a:rPr lang="en-US" sz="1700" dirty="0"/>
              <a:t> </a:t>
            </a:r>
            <a:r>
              <a:rPr lang="en-US" sz="1700" dirty="0" err="1"/>
              <a:t>thước</a:t>
            </a:r>
            <a:r>
              <a:rPr lang="en-US" sz="1700" dirty="0"/>
              <a:t>/ font </a:t>
            </a:r>
            <a:r>
              <a:rPr lang="en-US" sz="1700" dirty="0" err="1"/>
              <a:t>chữ</a:t>
            </a:r>
            <a:r>
              <a:rPr lang="en-US" sz="1700" dirty="0"/>
              <a:t>, </a:t>
            </a:r>
            <a:r>
              <a:rPr lang="en-US" sz="1700" dirty="0" err="1"/>
              <a:t>trang</a:t>
            </a:r>
            <a:r>
              <a:rPr lang="en-US" sz="1700" dirty="0"/>
              <a:t> </a:t>
            </a:r>
            <a:r>
              <a:rPr lang="en-US" sz="1700" dirty="0" err="1"/>
              <a:t>trí</a:t>
            </a:r>
            <a:r>
              <a:rPr lang="en-US" sz="1700" dirty="0"/>
              <a:t>…</a:t>
            </a:r>
          </a:p>
          <a:p>
            <a:pPr lvl="1" algn="just"/>
            <a:r>
              <a:rPr lang="en-US" sz="1700" dirty="0"/>
              <a:t>CSS </a:t>
            </a:r>
            <a:r>
              <a:rPr lang="en-US" sz="1700" dirty="0" err="1"/>
              <a:t>và</a:t>
            </a:r>
            <a:r>
              <a:rPr lang="en-US" sz="1700" dirty="0"/>
              <a:t> HTML </a:t>
            </a:r>
            <a:r>
              <a:rPr lang="en-US" sz="1700" dirty="0" err="1"/>
              <a:t>có</a:t>
            </a:r>
            <a:r>
              <a:rPr lang="en-US" sz="1700" dirty="0"/>
              <a:t> </a:t>
            </a:r>
            <a:r>
              <a:rPr lang="en-US" sz="1700" dirty="0" err="1"/>
              <a:t>mối</a:t>
            </a:r>
            <a:r>
              <a:rPr lang="en-US" sz="1700" dirty="0"/>
              <a:t> </a:t>
            </a:r>
            <a:r>
              <a:rPr lang="en-US" sz="1700" dirty="0" err="1"/>
              <a:t>quan</a:t>
            </a:r>
            <a:r>
              <a:rPr lang="en-US" sz="1700" dirty="0"/>
              <a:t>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mật</a:t>
            </a:r>
            <a:r>
              <a:rPr lang="en-US" sz="1700" dirty="0"/>
              <a:t> </a:t>
            </a:r>
            <a:r>
              <a:rPr lang="en-US" sz="1700" dirty="0" err="1"/>
              <a:t>thiết</a:t>
            </a:r>
            <a:r>
              <a:rPr lang="en-US" sz="1700" dirty="0"/>
              <a:t>, </a:t>
            </a:r>
            <a:r>
              <a:rPr lang="en-US" sz="1700" dirty="0" err="1"/>
              <a:t>không</a:t>
            </a:r>
            <a:r>
              <a:rPr lang="en-US" sz="1700" dirty="0"/>
              <a:t> </a:t>
            </a:r>
            <a:r>
              <a:rPr lang="en-US" sz="1700" dirty="0" err="1"/>
              <a:t>thể</a:t>
            </a:r>
            <a:r>
              <a:rPr lang="en-US" sz="1700" dirty="0"/>
              <a:t> </a:t>
            </a:r>
            <a:r>
              <a:rPr lang="en-US" sz="1700" dirty="0" err="1"/>
              <a:t>tách</a:t>
            </a:r>
            <a:r>
              <a:rPr lang="en-US" sz="1700" dirty="0"/>
              <a:t> </a:t>
            </a:r>
            <a:r>
              <a:rPr lang="en-US" sz="1700" dirty="0" err="1"/>
              <a:t>rời</a:t>
            </a:r>
            <a:r>
              <a:rPr lang="en-US" sz="1700" dirty="0"/>
              <a:t> </a:t>
            </a:r>
            <a:r>
              <a:rPr lang="en-US" sz="1700" dirty="0" err="1"/>
              <a:t>nhau</a:t>
            </a:r>
            <a:r>
              <a:rPr lang="en-US" sz="1700" dirty="0"/>
              <a:t>,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khi</a:t>
            </a:r>
            <a:r>
              <a:rPr lang="en-US" sz="1700" dirty="0"/>
              <a:t> HTML </a:t>
            </a:r>
            <a:r>
              <a:rPr lang="en-US" sz="1700" dirty="0" err="1"/>
              <a:t>là</a:t>
            </a:r>
            <a:r>
              <a:rPr lang="en-US" sz="1700" dirty="0"/>
              <a:t> </a:t>
            </a:r>
            <a:r>
              <a:rPr lang="en-US" sz="1700" dirty="0" err="1"/>
              <a:t>ngôn</a:t>
            </a:r>
            <a:r>
              <a:rPr lang="en-US" sz="1700" dirty="0"/>
              <a:t> </a:t>
            </a:r>
            <a:r>
              <a:rPr lang="en-US" sz="1700" dirty="0" err="1"/>
              <a:t>ngữ</a:t>
            </a:r>
            <a:r>
              <a:rPr lang="en-US" sz="1700" dirty="0"/>
              <a:t> </a:t>
            </a:r>
            <a:r>
              <a:rPr lang="en-US" sz="1700" dirty="0" err="1"/>
              <a:t>đánh</a:t>
            </a:r>
            <a:r>
              <a:rPr lang="en-US" sz="1700" dirty="0"/>
              <a:t> </a:t>
            </a:r>
            <a:r>
              <a:rPr lang="en-US" sz="1700" dirty="0" err="1"/>
              <a:t>dấu</a:t>
            </a:r>
            <a:r>
              <a:rPr lang="en-US" sz="1700" dirty="0"/>
              <a:t> </a:t>
            </a:r>
            <a:r>
              <a:rPr lang="en-US" sz="1700" dirty="0" err="1"/>
              <a:t>tạo</a:t>
            </a:r>
            <a:r>
              <a:rPr lang="en-US" sz="1700" dirty="0"/>
              <a:t> </a:t>
            </a:r>
            <a:r>
              <a:rPr lang="en-US" sz="1700" dirty="0" err="1"/>
              <a:t>nền</a:t>
            </a:r>
            <a:r>
              <a:rPr lang="en-US" sz="1700" dirty="0"/>
              <a:t> </a:t>
            </a:r>
            <a:r>
              <a:rPr lang="en-US" sz="1700" dirty="0" err="1"/>
              <a:t>tảng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website </a:t>
            </a:r>
            <a:r>
              <a:rPr lang="en-US" sz="1700" dirty="0" err="1"/>
              <a:t>thì</a:t>
            </a:r>
            <a:r>
              <a:rPr lang="en-US" sz="1700" dirty="0"/>
              <a:t> CSS </a:t>
            </a:r>
            <a:r>
              <a:rPr lang="en-US" sz="1700" dirty="0" err="1"/>
              <a:t>là</a:t>
            </a:r>
            <a:r>
              <a:rPr lang="en-US" sz="1700" dirty="0"/>
              <a:t> </a:t>
            </a:r>
            <a:r>
              <a:rPr lang="en-US" sz="1700" dirty="0" err="1"/>
              <a:t>ngôn</a:t>
            </a:r>
            <a:r>
              <a:rPr lang="en-US" sz="1700" dirty="0"/>
              <a:t> </a:t>
            </a:r>
            <a:r>
              <a:rPr lang="en-US" sz="1700" dirty="0" err="1"/>
              <a:t>ngữ</a:t>
            </a:r>
            <a:r>
              <a:rPr lang="en-US" sz="1700" dirty="0"/>
              <a:t> </a:t>
            </a:r>
            <a:r>
              <a:rPr lang="en-US" sz="1700" dirty="0" err="1"/>
              <a:t>định</a:t>
            </a:r>
            <a:r>
              <a:rPr lang="en-US" sz="1700" dirty="0"/>
              <a:t> </a:t>
            </a:r>
            <a:r>
              <a:rPr lang="en-US" sz="1700" dirty="0" err="1"/>
              <a:t>kiểu</a:t>
            </a:r>
            <a:r>
              <a:rPr lang="en-US" sz="1700" dirty="0"/>
              <a:t>, </a:t>
            </a:r>
            <a:r>
              <a:rPr lang="en-US" sz="1700" dirty="0" err="1"/>
              <a:t>tạo</a:t>
            </a:r>
            <a:r>
              <a:rPr lang="en-US" sz="1700" dirty="0"/>
              <a:t> </a:t>
            </a:r>
            <a:r>
              <a:rPr lang="en-US" sz="1700" dirty="0" err="1"/>
              <a:t>giao</a:t>
            </a:r>
            <a:r>
              <a:rPr lang="en-US" sz="1700" dirty="0"/>
              <a:t> </a:t>
            </a:r>
            <a:r>
              <a:rPr lang="en-US" sz="1700" dirty="0" err="1"/>
              <a:t>diện</a:t>
            </a:r>
            <a:r>
              <a:rPr lang="en-US" sz="1700" dirty="0"/>
              <a:t> web. </a:t>
            </a:r>
          </a:p>
          <a:p>
            <a:pPr lvl="1" algn="just"/>
            <a:r>
              <a:rPr lang="en-US" sz="1700" dirty="0" err="1"/>
              <a:t>Nhờ</a:t>
            </a:r>
            <a:r>
              <a:rPr lang="en-US" sz="1700" dirty="0"/>
              <a:t> CSS,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nguồn</a:t>
            </a:r>
            <a:r>
              <a:rPr lang="en-US" sz="1700" dirty="0"/>
              <a:t> </a:t>
            </a:r>
            <a:r>
              <a:rPr lang="en-US" sz="1700" dirty="0" err="1"/>
              <a:t>của</a:t>
            </a:r>
            <a:r>
              <a:rPr lang="en-US" sz="1700" dirty="0"/>
              <a:t> website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sắp</a:t>
            </a:r>
            <a:r>
              <a:rPr lang="en-US" sz="1700" dirty="0"/>
              <a:t> </a:t>
            </a:r>
            <a:r>
              <a:rPr lang="en-US" sz="1700" dirty="0" err="1"/>
              <a:t>xếp</a:t>
            </a:r>
            <a:r>
              <a:rPr lang="en-US" sz="1700" dirty="0"/>
              <a:t> </a:t>
            </a:r>
            <a:r>
              <a:rPr lang="en-US" sz="1700" dirty="0" err="1"/>
              <a:t>khoa</a:t>
            </a:r>
            <a:r>
              <a:rPr lang="en-US" sz="1700" dirty="0"/>
              <a:t> </a:t>
            </a:r>
            <a:r>
              <a:rPr lang="en-US" sz="1700" dirty="0" err="1"/>
              <a:t>học</a:t>
            </a:r>
            <a:r>
              <a:rPr lang="en-US" sz="1700" dirty="0"/>
              <a:t>, </a:t>
            </a:r>
            <a:r>
              <a:rPr lang="en-US" sz="1700" dirty="0" err="1"/>
              <a:t>gọn</a:t>
            </a:r>
            <a:r>
              <a:rPr lang="en-US" sz="1700" dirty="0"/>
              <a:t> </a:t>
            </a:r>
            <a:r>
              <a:rPr lang="en-US" sz="1700" dirty="0" err="1"/>
              <a:t>gàng</a:t>
            </a:r>
            <a:r>
              <a:rPr lang="en-US" sz="1700" dirty="0"/>
              <a:t> </a:t>
            </a:r>
            <a:r>
              <a:rPr lang="en-US" sz="1700" dirty="0" err="1"/>
              <a:t>hơn</a:t>
            </a:r>
            <a:r>
              <a:rPr lang="en-US" sz="1700" dirty="0"/>
              <a:t>; </a:t>
            </a:r>
            <a:r>
              <a:rPr lang="en-US" sz="1700" dirty="0" err="1"/>
              <a:t>nội</a:t>
            </a:r>
            <a:r>
              <a:rPr lang="en-US" sz="1700" dirty="0"/>
              <a:t> dung web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tách</a:t>
            </a:r>
            <a:r>
              <a:rPr lang="en-US" sz="1700" dirty="0"/>
              <a:t> </a:t>
            </a:r>
            <a:r>
              <a:rPr lang="en-US" sz="1700" dirty="0" err="1"/>
              <a:t>biệt</a:t>
            </a:r>
            <a:r>
              <a:rPr lang="en-US" sz="1700" dirty="0"/>
              <a:t> </a:t>
            </a:r>
            <a:r>
              <a:rPr lang="en-US" sz="1700" dirty="0" err="1"/>
              <a:t>với</a:t>
            </a:r>
            <a:r>
              <a:rPr lang="en-US" sz="1700" dirty="0"/>
              <a:t> </a:t>
            </a:r>
            <a:r>
              <a:rPr lang="en-US" sz="1700" dirty="0" err="1"/>
              <a:t>việc</a:t>
            </a:r>
            <a:r>
              <a:rPr lang="en-US" sz="1700" dirty="0"/>
              <a:t> </a:t>
            </a:r>
            <a:r>
              <a:rPr lang="en-US" sz="1700" dirty="0" err="1"/>
              <a:t>định</a:t>
            </a:r>
            <a:r>
              <a:rPr lang="en-US" sz="1700" dirty="0"/>
              <a:t> </a:t>
            </a:r>
            <a:r>
              <a:rPr lang="en-US" sz="1700" dirty="0" err="1"/>
              <a:t>dạng</a:t>
            </a:r>
            <a:r>
              <a:rPr lang="en-US" sz="1700" dirty="0"/>
              <a:t> </a:t>
            </a:r>
            <a:r>
              <a:rPr lang="en-US" sz="1700" dirty="0" err="1"/>
              <a:t>hiển</a:t>
            </a:r>
            <a:r>
              <a:rPr lang="en-US" sz="1700" dirty="0"/>
              <a:t> </a:t>
            </a:r>
            <a:r>
              <a:rPr lang="en-US" sz="1700" dirty="0" err="1"/>
              <a:t>thị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giảm</a:t>
            </a:r>
            <a:r>
              <a:rPr lang="en-US" sz="1700" dirty="0"/>
              <a:t> </a:t>
            </a:r>
            <a:r>
              <a:rPr lang="en-US" sz="1700" dirty="0" err="1"/>
              <a:t>bớt</a:t>
            </a:r>
            <a:r>
              <a:rPr lang="en-US" sz="1700" dirty="0"/>
              <a:t> </a:t>
            </a:r>
            <a:r>
              <a:rPr lang="en-US" sz="1700" dirty="0" err="1"/>
              <a:t>tình</a:t>
            </a:r>
            <a:r>
              <a:rPr lang="en-US" sz="1700" dirty="0"/>
              <a:t> </a:t>
            </a:r>
            <a:r>
              <a:rPr lang="en-US" sz="1700" dirty="0" err="1"/>
              <a:t>trạng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</a:t>
            </a:r>
            <a:r>
              <a:rPr lang="en-US" sz="1700" dirty="0" err="1"/>
              <a:t>lại</a:t>
            </a:r>
            <a:r>
              <a:rPr lang="en-US" sz="1700" dirty="0"/>
              <a:t> </a:t>
            </a:r>
            <a:r>
              <a:rPr lang="en-US" sz="1700" dirty="0" err="1"/>
              <a:t>định</a:t>
            </a:r>
            <a:r>
              <a:rPr lang="en-US" sz="1700" dirty="0"/>
              <a:t> </a:t>
            </a:r>
            <a:r>
              <a:rPr lang="en-US" sz="1700" dirty="0" err="1"/>
              <a:t>dạng</a:t>
            </a:r>
            <a:r>
              <a:rPr lang="en-US" sz="1700" dirty="0"/>
              <a:t>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web .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thẻ</a:t>
            </a:r>
            <a:r>
              <a:rPr lang="en-US" sz="1700" dirty="0"/>
              <a:t> </a:t>
            </a:r>
            <a:r>
              <a:rPr lang="en-US" sz="1700" dirty="0" err="1"/>
              <a:t>quy</a:t>
            </a:r>
            <a:r>
              <a:rPr lang="en-US" sz="1700" dirty="0"/>
              <a:t> </a:t>
            </a:r>
            <a:r>
              <a:rPr lang="en-US" sz="1700" dirty="0" err="1"/>
              <a:t>định</a:t>
            </a:r>
            <a:r>
              <a:rPr lang="en-US" sz="1700" dirty="0"/>
              <a:t> </a:t>
            </a:r>
            <a:r>
              <a:rPr lang="en-US" sz="1700" dirty="0" err="1"/>
              <a:t>kiểu</a:t>
            </a:r>
            <a:r>
              <a:rPr lang="en-US" sz="1700" dirty="0"/>
              <a:t> </a:t>
            </a:r>
            <a:r>
              <a:rPr lang="en-US" sz="1700" dirty="0" err="1"/>
              <a:t>chữ</a:t>
            </a:r>
            <a:r>
              <a:rPr lang="en-US" sz="1700" dirty="0"/>
              <a:t> (</a:t>
            </a:r>
            <a:r>
              <a:rPr lang="en-US" sz="1700" dirty="0" err="1"/>
              <a:t>đậm</a:t>
            </a:r>
            <a:r>
              <a:rPr lang="en-US" sz="1700" dirty="0"/>
              <a:t>/ in </a:t>
            </a:r>
            <a:r>
              <a:rPr lang="en-US" sz="1700" dirty="0" err="1"/>
              <a:t>nghiêng</a:t>
            </a:r>
            <a:r>
              <a:rPr lang="en-US" sz="1700" dirty="0"/>
              <a:t>,…)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giúp</a:t>
            </a:r>
            <a:r>
              <a:rPr lang="en-US" sz="1700" dirty="0"/>
              <a:t> </a:t>
            </a:r>
            <a:r>
              <a:rPr lang="en-US" sz="1700" dirty="0" err="1"/>
              <a:t>hạn</a:t>
            </a:r>
            <a:r>
              <a:rPr lang="en-US" sz="1700" dirty="0"/>
              <a:t> </a:t>
            </a:r>
            <a:r>
              <a:rPr lang="en-US" sz="1700" dirty="0" err="1"/>
              <a:t>chế</a:t>
            </a:r>
            <a:r>
              <a:rPr lang="en-US" sz="1700" dirty="0"/>
              <a:t> </a:t>
            </a:r>
            <a:r>
              <a:rPr lang="en-US" sz="1700" dirty="0" err="1"/>
              <a:t>việc</a:t>
            </a:r>
            <a:r>
              <a:rPr lang="en-US" sz="1700" dirty="0"/>
              <a:t> </a:t>
            </a:r>
            <a:r>
              <a:rPr lang="en-US" sz="1700" dirty="0" err="1"/>
              <a:t>làm</a:t>
            </a:r>
            <a:r>
              <a:rPr lang="en-US" sz="1700" dirty="0"/>
              <a:t> </a:t>
            </a:r>
            <a:r>
              <a:rPr lang="en-US" sz="1700" dirty="0" err="1"/>
              <a:t>rối</a:t>
            </a:r>
            <a:r>
              <a:rPr lang="en-US" sz="1700" dirty="0"/>
              <a:t> HTML </a:t>
            </a:r>
            <a:r>
              <a:rPr lang="en-US" sz="1700" dirty="0" err="1"/>
              <a:t>của</a:t>
            </a:r>
            <a:r>
              <a:rPr lang="en-US" sz="1700" dirty="0"/>
              <a:t> web. </a:t>
            </a:r>
            <a:r>
              <a:rPr lang="en-US" sz="1700" dirty="0" err="1"/>
              <a:t>Vì</a:t>
            </a:r>
            <a:r>
              <a:rPr lang="en-US" sz="1700" dirty="0"/>
              <a:t> </a:t>
            </a:r>
            <a:r>
              <a:rPr lang="en-US" sz="1700" dirty="0" err="1"/>
              <a:t>vậy</a:t>
            </a:r>
            <a:r>
              <a:rPr lang="en-US" sz="1700" dirty="0"/>
              <a:t> CSS </a:t>
            </a:r>
            <a:r>
              <a:rPr lang="en-US" sz="1700" dirty="0" err="1"/>
              <a:t>cũng</a:t>
            </a:r>
            <a:r>
              <a:rPr lang="en-US" sz="1700" dirty="0"/>
              <a:t> </a:t>
            </a:r>
            <a:r>
              <a:rPr lang="en-US" sz="1700" dirty="0" err="1"/>
              <a:t>hỗ</a:t>
            </a:r>
            <a:r>
              <a:rPr lang="en-US" sz="1700" dirty="0"/>
              <a:t> </a:t>
            </a:r>
            <a:r>
              <a:rPr lang="en-US" sz="1700" dirty="0" err="1"/>
              <a:t>trợ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dễ</a:t>
            </a:r>
            <a:r>
              <a:rPr lang="en-US" sz="1700" dirty="0"/>
              <a:t> </a:t>
            </a:r>
            <a:r>
              <a:rPr lang="en-US" sz="1700" dirty="0" err="1"/>
              <a:t>dàng</a:t>
            </a:r>
            <a:r>
              <a:rPr lang="en-US" sz="1700" dirty="0"/>
              <a:t> </a:t>
            </a:r>
            <a:r>
              <a:rPr lang="en-US" sz="1700" dirty="0" err="1"/>
              <a:t>điều</a:t>
            </a:r>
            <a:r>
              <a:rPr lang="en-US" sz="1700" dirty="0"/>
              <a:t> </a:t>
            </a:r>
            <a:r>
              <a:rPr lang="en-US" sz="1700" dirty="0" err="1"/>
              <a:t>chỉnh</a:t>
            </a:r>
            <a:r>
              <a:rPr lang="en-US" sz="1700" dirty="0"/>
              <a:t>, </a:t>
            </a:r>
            <a:r>
              <a:rPr lang="en-US" sz="1700" dirty="0" err="1"/>
              <a:t>quản</a:t>
            </a:r>
            <a:r>
              <a:rPr lang="en-US" sz="1700" dirty="0"/>
              <a:t> </a:t>
            </a:r>
            <a:r>
              <a:rPr lang="en-US" sz="1700" dirty="0" err="1"/>
              <a:t>lý</a:t>
            </a:r>
            <a:r>
              <a:rPr lang="en-US" sz="1700" dirty="0"/>
              <a:t> </a:t>
            </a:r>
            <a:r>
              <a:rPr lang="en-US" sz="1700" dirty="0" err="1"/>
              <a:t>trang</a:t>
            </a:r>
            <a:r>
              <a:rPr lang="en-US" sz="1700" dirty="0"/>
              <a:t> web. </a:t>
            </a:r>
            <a:r>
              <a:rPr lang="en-US" sz="1700" dirty="0" err="1"/>
              <a:t>Có</a:t>
            </a:r>
            <a:r>
              <a:rPr lang="en-US" sz="1700" dirty="0"/>
              <a:t> </a:t>
            </a:r>
            <a:r>
              <a:rPr lang="en-US" sz="1700" dirty="0" err="1"/>
              <a:t>thể</a:t>
            </a:r>
            <a:r>
              <a:rPr lang="en-US" sz="1700" dirty="0"/>
              <a:t> </a:t>
            </a:r>
            <a:r>
              <a:rPr lang="en-US" sz="1700" dirty="0" err="1"/>
              <a:t>nói</a:t>
            </a:r>
            <a:r>
              <a:rPr lang="en-US" sz="1700" dirty="0"/>
              <a:t> CSS </a:t>
            </a:r>
            <a:r>
              <a:rPr lang="en-US" sz="1700" dirty="0" err="1"/>
              <a:t>là</a:t>
            </a:r>
            <a:r>
              <a:rPr lang="en-US" sz="1700" dirty="0"/>
              <a:t> </a:t>
            </a:r>
            <a:r>
              <a:rPr lang="en-US" sz="1700" dirty="0" err="1"/>
              <a:t>nền</a:t>
            </a:r>
            <a:r>
              <a:rPr lang="en-US" sz="1700" dirty="0"/>
              <a:t> </a:t>
            </a:r>
            <a:r>
              <a:rPr lang="en-US" sz="1700" dirty="0" err="1"/>
              <a:t>tảng</a:t>
            </a:r>
            <a:r>
              <a:rPr lang="en-US" sz="1700" dirty="0"/>
              <a:t> </a:t>
            </a:r>
            <a:r>
              <a:rPr lang="en-US" sz="1700" dirty="0" err="1"/>
              <a:t>của</a:t>
            </a:r>
            <a:r>
              <a:rPr lang="en-US" sz="1700" dirty="0"/>
              <a:t> website, </a:t>
            </a:r>
            <a:r>
              <a:rPr lang="en-US" sz="1700" dirty="0" err="1"/>
              <a:t>bổ</a:t>
            </a:r>
            <a:r>
              <a:rPr lang="en-US" sz="1700" dirty="0"/>
              <a:t> sung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giúp</a:t>
            </a:r>
            <a:r>
              <a:rPr lang="en-US" sz="1700" dirty="0"/>
              <a:t> HTML </a:t>
            </a:r>
            <a:r>
              <a:rPr lang="en-US" sz="1700" dirty="0" err="1"/>
              <a:t>hoàn</a:t>
            </a:r>
            <a:r>
              <a:rPr lang="en-US" sz="1700" dirty="0"/>
              <a:t> </a:t>
            </a:r>
            <a:r>
              <a:rPr lang="en-US" sz="1700" dirty="0" err="1"/>
              <a:t>chỉnh</a:t>
            </a:r>
            <a:r>
              <a:rPr lang="en-US" sz="1700" dirty="0"/>
              <a:t> </a:t>
            </a:r>
            <a:r>
              <a:rPr lang="en-US" sz="1700" dirty="0" err="1"/>
              <a:t>hơn</a:t>
            </a:r>
            <a:r>
              <a:rPr lang="en-US" sz="17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6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8157"/>
            <a:ext cx="6682408" cy="339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  <a:endParaRPr lang="en-US" sz="1600" dirty="0"/>
          </a:p>
          <a:p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kiệm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,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sức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code web/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;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soát</a:t>
            </a:r>
            <a:r>
              <a:rPr lang="en-US" sz="1600" dirty="0"/>
              <a:t>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dàng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lỗi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đáng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web</a:t>
            </a:r>
            <a:endParaRPr lang="en-US" sz="1400" dirty="0"/>
          </a:p>
          <a:p>
            <a:r>
              <a:rPr lang="en-US" sz="1600" dirty="0"/>
              <a:t>CSS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cụ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HTML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style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web.</a:t>
            </a:r>
            <a:endParaRPr lang="en-US" sz="1400" dirty="0"/>
          </a:p>
          <a:p>
            <a:r>
              <a:rPr lang="en-US" sz="1600" dirty="0"/>
              <a:t>CSS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load </a:t>
            </a:r>
            <a:r>
              <a:rPr lang="en-US" sz="1600" dirty="0" err="1"/>
              <a:t>trang</a:t>
            </a:r>
            <a:r>
              <a:rPr lang="en-US" sz="1600" dirty="0"/>
              <a:t> web </a:t>
            </a:r>
            <a:r>
              <a:rPr lang="en-US" sz="1600" dirty="0" err="1"/>
              <a:t>nhanh</a:t>
            </a:r>
            <a:r>
              <a:rPr lang="en-US" sz="1600" dirty="0"/>
              <a:t> </a:t>
            </a:r>
            <a:r>
              <a:rPr lang="en-US" sz="1600" dirty="0" err="1"/>
              <a:t>chóng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,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dàng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trì</a:t>
            </a:r>
            <a:r>
              <a:rPr lang="en-US" sz="1600" dirty="0"/>
              <a:t>,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di </a:t>
            </a:r>
            <a:r>
              <a:rPr lang="en-US" sz="1600" dirty="0" err="1"/>
              <a:t>động</a:t>
            </a:r>
            <a:r>
              <a:rPr lang="en-US" sz="1600" dirty="0"/>
              <a:t>.</a:t>
            </a:r>
            <a:endParaRPr lang="en-US" sz="1400" dirty="0"/>
          </a:p>
          <a:p>
            <a:r>
              <a:rPr lang="en-US" sz="1600" dirty="0"/>
              <a:t>CSS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kiểu</a:t>
            </a:r>
            <a:r>
              <a:rPr lang="en-US" sz="1600" dirty="0"/>
              <a:t> </a:t>
            </a:r>
            <a:r>
              <a:rPr lang="en-US" sz="1600" dirty="0" err="1"/>
              <a:t>chữ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giúp</a:t>
            </a:r>
            <a:r>
              <a:rPr lang="en-US" sz="1600" dirty="0"/>
              <a:t> website </a:t>
            </a:r>
            <a:r>
              <a:rPr lang="en-US" sz="1600" dirty="0" err="1"/>
              <a:t>trở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biệt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;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SX </a:t>
            </a:r>
            <a:r>
              <a:rPr lang="en-US" sz="1600" dirty="0" err="1"/>
              <a:t>chữ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chèn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(shape-</a:t>
            </a:r>
            <a:r>
              <a:rPr lang="en-US" sz="1600" dirty="0" err="1"/>
              <a:t>outsite</a:t>
            </a:r>
            <a:r>
              <a:rPr lang="en-US" sz="1600" dirty="0"/>
              <a:t>);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/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chế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mong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mình</a:t>
            </a:r>
            <a:r>
              <a:rPr lang="en-US" sz="1600" dirty="0"/>
              <a:t> (write-mode);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chữ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 ở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dòng</a:t>
            </a:r>
            <a:r>
              <a:rPr lang="en-US" sz="1600" dirty="0"/>
              <a:t> (first-letter)…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77808" y="2524723"/>
            <a:ext cx="3525079" cy="3397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285750" lvl="2"/>
            <a:r>
              <a:rPr lang="en-US" sz="1600" dirty="0"/>
              <a:t>CSS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(</a:t>
            </a:r>
            <a:r>
              <a:rPr lang="en-US" sz="1600" dirty="0" err="1"/>
              <a:t>lồng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thừa</a:t>
            </a:r>
            <a:r>
              <a:rPr lang="en-US" sz="1600" dirty="0"/>
              <a:t>, </a:t>
            </a:r>
            <a:r>
              <a:rPr lang="en-US" sz="1600" dirty="0" err="1"/>
              <a:t>phủ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),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vậy</a:t>
            </a:r>
            <a:r>
              <a:rPr lang="en-US" sz="1600" dirty="0"/>
              <a:t>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gây</a:t>
            </a:r>
            <a:r>
              <a:rPr lang="en-US" sz="1600" dirty="0"/>
              <a:t> </a:t>
            </a:r>
            <a:r>
              <a:rPr lang="en-US" sz="1600" dirty="0" err="1"/>
              <a:t>nhầm</a:t>
            </a:r>
            <a:r>
              <a:rPr lang="en-US" sz="1600" dirty="0"/>
              <a:t> </a:t>
            </a:r>
            <a:r>
              <a:rPr lang="en-US" sz="1600" dirty="0" err="1"/>
              <a:t>lẫn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, </a:t>
            </a:r>
            <a:r>
              <a:rPr lang="en-US" sz="1600" dirty="0" err="1"/>
              <a:t>ít</a:t>
            </a:r>
            <a:r>
              <a:rPr lang="en-US" sz="1600" dirty="0"/>
              <a:t> am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lang="en-US" sz="1600" dirty="0"/>
          </a:p>
          <a:p>
            <a:pPr marL="285750" lvl="2"/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, CSS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.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5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, </a:t>
            </a:r>
            <a:r>
              <a:rPr lang="en-US" sz="3200" dirty="0" err="1"/>
              <a:t>bố</a:t>
            </a:r>
            <a:r>
              <a:rPr lang="en-US" sz="3200" dirty="0"/>
              <a:t> </a:t>
            </a:r>
            <a:r>
              <a:rPr lang="en-US" sz="3200" dirty="0" err="1"/>
              <a:t>cục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: CSS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dựa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 (</a:t>
            </a:r>
            <a:r>
              <a:rPr lang="en-US" sz="2600" dirty="0" err="1"/>
              <a:t>tên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ID, </a:t>
            </a:r>
            <a:r>
              <a:rPr lang="en-US" sz="2600" dirty="0" err="1"/>
              <a:t>tên</a:t>
            </a:r>
            <a:r>
              <a:rPr lang="en-US" sz="2600" dirty="0"/>
              <a:t> </a:t>
            </a:r>
            <a:r>
              <a:rPr lang="en-US" sz="2600" dirty="0" err="1"/>
              <a:t>thẻ</a:t>
            </a:r>
            <a:r>
              <a:rPr lang="en-US" sz="2600" dirty="0"/>
              <a:t> HTML </a:t>
            </a:r>
            <a:r>
              <a:rPr lang="en-US" sz="2600" dirty="0" err="1"/>
              <a:t>hoặc</a:t>
            </a:r>
            <a:r>
              <a:rPr lang="en-US" sz="2600" dirty="0"/>
              <a:t> class…),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áp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</a:t>
            </a:r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.</a:t>
            </a:r>
            <a:endParaRPr lang="en-US" sz="2200" dirty="0"/>
          </a:p>
          <a:p>
            <a:r>
              <a:rPr lang="en-US" sz="2600" dirty="0" err="1"/>
              <a:t>Bố</a:t>
            </a:r>
            <a:r>
              <a:rPr lang="en-US" sz="2600" dirty="0"/>
              <a:t> </a:t>
            </a:r>
            <a:r>
              <a:rPr lang="en-US" sz="2600" dirty="0" err="1"/>
              <a:t>cục</a:t>
            </a:r>
            <a:r>
              <a:rPr lang="en-US" sz="2600" dirty="0"/>
              <a:t>: </a:t>
            </a:r>
            <a:r>
              <a:rPr lang="en-US" sz="2600" dirty="0" err="1"/>
              <a:t>Bao</a:t>
            </a:r>
            <a:r>
              <a:rPr lang="en-US" sz="2600" dirty="0"/>
              <a:t> </a:t>
            </a:r>
            <a:r>
              <a:rPr lang="en-US" sz="2600" dirty="0" err="1"/>
              <a:t>gồm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:</a:t>
            </a:r>
            <a:endParaRPr lang="en-US" sz="2200" dirty="0"/>
          </a:p>
          <a:p>
            <a:pPr lvl="1"/>
            <a:r>
              <a:rPr lang="en-US" sz="2200" dirty="0"/>
              <a:t>Margin (</a:t>
            </a:r>
            <a:r>
              <a:rPr lang="en-US" sz="2200" dirty="0" err="1"/>
              <a:t>lề</a:t>
            </a:r>
            <a:r>
              <a:rPr lang="en-US" sz="2200" dirty="0"/>
              <a:t>):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xung</a:t>
            </a:r>
            <a:r>
              <a:rPr lang="en-US" sz="2200" dirty="0"/>
              <a:t> </a:t>
            </a:r>
            <a:r>
              <a:rPr lang="en-US" sz="2200" dirty="0" err="1"/>
              <a:t>quanh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ngoài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endParaRPr lang="en-US" sz="2000" dirty="0"/>
          </a:p>
          <a:p>
            <a:pPr lvl="1"/>
            <a:r>
              <a:rPr lang="en-US" sz="2200" dirty="0" err="1"/>
              <a:t>Boder</a:t>
            </a:r>
            <a:r>
              <a:rPr lang="en-US" sz="2200" dirty="0"/>
              <a:t> (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viền</a:t>
            </a:r>
            <a:r>
              <a:rPr lang="en-US" sz="2200" dirty="0"/>
              <a:t>):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nằm</a:t>
            </a:r>
            <a:r>
              <a:rPr lang="en-US" sz="2200" dirty="0"/>
              <a:t> </a:t>
            </a:r>
            <a:r>
              <a:rPr lang="en-US" sz="2200" dirty="0" err="1"/>
              <a:t>ngoài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đệm</a:t>
            </a:r>
            <a:endParaRPr lang="en-US" sz="2000" dirty="0"/>
          </a:p>
          <a:p>
            <a:pPr lvl="1"/>
            <a:r>
              <a:rPr lang="en-US" sz="2200" dirty="0"/>
              <a:t>Padding (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đệm</a:t>
            </a:r>
            <a:r>
              <a:rPr lang="en-US" sz="2200" dirty="0"/>
              <a:t>):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quanh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200" dirty="0"/>
              <a:t> dung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279834" cy="3318936"/>
          </a:xfrm>
        </p:spPr>
        <p:txBody>
          <a:bodyPr/>
          <a:lstStyle/>
          <a:p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CSS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: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;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&amp;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CSS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ngoặc</a:t>
            </a:r>
            <a:r>
              <a:rPr lang="en-US" sz="2000" dirty="0"/>
              <a:t> </a:t>
            </a:r>
            <a:r>
              <a:rPr lang="en-US" sz="2000" dirty="0" err="1"/>
              <a:t>nhọn</a:t>
            </a:r>
            <a:r>
              <a:rPr lang="en-US" sz="2000" dirty="0"/>
              <a:t> {},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chấm</a:t>
            </a:r>
            <a:r>
              <a:rPr lang="en-US" sz="2000" dirty="0"/>
              <a:t>;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chấm</a:t>
            </a:r>
            <a:r>
              <a:rPr lang="en-US" sz="2000" dirty="0"/>
              <a:t> </a:t>
            </a:r>
            <a:r>
              <a:rPr lang="en-US" sz="2000" dirty="0" err="1"/>
              <a:t>phẩy</a:t>
            </a:r>
            <a:r>
              <a:rPr lang="en-US" sz="2000" dirty="0"/>
              <a:t> ; ở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 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 {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color:white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 font-size: 10px;}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#button-go, #button-back {border: solid 1px black;}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7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Phân</a:t>
            </a:r>
            <a:r>
              <a:rPr lang="en-US" sz="3400" dirty="0"/>
              <a:t> </a:t>
            </a:r>
            <a:r>
              <a:rPr lang="en-US" sz="3400" dirty="0" err="1"/>
              <a:t>loại</a:t>
            </a:r>
            <a:r>
              <a:rPr lang="en-US" sz="3400" dirty="0"/>
              <a:t> CSS </a:t>
            </a:r>
            <a:r>
              <a:rPr lang="en-US" sz="3400" dirty="0" err="1"/>
              <a:t>và</a:t>
            </a:r>
            <a:r>
              <a:rPr lang="en-US" sz="3400" dirty="0"/>
              <a:t> </a:t>
            </a:r>
            <a:r>
              <a:rPr lang="en-US" sz="3400" dirty="0" err="1"/>
              <a:t>cách</a:t>
            </a:r>
            <a:r>
              <a:rPr lang="en-US" sz="3400" dirty="0"/>
              <a:t> </a:t>
            </a:r>
            <a:r>
              <a:rPr lang="en-US" sz="3400" dirty="0" err="1"/>
              <a:t>chèn</a:t>
            </a:r>
            <a:r>
              <a:rPr lang="en-US" sz="3400" dirty="0"/>
              <a:t> CSS </a:t>
            </a:r>
            <a:r>
              <a:rPr lang="en-US" sz="3400" dirty="0" err="1"/>
              <a:t>cho</a:t>
            </a:r>
            <a:r>
              <a:rPr lang="en-US" sz="3400" dirty="0"/>
              <a:t> </a:t>
            </a:r>
            <a:r>
              <a:rPr lang="en-US" sz="3400" dirty="0" err="1"/>
              <a:t>trang</a:t>
            </a:r>
            <a:r>
              <a:rPr lang="en-US" sz="3400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Gồm</a:t>
            </a:r>
            <a:r>
              <a:rPr lang="en-US" sz="2400" dirty="0"/>
              <a:t> 3 </a:t>
            </a:r>
            <a:r>
              <a:rPr lang="en-US" sz="2400" dirty="0" err="1"/>
              <a:t>loại</a:t>
            </a:r>
            <a:r>
              <a:rPr lang="en-US" sz="2400" dirty="0"/>
              <a:t>: CSS Internal, CSS External, CSS Inline</a:t>
            </a:r>
          </a:p>
          <a:p>
            <a:r>
              <a:rPr lang="en-US" sz="2400" b="1" dirty="0"/>
              <a:t>CSS Internal</a:t>
            </a:r>
            <a:r>
              <a:rPr lang="en-US" sz="2400" dirty="0"/>
              <a:t>: Internal CSS code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&lt;head&gt;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web.</a:t>
            </a:r>
          </a:p>
          <a:p>
            <a:r>
              <a:rPr lang="en-US" sz="2400" b="1" dirty="0"/>
              <a:t>CSS External: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file .</a:t>
            </a:r>
            <a:r>
              <a:rPr lang="en-US" sz="2400" dirty="0" err="1"/>
              <a:t>css</a:t>
            </a:r>
            <a:r>
              <a:rPr lang="en-US" sz="2400" dirty="0"/>
              <a:t> ở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endParaRPr lang="en-US" sz="2400" dirty="0"/>
          </a:p>
          <a:p>
            <a:r>
              <a:rPr lang="en-US" sz="2400" b="1" dirty="0"/>
              <a:t>CSS Inline</a:t>
            </a:r>
            <a:r>
              <a:rPr lang="en-US" sz="2400" dirty="0"/>
              <a:t>: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style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css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1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7913"/>
            <a:ext cx="9601196" cy="3357955"/>
          </a:xfrm>
        </p:spPr>
        <p:txBody>
          <a:bodyPr/>
          <a:lstStyle/>
          <a:p>
            <a:r>
              <a:rPr lang="en-US" dirty="0"/>
              <a:t>Internal CSS code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&lt;head&gt;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 Classes </a:t>
            </a:r>
            <a:r>
              <a:rPr lang="en-US" dirty="0" err="1"/>
              <a:t>và</a:t>
            </a:r>
            <a:r>
              <a:rPr lang="en-US" dirty="0"/>
              <a:t> IDs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code CSS,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&lt;style&gt;&lt;/style&gt;.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en-US" sz="16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&lt;head&gt;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&lt;style type="text/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 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color:white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 font-size: 10px;}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.center {display: block; margin: 0 auto;}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#button-go, #button-back {border: solid 1px black;}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&lt;/style&gt;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4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Internal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 Internal CSS:</a:t>
            </a:r>
            <a:endParaRPr lang="en-US" sz="1600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 stylesheet.</a:t>
            </a:r>
            <a:endParaRPr lang="en-US" sz="1400" dirty="0"/>
          </a:p>
          <a:p>
            <a:pPr lvl="1"/>
            <a:r>
              <a:rPr lang="en-US" dirty="0"/>
              <a:t>Classes </a:t>
            </a:r>
            <a:r>
              <a:rPr lang="en-US" dirty="0" err="1"/>
              <a:t>và</a:t>
            </a:r>
            <a:r>
              <a:rPr lang="en-US" dirty="0"/>
              <a:t> IDs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internal </a:t>
            </a:r>
            <a:r>
              <a:rPr lang="en-US" dirty="0" err="1"/>
              <a:t>stylessheet</a:t>
            </a:r>
            <a:r>
              <a:rPr lang="en-US" dirty="0"/>
              <a:t>.</a:t>
            </a:r>
            <a:endParaRPr lang="en-US" sz="1400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upload </a:t>
            </a:r>
            <a:r>
              <a:rPr lang="en-US" dirty="0" err="1"/>
              <a:t>nhiều</a:t>
            </a:r>
            <a:r>
              <a:rPr lang="en-US" dirty="0"/>
              <a:t> files. HTML </a:t>
            </a:r>
            <a:r>
              <a:rPr lang="en-US" dirty="0" err="1"/>
              <a:t>và</a:t>
            </a:r>
            <a:r>
              <a:rPr lang="en-US" dirty="0"/>
              <a:t> CSS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file.</a:t>
            </a:r>
            <a:endParaRPr lang="en-US" sz="1400" dirty="0"/>
          </a:p>
          <a:p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Internal CSS:</a:t>
            </a:r>
            <a:endParaRPr lang="en-US" sz="1600" dirty="0"/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(load time).</a:t>
            </a:r>
            <a:endParaRPr lang="en-US" sz="1400" dirty="0"/>
          </a:p>
          <a:p>
            <a:pPr lvl="1"/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–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0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03A033DC6594CBDBEB8AE56FC68B7" ma:contentTypeVersion="6" ma:contentTypeDescription="Create a new document." ma:contentTypeScope="" ma:versionID="1c0862a25c318572d88519db71d8b9c7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51e182ec3a3e2959cddadb0c76e06110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548711-126A-42FA-BDC3-C9691394C07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71af3243-3dd4-4a8d-8c0d-dd76da1f02a5"/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01D258-3992-4B8E-AB98-07917451A397}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1315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Lucida Handwriting</vt:lpstr>
      <vt:lpstr>Rockwell</vt:lpstr>
      <vt:lpstr>Trebuchet MS</vt:lpstr>
      <vt:lpstr>Organic</vt:lpstr>
      <vt:lpstr>Phát triển ứng dụng web  Tiết 7: Chèn CSS cho trang web</vt:lpstr>
      <vt:lpstr>Nội dung</vt:lpstr>
      <vt:lpstr>Css là gì ?</vt:lpstr>
      <vt:lpstr>Ưu nhược điểm của CSS</vt:lpstr>
      <vt:lpstr>Cách thức hoạt động, bố cục của CSS</vt:lpstr>
      <vt:lpstr>Cấu trúc của CSS</vt:lpstr>
      <vt:lpstr>Phân loại CSS và cách chèn CSS cho trang web</vt:lpstr>
      <vt:lpstr>CSS Internal</vt:lpstr>
      <vt:lpstr>CSS Internal (tiếp)</vt:lpstr>
      <vt:lpstr>CSS External</vt:lpstr>
      <vt:lpstr>CSS External (tiếp)</vt:lpstr>
      <vt:lpstr>CSS Inline</vt:lpstr>
      <vt:lpstr>CSS inline (tiếp)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2024-02-01T04:36:33Z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