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3" autoAdjust="0"/>
    <p:restoredTop sz="88501" autoAdjust="0"/>
  </p:normalViewPr>
  <p:slideViewPr>
    <p:cSldViewPr snapToGrid="0">
      <p:cViewPr varScale="1">
        <p:scale>
          <a:sx n="98" d="100"/>
          <a:sy n="98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644" y="1871131"/>
            <a:ext cx="7447722" cy="1515533"/>
          </a:xfrm>
        </p:spPr>
        <p:txBody>
          <a:bodyPr/>
          <a:lstStyle/>
          <a:p>
            <a:r>
              <a:rPr lang="en-US" sz="2800" dirty="0"/>
              <a:t>Phát triển </a:t>
            </a:r>
            <a:r>
              <a:rPr lang="en-US" sz="2800" dirty="0" err="1"/>
              <a:t>ứng</a:t>
            </a:r>
            <a:r>
              <a:rPr lang="en-US" sz="2800" dirty="0"/>
              <a:t> dụng web </a:t>
            </a:r>
            <a:br>
              <a:rPr lang="en-US" sz="3200" dirty="0"/>
            </a:br>
            <a:r>
              <a:rPr lang="en-US" sz="2500" b="1" i="1" dirty="0" err="1"/>
              <a:t>Tiết</a:t>
            </a:r>
            <a:r>
              <a:rPr lang="en-US" sz="2500" b="1" i="1" dirty="0"/>
              <a:t> 9: CSS Box Sizing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59103"/>
            <a:ext cx="6815669" cy="919295"/>
          </a:xfrm>
        </p:spPr>
        <p:txBody>
          <a:bodyPr>
            <a:normAutofit/>
          </a:bodyPr>
          <a:lstStyle/>
          <a:p>
            <a:r>
              <a:rPr lang="en-US" sz="2000" dirty="0" err="1"/>
              <a:t>Th.S</a:t>
            </a:r>
            <a:r>
              <a:rPr lang="en-US" sz="2000" dirty="0"/>
              <a:t> Lê Doãn Phước</a:t>
            </a:r>
            <a:br>
              <a:rPr lang="en-US" sz="2000" dirty="0"/>
            </a:br>
            <a:r>
              <a:rPr lang="en-US" sz="2000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7912"/>
            <a:ext cx="9279834" cy="3357955"/>
          </a:xfrm>
        </p:spPr>
        <p:txBody>
          <a:bodyPr/>
          <a:lstStyle/>
          <a:p>
            <a:r>
              <a:rPr lang="en-US" sz="2400" dirty="0"/>
              <a:t>CSS Box Model</a:t>
            </a:r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Box Model</a:t>
            </a:r>
          </a:p>
          <a:p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endParaRPr lang="en-US" sz="2400" dirty="0"/>
          </a:p>
          <a:p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box-sizing</a:t>
            </a:r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  <a:p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5065642" cy="3318936"/>
          </a:xfrm>
        </p:spPr>
        <p:txBody>
          <a:bodyPr/>
          <a:lstStyle/>
          <a:p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(element)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“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”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oval,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text.</a:t>
            </a:r>
          </a:p>
          <a:p>
            <a:r>
              <a:rPr lang="en-US" dirty="0"/>
              <a:t>Box model </a:t>
            </a:r>
            <a:r>
              <a:rPr lang="en-US" dirty="0" err="1"/>
              <a:t>trong</a:t>
            </a:r>
            <a:r>
              <a:rPr lang="en-US" dirty="0"/>
              <a:t> CSS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browser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CSS Box Model và box-sizing: border-box là gì vậy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74" y="2556932"/>
            <a:ext cx="4999382" cy="251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50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68031"/>
            <a:ext cx="7382100" cy="331893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Bất</a:t>
            </a:r>
            <a:r>
              <a:rPr lang="en-US" sz="1600" dirty="0"/>
              <a:t> </a:t>
            </a:r>
            <a:r>
              <a:rPr lang="en-US" sz="1600" dirty="0" err="1"/>
              <a:t>kỳ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cũng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coi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khối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chữ</a:t>
            </a:r>
            <a:r>
              <a:rPr lang="en-US" sz="1600" dirty="0"/>
              <a:t> </a:t>
            </a:r>
            <a:r>
              <a:rPr lang="en-US" sz="1600" dirty="0" err="1"/>
              <a:t>nhật</a:t>
            </a:r>
            <a:r>
              <a:rPr lang="en-US" sz="1600" dirty="0"/>
              <a:t> </a:t>
            </a:r>
            <a:r>
              <a:rPr lang="en-US" sz="1600" dirty="0" err="1"/>
              <a:t>gồm</a:t>
            </a:r>
            <a:r>
              <a:rPr lang="en-US" sz="1600" dirty="0"/>
              <a:t> 4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:</a:t>
            </a:r>
          </a:p>
          <a:p>
            <a:pPr lvl="1"/>
            <a:r>
              <a:rPr lang="en-US" b="1" dirty="0"/>
              <a:t>Content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/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qua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width </a:t>
            </a:r>
            <a:r>
              <a:rPr lang="en-US" dirty="0" err="1"/>
              <a:t>và</a:t>
            </a:r>
            <a:r>
              <a:rPr lang="en-US" dirty="0"/>
              <a:t> height.</a:t>
            </a:r>
          </a:p>
          <a:p>
            <a:pPr lvl="1"/>
            <a:r>
              <a:rPr lang="en-US" b="1" dirty="0"/>
              <a:t>Padding</a:t>
            </a:r>
            <a:r>
              <a:rPr lang="en-US" dirty="0"/>
              <a:t>: </a:t>
            </a:r>
            <a:r>
              <a:rPr lang="en-US" dirty="0" err="1"/>
              <a:t>nôm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”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content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viền</a:t>
            </a:r>
            <a:r>
              <a:rPr lang="en-US" dirty="0"/>
              <a:t> (border),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padding </a:t>
            </a:r>
            <a:r>
              <a:rPr lang="en-US" dirty="0" err="1"/>
              <a:t>trong</a:t>
            </a:r>
            <a:r>
              <a:rPr lang="en-US" dirty="0"/>
              <a:t> CSS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padding</a:t>
            </a:r>
          </a:p>
          <a:p>
            <a:pPr lvl="1"/>
            <a:r>
              <a:rPr lang="en-US" b="1" dirty="0"/>
              <a:t>Border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(</a:t>
            </a:r>
            <a:r>
              <a:rPr lang="en-US" dirty="0" err="1"/>
              <a:t>và</a:t>
            </a:r>
            <a:r>
              <a:rPr lang="en-US" dirty="0"/>
              <a:t> style)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viền</a:t>
            </a:r>
            <a:r>
              <a:rPr lang="en-US" dirty="0"/>
              <a:t> (border)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(padding)</a:t>
            </a:r>
          </a:p>
          <a:p>
            <a:pPr lvl="1"/>
            <a:r>
              <a:rPr lang="en-US" b="1" dirty="0"/>
              <a:t>Margin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margin (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nôm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)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border. </a:t>
            </a:r>
            <a:r>
              <a:rPr lang="en-US" dirty="0" err="1"/>
              <a:t>Vùng</a:t>
            </a:r>
            <a:r>
              <a:rPr lang="en-US" dirty="0"/>
              <a:t> margin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cha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501" y="3232149"/>
            <a:ext cx="2371725" cy="179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16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Box Model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68031"/>
            <a:ext cx="4200938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DevTools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HTML.</a:t>
            </a:r>
          </a:p>
          <a:p>
            <a:pPr marL="0" indent="0">
              <a:buNone/>
            </a:pPr>
            <a:r>
              <a:rPr lang="en-US" dirty="0"/>
              <a:t>VD </a:t>
            </a:r>
            <a:r>
              <a:rPr lang="en-US" dirty="0" err="1"/>
              <a:t>trên</a:t>
            </a:r>
            <a:r>
              <a:rPr lang="en-US" dirty="0"/>
              <a:t> Chrome ta </a:t>
            </a:r>
            <a:r>
              <a:rPr lang="en-US" dirty="0" err="1"/>
              <a:t>bấm</a:t>
            </a:r>
            <a:r>
              <a:rPr lang="en-US" dirty="0"/>
              <a:t> F12: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CSS Box Model và box-sizing: border-box là gì vậy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339" y="2535767"/>
            <a:ext cx="5943600" cy="325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19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Tính</a:t>
            </a:r>
            <a:r>
              <a:rPr lang="en-US" sz="4000" dirty="0"/>
              <a:t> </a:t>
            </a:r>
            <a:r>
              <a:rPr lang="en-US" sz="4000" dirty="0" err="1"/>
              <a:t>kích</a:t>
            </a:r>
            <a:r>
              <a:rPr lang="en-US" sz="4000" dirty="0"/>
              <a:t> </a:t>
            </a:r>
            <a:r>
              <a:rPr lang="en-US" sz="4000" dirty="0" err="1"/>
              <a:t>thước</a:t>
            </a:r>
            <a:r>
              <a:rPr lang="en-US" sz="4000" dirty="0"/>
              <a:t> </a:t>
            </a:r>
            <a:r>
              <a:rPr lang="en-US" sz="4000" dirty="0" err="1"/>
              <a:t>theo</a:t>
            </a:r>
            <a:r>
              <a:rPr lang="en-US" sz="4000" dirty="0"/>
              <a:t>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57" y="2468031"/>
            <a:ext cx="10495720" cy="3318936"/>
          </a:xfrm>
        </p:spPr>
        <p:txBody>
          <a:bodyPr/>
          <a:lstStyle/>
          <a:p>
            <a:pPr lvl="0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</a:t>
            </a:r>
            <a:endParaRPr lang="en-US" sz="1600" dirty="0"/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element =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content width + padding </a:t>
            </a:r>
            <a:r>
              <a:rPr lang="en-US" dirty="0" err="1"/>
              <a:t>trái</a:t>
            </a:r>
            <a:r>
              <a:rPr lang="en-US" dirty="0"/>
              <a:t> + padding </a:t>
            </a:r>
            <a:r>
              <a:rPr lang="en-US" dirty="0" err="1"/>
              <a:t>phải</a:t>
            </a:r>
            <a:r>
              <a:rPr lang="en-US" dirty="0"/>
              <a:t> + border </a:t>
            </a:r>
            <a:r>
              <a:rPr lang="en-US" dirty="0" err="1"/>
              <a:t>trái</a:t>
            </a:r>
            <a:r>
              <a:rPr lang="en-US" dirty="0"/>
              <a:t> + border </a:t>
            </a:r>
            <a:r>
              <a:rPr lang="en-US" dirty="0" err="1"/>
              <a:t>phải</a:t>
            </a:r>
            <a:endParaRPr lang="en-US" dirty="0"/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element =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content height + padding </a:t>
            </a:r>
            <a:r>
              <a:rPr lang="en-US" dirty="0" err="1"/>
              <a:t>trên</a:t>
            </a:r>
            <a:r>
              <a:rPr lang="en-US" dirty="0"/>
              <a:t> + padding </a:t>
            </a:r>
            <a:r>
              <a:rPr lang="en-US" dirty="0" err="1"/>
              <a:t>dưới</a:t>
            </a:r>
            <a:r>
              <a:rPr lang="en-US" dirty="0"/>
              <a:t> + border </a:t>
            </a:r>
            <a:r>
              <a:rPr lang="en-US" dirty="0" err="1"/>
              <a:t>trên</a:t>
            </a:r>
            <a:r>
              <a:rPr lang="en-US" dirty="0"/>
              <a:t> + border </a:t>
            </a:r>
            <a:r>
              <a:rPr lang="en-US" dirty="0" err="1"/>
              <a:t>dưới</a:t>
            </a:r>
            <a:endParaRPr lang="en-US" dirty="0"/>
          </a:p>
          <a:p>
            <a:pPr lvl="1"/>
            <a:r>
              <a:rPr lang="en-US" dirty="0"/>
              <a:t>Margin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:</a:t>
            </a:r>
            <a:endParaRPr lang="en-US" sz="1600" dirty="0"/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/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content: width, height</a:t>
            </a:r>
          </a:p>
          <a:p>
            <a:pPr lvl="1"/>
            <a:r>
              <a:rPr lang="en-US" dirty="0"/>
              <a:t>Padding: padding, padding-left, padding-right, padding-top, padding-bottom</a:t>
            </a:r>
          </a:p>
          <a:p>
            <a:pPr lvl="1"/>
            <a:r>
              <a:rPr lang="en-US" dirty="0"/>
              <a:t>Border: border, border-left, border-right, border-top, border-bottom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9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box-sizing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622234" cy="3318936"/>
          </a:xfrm>
        </p:spPr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padding, </a:t>
            </a:r>
            <a:r>
              <a:rPr lang="en-US" dirty="0" err="1"/>
              <a:t>hoặc</a:t>
            </a:r>
            <a:r>
              <a:rPr lang="en-US" dirty="0"/>
              <a:t> border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xê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layout.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con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cha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padding, </a:t>
            </a:r>
            <a:r>
              <a:rPr lang="en-US" dirty="0" err="1"/>
              <a:t>hoặc</a:t>
            </a:r>
            <a:r>
              <a:rPr lang="en-US" dirty="0"/>
              <a:t> border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content.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CSS Box Model và box-sizing: border-box là gì vậy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311" y="2690494"/>
            <a:ext cx="4352925" cy="2874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96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box-sizing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622234" cy="3318936"/>
          </a:xfrm>
        </p:spPr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box-sizing: </a:t>
            </a:r>
            <a:r>
              <a:rPr lang="en-US" dirty="0" err="1"/>
              <a:t>có</a:t>
            </a:r>
            <a:r>
              <a:rPr lang="en-US" dirty="0"/>
              <a:t> 2 value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content-box </a:t>
            </a:r>
            <a:r>
              <a:rPr lang="en-US" dirty="0" err="1"/>
              <a:t>và</a:t>
            </a:r>
            <a:r>
              <a:rPr lang="en-US" dirty="0"/>
              <a:t> border-box</a:t>
            </a:r>
          </a:p>
          <a:p>
            <a:r>
              <a:rPr lang="en-US" dirty="0" err="1"/>
              <a:t>Nếu</a:t>
            </a:r>
            <a:r>
              <a:rPr lang="en-US" dirty="0"/>
              <a:t> box-sizing </a:t>
            </a:r>
            <a:r>
              <a:rPr lang="en-US" dirty="0" err="1"/>
              <a:t>là</a:t>
            </a:r>
            <a:r>
              <a:rPr lang="en-US" dirty="0"/>
              <a:t> content-box </a:t>
            </a:r>
            <a:r>
              <a:rPr lang="en-US" dirty="0" err="1"/>
              <a:t>thì</a:t>
            </a:r>
            <a:r>
              <a:rPr lang="en-US" dirty="0"/>
              <a:t> width </a:t>
            </a:r>
            <a:r>
              <a:rPr lang="en-US" dirty="0" err="1"/>
              <a:t>và</a:t>
            </a:r>
            <a:r>
              <a:rPr lang="en-US" dirty="0"/>
              <a:t> height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content</a:t>
            </a:r>
          </a:p>
          <a:p>
            <a:r>
              <a:rPr lang="en-US" dirty="0" err="1"/>
              <a:t>Nếu</a:t>
            </a:r>
            <a:r>
              <a:rPr lang="en-US" dirty="0"/>
              <a:t> box-sizing </a:t>
            </a:r>
            <a:r>
              <a:rPr lang="en-US" dirty="0" err="1"/>
              <a:t>là</a:t>
            </a:r>
            <a:r>
              <a:rPr lang="en-US" dirty="0"/>
              <a:t> border-box </a:t>
            </a:r>
            <a:r>
              <a:rPr lang="en-US" dirty="0" err="1"/>
              <a:t>thì</a:t>
            </a:r>
            <a:r>
              <a:rPr lang="en-US" dirty="0"/>
              <a:t> width </a:t>
            </a:r>
            <a:r>
              <a:rPr lang="en-US" dirty="0" err="1"/>
              <a:t>và</a:t>
            </a:r>
            <a:r>
              <a:rPr lang="en-US" dirty="0"/>
              <a:t> height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content + padding + border</a:t>
            </a:r>
          </a:p>
          <a:p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box-sizing </a:t>
            </a:r>
            <a:r>
              <a:rPr lang="en-US" dirty="0" err="1"/>
              <a:t>là</a:t>
            </a:r>
            <a:r>
              <a:rPr lang="en-US" dirty="0"/>
              <a:t> content-box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01" y="2862469"/>
            <a:ext cx="3836297" cy="2617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01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yếu</a:t>
            </a:r>
            <a:r>
              <a:rPr lang="en-US" sz="4000" dirty="0"/>
              <a:t> </a:t>
            </a:r>
            <a:r>
              <a:rPr lang="en-US" sz="4000" dirty="0" err="1"/>
              <a:t>tố</a:t>
            </a:r>
            <a:r>
              <a:rPr lang="en-US" sz="4000" dirty="0"/>
              <a:t> </a:t>
            </a:r>
            <a:r>
              <a:rPr lang="en-US" sz="4000" dirty="0" err="1"/>
              <a:t>khác</a:t>
            </a:r>
            <a:r>
              <a:rPr lang="en-US" sz="4000" dirty="0"/>
              <a:t> </a:t>
            </a:r>
            <a:r>
              <a:rPr lang="en-US" sz="4000" dirty="0" err="1"/>
              <a:t>ảnh</a:t>
            </a:r>
            <a:r>
              <a:rPr lang="en-US" sz="4000" dirty="0"/>
              <a:t> </a:t>
            </a:r>
            <a:r>
              <a:rPr lang="en-US" sz="4000" dirty="0" err="1"/>
              <a:t>hưởng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 err="1"/>
              <a:t>kích</a:t>
            </a:r>
            <a:r>
              <a:rPr lang="en-US" sz="4000" dirty="0"/>
              <a:t> </a:t>
            </a:r>
            <a:r>
              <a:rPr lang="en-US" sz="4000" dirty="0" err="1"/>
              <a:t>thước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min-width, min-height</a:t>
            </a:r>
          </a:p>
          <a:p>
            <a:r>
              <a:rPr lang="en-US" dirty="0"/>
              <a:t>max-width, max-height</a:t>
            </a:r>
          </a:p>
          <a:p>
            <a:r>
              <a:rPr lang="en-US" dirty="0"/>
              <a:t>flexbox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3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03A033DC6594CBDBEB8AE56FC68B7" ma:contentTypeVersion="6" ma:contentTypeDescription="Create a new document." ma:contentTypeScope="" ma:versionID="1c0862a25c318572d88519db71d8b9c7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51e182ec3a3e2959cddadb0c76e06110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48711-126A-42FA-BDC3-C9691394C077}">
  <ds:schemaRefs>
    <ds:schemaRef ds:uri="http://schemas.microsoft.com/office/2006/metadata/properties"/>
    <ds:schemaRef ds:uri="http://purl.org/dc/elements/1.1/"/>
    <ds:schemaRef ds:uri="16c05727-aa75-4e4a-9b5f-8a80a1165891"/>
    <ds:schemaRef ds:uri="http://schemas.microsoft.com/office/infopath/2007/PartnerControls"/>
    <ds:schemaRef ds:uri="http://www.w3.org/XML/1998/namespace"/>
    <ds:schemaRef ds:uri="http://purl.org/dc/dcmitype/"/>
    <ds:schemaRef ds:uri="71af3243-3dd4-4a8d-8c0d-dd76da1f02a5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2C474B3-C35D-4249-A781-C800DA6C6994}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689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Handwriting</vt:lpstr>
      <vt:lpstr>Rockwell</vt:lpstr>
      <vt:lpstr>Trebuchet MS</vt:lpstr>
      <vt:lpstr>Organic</vt:lpstr>
      <vt:lpstr>Phát triển ứng dụng web  Tiết 9: CSS Box Sizing</vt:lpstr>
      <vt:lpstr>Nội dung</vt:lpstr>
      <vt:lpstr>CSS Box Model là gì?</vt:lpstr>
      <vt:lpstr>Các thành phần của Box Model</vt:lpstr>
      <vt:lpstr>Các thành phần của Box Model (tiếp)</vt:lpstr>
      <vt:lpstr>Tính kích thước theo mô hình Box Model</vt:lpstr>
      <vt:lpstr>Thuộc tính box-sizing</vt:lpstr>
      <vt:lpstr>Thuộc tính box-sizing (tiếp)</vt:lpstr>
      <vt:lpstr>Các yếu tố khác ảnh hưởng đến  kích thước phần tử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2023-04-23T15:59:53Z</dcterms:created>
  <dcterms:modified xsi:type="dcterms:W3CDTF">2024-01-25T03:30:24Z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