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02047-0319-4836-99E3-09FD6E399D9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6516-E510-411B-BC4C-5690493C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atysite.wordpress.com/2016/07/25/ban-ve-nodejs-hieu-nang-performance-va-nhung-hieu-nham-tai-ha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https://goatysite.wordpress.com/2016/07/25/ban-ve-nodejs-hieu-nang-performance-va-nhung-hieu-nham-tai-hai/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16516-E510-411B-BC4C-5690493CEB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6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799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5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6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5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9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356B-718C-41CE-B9E1-67D8AEDA902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3400E1-4AEB-4742-8842-4272BF23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1905000"/>
            <a:ext cx="7772400" cy="1780108"/>
          </a:xfrm>
        </p:spPr>
        <p:txBody>
          <a:bodyPr/>
          <a:lstStyle/>
          <a:p>
            <a:r>
              <a:rPr lang="en-US" dirty="0" err="1" smtClean="0">
                <a:solidFill>
                  <a:srgbClr val="CC990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solidFill>
                  <a:srgbClr val="CC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C9900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solidFill>
                  <a:srgbClr val="CC9900"/>
                </a:solidFill>
                <a:latin typeface="Times New Roman" pitchFamily="18" charset="0"/>
                <a:cs typeface="Times New Roman" pitchFamily="18" charset="0"/>
              </a:rPr>
              <a:t> Single Thread</a:t>
            </a:r>
            <a:endParaRPr lang="en-US" dirty="0">
              <a:solidFill>
                <a:srgbClr val="CC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1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 thread</a:t>
            </a:r>
          </a:p>
        </p:txBody>
      </p:sp>
    </p:spTree>
    <p:extLst>
      <p:ext uri="{BB962C8B-B14F-4D97-AF65-F5344CB8AC3E}">
        <p14:creationId xmlns:p14="http://schemas.microsoft.com/office/powerpoint/2010/main" val="177926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Multitasking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8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icon chrome =&gt;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con,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9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thread.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Multi-Threads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599" y="1447800"/>
            <a:ext cx="3429001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Multi-threads: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multi-threads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develop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 thread,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run-time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72067" y="4495800"/>
            <a:ext cx="7408333" cy="193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003964" y="1447799"/>
            <a:ext cx="3429001" cy="459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single-thread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single-thread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single-thread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loop.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loop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0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 thread: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đồng thời nhiều yêu cầu của client rất dễ dàng.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Mặc dù ứng dụng Node JS của chúng ta nhận nhiều yêu cầu của client đồng thời hơn, nhưng lại không cần phải tạo thêm nhiều Thread vì Event Loop.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 application sử dụng ít Threads để nó có thể sử dụng ít tài nguyên hoặc bộ nhớ hơn.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5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 thread: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52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706</TotalTime>
  <Words>417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Tìm hiểu Single Thread</vt:lpstr>
      <vt:lpstr>Nội dung</vt:lpstr>
      <vt:lpstr>Nguồn gốc</vt:lpstr>
      <vt:lpstr>Thread và Process</vt:lpstr>
      <vt:lpstr>Single Thread</vt:lpstr>
      <vt:lpstr>Single thread và Multi-Threads</vt:lpstr>
      <vt:lpstr>Single-thread trong nodejs</vt:lpstr>
      <vt:lpstr>2. Ưu điểm của single thread:</vt:lpstr>
      <vt:lpstr>2. Nhược điểm của single thread: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NPM</dc:title>
  <dc:creator>Windows User</dc:creator>
  <cp:lastModifiedBy>Son Bui</cp:lastModifiedBy>
  <cp:revision>46</cp:revision>
  <dcterms:created xsi:type="dcterms:W3CDTF">2019-06-05T06:22:45Z</dcterms:created>
  <dcterms:modified xsi:type="dcterms:W3CDTF">2019-06-07T04:32:03Z</dcterms:modified>
</cp:coreProperties>
</file>