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2821C4-7C03-472B-87A2-759EA7DB278D}" type="datetimeFigureOut">
              <a:rPr lang="en-US" smtClean="0"/>
              <a:t>6/7/2019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0FDE0E-A755-4E66-B2B2-B2BC74866E9A}" type="slidenum">
              <a:rPr lang="en-US" smtClean="0"/>
              <a:t>‹#›</a:t>
            </a:fld>
            <a:endParaRPr lang="en-US"/>
          </a:p>
        </p:txBody>
      </p:sp>
    </p:spTree>
    <p:extLst>
      <p:ext uri="{BB962C8B-B14F-4D97-AF65-F5344CB8AC3E}">
        <p14:creationId xmlns:p14="http://schemas.microsoft.com/office/powerpoint/2010/main" val="644204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0FDE0E-A755-4E66-B2B2-B2BC74866E9A}" type="slidenum">
              <a:rPr lang="en-US" smtClean="0"/>
              <a:t>7</a:t>
            </a:fld>
            <a:endParaRPr lang="en-US"/>
          </a:p>
        </p:txBody>
      </p:sp>
    </p:spTree>
    <p:extLst>
      <p:ext uri="{BB962C8B-B14F-4D97-AF65-F5344CB8AC3E}">
        <p14:creationId xmlns:p14="http://schemas.microsoft.com/office/powerpoint/2010/main" val="4086820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0FDE0E-A755-4E66-B2B2-B2BC74866E9A}" type="slidenum">
              <a:rPr lang="en-US" smtClean="0"/>
              <a:t>8</a:t>
            </a:fld>
            <a:endParaRPr lang="en-US"/>
          </a:p>
        </p:txBody>
      </p:sp>
    </p:spTree>
    <p:extLst>
      <p:ext uri="{BB962C8B-B14F-4D97-AF65-F5344CB8AC3E}">
        <p14:creationId xmlns:p14="http://schemas.microsoft.com/office/powerpoint/2010/main" val="3571520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E97F787-7111-4AC2-8D23-A75AFA35F553}"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8F4CD-AAE3-4A1B-8688-ECDF28290822}" type="slidenum">
              <a:rPr lang="en-US" smtClean="0"/>
              <a:t>‹#›</a:t>
            </a:fld>
            <a:endParaRPr lang="en-US"/>
          </a:p>
        </p:txBody>
      </p:sp>
    </p:spTree>
    <p:extLst>
      <p:ext uri="{BB962C8B-B14F-4D97-AF65-F5344CB8AC3E}">
        <p14:creationId xmlns:p14="http://schemas.microsoft.com/office/powerpoint/2010/main" val="419510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97F787-7111-4AC2-8D23-A75AFA35F553}"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8F4CD-AAE3-4A1B-8688-ECDF28290822}" type="slidenum">
              <a:rPr lang="en-US" smtClean="0"/>
              <a:t>‹#›</a:t>
            </a:fld>
            <a:endParaRPr lang="en-US"/>
          </a:p>
        </p:txBody>
      </p:sp>
    </p:spTree>
    <p:extLst>
      <p:ext uri="{BB962C8B-B14F-4D97-AF65-F5344CB8AC3E}">
        <p14:creationId xmlns:p14="http://schemas.microsoft.com/office/powerpoint/2010/main" val="2832438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97F787-7111-4AC2-8D23-A75AFA35F553}"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8F4CD-AAE3-4A1B-8688-ECDF2829082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45878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97F787-7111-4AC2-8D23-A75AFA35F553}"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8F4CD-AAE3-4A1B-8688-ECDF28290822}" type="slidenum">
              <a:rPr lang="en-US" smtClean="0"/>
              <a:t>‹#›</a:t>
            </a:fld>
            <a:endParaRPr lang="en-US"/>
          </a:p>
        </p:txBody>
      </p:sp>
    </p:spTree>
    <p:extLst>
      <p:ext uri="{BB962C8B-B14F-4D97-AF65-F5344CB8AC3E}">
        <p14:creationId xmlns:p14="http://schemas.microsoft.com/office/powerpoint/2010/main" val="1218450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97F787-7111-4AC2-8D23-A75AFA35F553}"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8F4CD-AAE3-4A1B-8688-ECDF2829082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36924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97F787-7111-4AC2-8D23-A75AFA35F553}"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8F4CD-AAE3-4A1B-8688-ECDF28290822}" type="slidenum">
              <a:rPr lang="en-US" smtClean="0"/>
              <a:t>‹#›</a:t>
            </a:fld>
            <a:endParaRPr lang="en-US"/>
          </a:p>
        </p:txBody>
      </p:sp>
    </p:spTree>
    <p:extLst>
      <p:ext uri="{BB962C8B-B14F-4D97-AF65-F5344CB8AC3E}">
        <p14:creationId xmlns:p14="http://schemas.microsoft.com/office/powerpoint/2010/main" val="122782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97F787-7111-4AC2-8D23-A75AFA35F553}"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8F4CD-AAE3-4A1B-8688-ECDF28290822}" type="slidenum">
              <a:rPr lang="en-US" smtClean="0"/>
              <a:t>‹#›</a:t>
            </a:fld>
            <a:endParaRPr lang="en-US"/>
          </a:p>
        </p:txBody>
      </p:sp>
    </p:spTree>
    <p:extLst>
      <p:ext uri="{BB962C8B-B14F-4D97-AF65-F5344CB8AC3E}">
        <p14:creationId xmlns:p14="http://schemas.microsoft.com/office/powerpoint/2010/main" val="2366020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97F787-7111-4AC2-8D23-A75AFA35F553}"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8F4CD-AAE3-4A1B-8688-ECDF28290822}" type="slidenum">
              <a:rPr lang="en-US" smtClean="0"/>
              <a:t>‹#›</a:t>
            </a:fld>
            <a:endParaRPr lang="en-US"/>
          </a:p>
        </p:txBody>
      </p:sp>
    </p:spTree>
    <p:extLst>
      <p:ext uri="{BB962C8B-B14F-4D97-AF65-F5344CB8AC3E}">
        <p14:creationId xmlns:p14="http://schemas.microsoft.com/office/powerpoint/2010/main" val="371614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97F787-7111-4AC2-8D23-A75AFA35F553}"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8F4CD-AAE3-4A1B-8688-ECDF28290822}" type="slidenum">
              <a:rPr lang="en-US" smtClean="0"/>
              <a:t>‹#›</a:t>
            </a:fld>
            <a:endParaRPr lang="en-US"/>
          </a:p>
        </p:txBody>
      </p:sp>
    </p:spTree>
    <p:extLst>
      <p:ext uri="{BB962C8B-B14F-4D97-AF65-F5344CB8AC3E}">
        <p14:creationId xmlns:p14="http://schemas.microsoft.com/office/powerpoint/2010/main" val="284560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97F787-7111-4AC2-8D23-A75AFA35F553}"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8F4CD-AAE3-4A1B-8688-ECDF28290822}" type="slidenum">
              <a:rPr lang="en-US" smtClean="0"/>
              <a:t>‹#›</a:t>
            </a:fld>
            <a:endParaRPr lang="en-US"/>
          </a:p>
        </p:txBody>
      </p:sp>
    </p:spTree>
    <p:extLst>
      <p:ext uri="{BB962C8B-B14F-4D97-AF65-F5344CB8AC3E}">
        <p14:creationId xmlns:p14="http://schemas.microsoft.com/office/powerpoint/2010/main" val="270923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97F787-7111-4AC2-8D23-A75AFA35F553}"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38F4CD-AAE3-4A1B-8688-ECDF28290822}" type="slidenum">
              <a:rPr lang="en-US" smtClean="0"/>
              <a:t>‹#›</a:t>
            </a:fld>
            <a:endParaRPr lang="en-US"/>
          </a:p>
        </p:txBody>
      </p:sp>
    </p:spTree>
    <p:extLst>
      <p:ext uri="{BB962C8B-B14F-4D97-AF65-F5344CB8AC3E}">
        <p14:creationId xmlns:p14="http://schemas.microsoft.com/office/powerpoint/2010/main" val="378790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E97F787-7111-4AC2-8D23-A75AFA35F553}" type="datetimeFigureOut">
              <a:rPr lang="en-US" smtClean="0"/>
              <a:t>6/7/2019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38F4CD-AAE3-4A1B-8688-ECDF28290822}" type="slidenum">
              <a:rPr lang="en-US" smtClean="0"/>
              <a:t>‹#›</a:t>
            </a:fld>
            <a:endParaRPr lang="en-US"/>
          </a:p>
        </p:txBody>
      </p:sp>
    </p:spTree>
    <p:extLst>
      <p:ext uri="{BB962C8B-B14F-4D97-AF65-F5344CB8AC3E}">
        <p14:creationId xmlns:p14="http://schemas.microsoft.com/office/powerpoint/2010/main" val="910805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E97F787-7111-4AC2-8D23-A75AFA35F553}" type="datetimeFigureOut">
              <a:rPr lang="en-US" smtClean="0"/>
              <a:t>6/7/2019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38F4CD-AAE3-4A1B-8688-ECDF28290822}" type="slidenum">
              <a:rPr lang="en-US" smtClean="0"/>
              <a:t>‹#›</a:t>
            </a:fld>
            <a:endParaRPr lang="en-US"/>
          </a:p>
        </p:txBody>
      </p:sp>
    </p:spTree>
    <p:extLst>
      <p:ext uri="{BB962C8B-B14F-4D97-AF65-F5344CB8AC3E}">
        <p14:creationId xmlns:p14="http://schemas.microsoft.com/office/powerpoint/2010/main" val="4182560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7F787-7111-4AC2-8D23-A75AFA35F553}" type="datetimeFigureOut">
              <a:rPr lang="en-US" smtClean="0"/>
              <a:t>6/7/2019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38F4CD-AAE3-4A1B-8688-ECDF28290822}" type="slidenum">
              <a:rPr lang="en-US" smtClean="0"/>
              <a:t>‹#›</a:t>
            </a:fld>
            <a:endParaRPr lang="en-US"/>
          </a:p>
        </p:txBody>
      </p:sp>
    </p:spTree>
    <p:extLst>
      <p:ext uri="{BB962C8B-B14F-4D97-AF65-F5344CB8AC3E}">
        <p14:creationId xmlns:p14="http://schemas.microsoft.com/office/powerpoint/2010/main" val="28482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E97F787-7111-4AC2-8D23-A75AFA35F553}"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38F4CD-AAE3-4A1B-8688-ECDF28290822}" type="slidenum">
              <a:rPr lang="en-US" smtClean="0"/>
              <a:t>‹#›</a:t>
            </a:fld>
            <a:endParaRPr lang="en-US"/>
          </a:p>
        </p:txBody>
      </p:sp>
    </p:spTree>
    <p:extLst>
      <p:ext uri="{BB962C8B-B14F-4D97-AF65-F5344CB8AC3E}">
        <p14:creationId xmlns:p14="http://schemas.microsoft.com/office/powerpoint/2010/main" val="2692025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E97F787-7111-4AC2-8D23-A75AFA35F553}"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38F4CD-AAE3-4A1B-8688-ECDF28290822}" type="slidenum">
              <a:rPr lang="en-US" smtClean="0"/>
              <a:t>‹#›</a:t>
            </a:fld>
            <a:endParaRPr lang="en-US"/>
          </a:p>
        </p:txBody>
      </p:sp>
    </p:spTree>
    <p:extLst>
      <p:ext uri="{BB962C8B-B14F-4D97-AF65-F5344CB8AC3E}">
        <p14:creationId xmlns:p14="http://schemas.microsoft.com/office/powerpoint/2010/main" val="63202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97F787-7111-4AC2-8D23-A75AFA35F553}" type="datetimeFigureOut">
              <a:rPr lang="en-US" smtClean="0"/>
              <a:t>6/7/2019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738F4CD-AAE3-4A1B-8688-ECDF28290822}" type="slidenum">
              <a:rPr lang="en-US" smtClean="0"/>
              <a:t>‹#›</a:t>
            </a:fld>
            <a:endParaRPr lang="en-US"/>
          </a:p>
        </p:txBody>
      </p:sp>
    </p:spTree>
    <p:extLst>
      <p:ext uri="{BB962C8B-B14F-4D97-AF65-F5344CB8AC3E}">
        <p14:creationId xmlns:p14="http://schemas.microsoft.com/office/powerpoint/2010/main" val="1314141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Callback, Callback hell</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Promise, </a:t>
            </a:r>
            <a:r>
              <a:rPr lang="en-US" dirty="0" err="1" smtClean="0">
                <a:latin typeface="Times New Roman" panose="02020603050405020304" pitchFamily="18" charset="0"/>
                <a:cs typeface="Times New Roman" panose="02020603050405020304" pitchFamily="18" charset="0"/>
              </a:rPr>
              <a:t>Async</a:t>
            </a:r>
            <a:r>
              <a:rPr lang="en-US" dirty="0" smtClean="0">
                <a:latin typeface="Times New Roman" panose="02020603050405020304" pitchFamily="18" charset="0"/>
                <a:cs typeface="Times New Roman" panose="02020603050405020304" pitchFamily="18" charset="0"/>
              </a:rPr>
              <a:t>/await</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26511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mj-lt"/>
              <a:buAutoNum type="arabicPeriod"/>
            </a:pPr>
            <a:r>
              <a:rPr lang="en-US" sz="2500" dirty="0" smtClean="0">
                <a:latin typeface="Times New Roman" panose="02020603050405020304" pitchFamily="18" charset="0"/>
                <a:cs typeface="Times New Roman" panose="02020603050405020304" pitchFamily="18" charset="0"/>
              </a:rPr>
              <a:t>Callback, </a:t>
            </a:r>
            <a:r>
              <a:rPr lang="en-US" sz="2500" smtClean="0">
                <a:latin typeface="Times New Roman" panose="02020603050405020304" pitchFamily="18" charset="0"/>
                <a:cs typeface="Times New Roman" panose="02020603050405020304" pitchFamily="18" charset="0"/>
              </a:rPr>
              <a:t>callback hell</a:t>
            </a:r>
            <a:endParaRPr lang="en-US" sz="2500" dirty="0" smtClean="0">
              <a:latin typeface="Times New Roman" panose="02020603050405020304" pitchFamily="18" charset="0"/>
              <a:cs typeface="Times New Roman" panose="02020603050405020304" pitchFamily="18" charset="0"/>
            </a:endParaRPr>
          </a:p>
          <a:p>
            <a:pPr>
              <a:buFont typeface="+mj-lt"/>
              <a:buAutoNum type="arabicPeriod"/>
            </a:pPr>
            <a:r>
              <a:rPr lang="en-US" sz="2500" dirty="0" smtClean="0">
                <a:latin typeface="Times New Roman" panose="02020603050405020304" pitchFamily="18" charset="0"/>
                <a:cs typeface="Times New Roman" panose="02020603050405020304" pitchFamily="18" charset="0"/>
              </a:rPr>
              <a:t>Promise</a:t>
            </a:r>
          </a:p>
          <a:p>
            <a:pPr>
              <a:buFont typeface="+mj-lt"/>
              <a:buAutoNum type="arabicPeriod"/>
            </a:pPr>
            <a:r>
              <a:rPr lang="en-US" sz="2500" dirty="0" err="1" smtClean="0">
                <a:latin typeface="Times New Roman" panose="02020603050405020304" pitchFamily="18" charset="0"/>
                <a:cs typeface="Times New Roman" panose="02020603050405020304" pitchFamily="18" charset="0"/>
              </a:rPr>
              <a:t>Async</a:t>
            </a:r>
            <a:r>
              <a:rPr lang="en-US" sz="2500" dirty="0" smtClean="0">
                <a:latin typeface="Times New Roman" panose="02020603050405020304" pitchFamily="18" charset="0"/>
                <a:cs typeface="Times New Roman" panose="02020603050405020304" pitchFamily="18" charset="0"/>
              </a:rPr>
              <a:t>/ await</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4332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0436"/>
          </a:xfrm>
        </p:spPr>
        <p:txBody>
          <a:bodyPr/>
          <a:lstStyle/>
          <a:p>
            <a:r>
              <a:rPr lang="en-US" dirty="0" smtClean="0">
                <a:latin typeface="Times New Roman" panose="02020603050405020304" pitchFamily="18" charset="0"/>
                <a:cs typeface="Times New Roman" panose="02020603050405020304" pitchFamily="18" charset="0"/>
              </a:rPr>
              <a:t>1. Callback, Callback hell: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890723"/>
            <a:ext cx="8596668" cy="4967277"/>
          </a:xfrm>
        </p:spPr>
        <p:txBody>
          <a:bodyPr/>
          <a:lstStyle/>
          <a:p>
            <a:r>
              <a:rPr lang="en-US" dirty="0" smtClean="0">
                <a:latin typeface="Times New Roman" panose="02020603050405020304" pitchFamily="18" charset="0"/>
                <a:cs typeface="Times New Roman" panose="02020603050405020304" pitchFamily="18" charset="0"/>
              </a:rPr>
              <a:t>C</a:t>
            </a:r>
            <a:r>
              <a:rPr lang="vi-VN" dirty="0" smtClean="0">
                <a:latin typeface="Times New Roman" panose="02020603050405020304" pitchFamily="18" charset="0"/>
                <a:cs typeface="Times New Roman" panose="02020603050405020304" pitchFamily="18" charset="0"/>
              </a:rPr>
              <a:t>allback </a:t>
            </a:r>
            <a:r>
              <a:rPr lang="vi-VN" dirty="0">
                <a:latin typeface="Times New Roman" panose="02020603050405020304" pitchFamily="18" charset="0"/>
                <a:cs typeface="Times New Roman" panose="02020603050405020304" pitchFamily="18" charset="0"/>
              </a:rPr>
              <a:t>tức là ta truyền một đoạn code (Hàm A) này vào một đoạn code khác (Hàm B). Tới một thời điểm nào đó, Hàm A sẽ được hàm B gọi lại (callback</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Javascript</a:t>
            </a:r>
            <a:r>
              <a:rPr lang="en-US" dirty="0" smtClean="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function </a:t>
            </a:r>
            <a:r>
              <a:rPr lang="en-US" dirty="0" err="1" smtClean="0">
                <a:latin typeface="Times New Roman" panose="02020603050405020304" pitchFamily="18" charset="0"/>
                <a:cs typeface="Times New Roman" panose="02020603050405020304" pitchFamily="18" charset="0"/>
              </a:rPr>
              <a:t>myFunc</a:t>
            </a:r>
            <a:r>
              <a:rPr lang="en-US" dirty="0" smtClean="0">
                <a:latin typeface="Times New Roman" panose="02020603050405020304" pitchFamily="18" charset="0"/>
                <a:cs typeface="Times New Roman" panose="02020603050405020304" pitchFamily="18" charset="0"/>
              </a:rPr>
              <a:t>(a, b) {</a:t>
            </a:r>
          </a:p>
          <a:p>
            <a:pPr marL="0" indent="0">
              <a:buNone/>
            </a:pP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var</a:t>
            </a:r>
            <a:r>
              <a:rPr lang="en-US" dirty="0" smtClean="0">
                <a:latin typeface="Times New Roman" panose="02020603050405020304" pitchFamily="18" charset="0"/>
                <a:cs typeface="Times New Roman" panose="02020603050405020304" pitchFamily="18" charset="0"/>
              </a:rPr>
              <a:t> b = function() {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77334" y="1394936"/>
            <a:ext cx="8596668"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Callback:</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898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0436"/>
          </a:xfrm>
        </p:spPr>
        <p:txBody>
          <a:bodyPr/>
          <a:lstStyle/>
          <a:p>
            <a:r>
              <a:rPr lang="en-US" dirty="0" smtClean="0">
                <a:latin typeface="Times New Roman" panose="02020603050405020304" pitchFamily="18" charset="0"/>
                <a:cs typeface="Times New Roman" panose="02020603050405020304" pitchFamily="18" charset="0"/>
              </a:rPr>
              <a:t>1. Callback, Callback hell: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890723"/>
            <a:ext cx="8596668" cy="4967277"/>
          </a:xfrm>
        </p:spPr>
        <p:txBody>
          <a:bodyPr>
            <a:noAutofit/>
          </a:bodyPr>
          <a:lstStyle/>
          <a:p>
            <a:r>
              <a:rPr lang="en-US" dirty="0" smtClean="0">
                <a:latin typeface="Times New Roman" panose="02020603050405020304" pitchFamily="18" charset="0"/>
                <a:cs typeface="Times New Roman" panose="02020603050405020304" pitchFamily="18" charset="0"/>
              </a:rPr>
              <a:t>C</a:t>
            </a:r>
            <a:r>
              <a:rPr lang="vi-VN" dirty="0" smtClean="0">
                <a:latin typeface="Times New Roman" panose="02020603050405020304" pitchFamily="18" charset="0"/>
                <a:cs typeface="Times New Roman" panose="02020603050405020304" pitchFamily="18" charset="0"/>
              </a:rPr>
              <a:t>allback </a:t>
            </a:r>
            <a:r>
              <a:rPr lang="en-US" dirty="0" smtClean="0">
                <a:latin typeface="Times New Roman" panose="02020603050405020304" pitchFamily="18" charset="0"/>
                <a:cs typeface="Times New Roman" panose="02020603050405020304" pitchFamily="18" charset="0"/>
              </a:rPr>
              <a:t>hell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cách</a:t>
            </a:r>
            <a:r>
              <a:rPr lang="en-US" dirty="0" smtClean="0">
                <a:latin typeface="Times New Roman" panose="02020603050405020304" pitchFamily="18" charset="0"/>
                <a:cs typeface="Times New Roman" panose="02020603050405020304" pitchFamily="18" charset="0"/>
              </a:rPr>
              <a:t> code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callback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1 function.</a:t>
            </a:r>
            <a:endParaRPr lang="vi-VN"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function thuc_day(viecnaodo</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viecnaodo();</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function </a:t>
            </a:r>
            <a:r>
              <a:rPr lang="vi-VN" dirty="0">
                <a:latin typeface="Times New Roman" panose="02020603050405020304" pitchFamily="18" charset="0"/>
                <a:cs typeface="Times New Roman" panose="02020603050405020304" pitchFamily="18" charset="0"/>
              </a:rPr>
              <a:t>danh_rang(viecnaodo</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viecnaodo();</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function </a:t>
            </a:r>
            <a:r>
              <a:rPr lang="vi-VN" dirty="0">
                <a:latin typeface="Times New Roman" panose="02020603050405020304" pitchFamily="18" charset="0"/>
                <a:cs typeface="Times New Roman" panose="02020603050405020304" pitchFamily="18" charset="0"/>
              </a:rPr>
              <a:t>di_an_sang(viecnaodo</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viecnaodo()</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a:t>
            </a:r>
          </a:p>
          <a:p>
            <a:pPr marL="0" indent="0">
              <a:buNone/>
            </a:pPr>
            <a:endParaRPr lang="vi-VN" dirty="0" smtClean="0">
              <a:latin typeface="Times New Roman" panose="02020603050405020304" pitchFamily="18" charset="0"/>
              <a:cs typeface="Times New Roman" panose="02020603050405020304" pitchFamily="18" charset="0"/>
            </a:endParaRPr>
          </a:p>
          <a:p>
            <a:pPr marL="400050" lvl="1" indent="0">
              <a:buNone/>
            </a:pP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function </a:t>
            </a:r>
            <a:r>
              <a:rPr lang="vi-VN" sz="1800" dirty="0">
                <a:latin typeface="Times New Roman" panose="02020603050405020304" pitchFamily="18" charset="0"/>
                <a:cs typeface="Times New Roman" panose="02020603050405020304" pitchFamily="18" charset="0"/>
              </a:rPr>
              <a:t>main(){</a:t>
            </a:r>
          </a:p>
          <a:p>
            <a:pPr marL="400050" lvl="1" indent="0">
              <a:buNone/>
            </a:pPr>
            <a:r>
              <a:rPr lang="vi-VN" sz="1800" dirty="0">
                <a:latin typeface="Times New Roman" panose="02020603050405020304" pitchFamily="18" charset="0"/>
                <a:cs typeface="Times New Roman" panose="02020603050405020304" pitchFamily="18" charset="0"/>
              </a:rPr>
              <a:t>    thuc_day(function(){</a:t>
            </a:r>
          </a:p>
          <a:p>
            <a:pPr marL="400050" lvl="1" indent="0">
              <a:buNone/>
            </a:pPr>
            <a:r>
              <a:rPr lang="vi-VN" sz="1800" dirty="0">
                <a:latin typeface="Times New Roman" panose="02020603050405020304" pitchFamily="18" charset="0"/>
                <a:cs typeface="Times New Roman" panose="02020603050405020304" pitchFamily="18" charset="0"/>
              </a:rPr>
              <a:t>      danh_rang(function(){</a:t>
            </a:r>
          </a:p>
          <a:p>
            <a:pPr marL="400050" lvl="1" indent="0">
              <a:buNone/>
            </a:pPr>
            <a:r>
              <a:rPr lang="vi-VN" sz="1800" dirty="0">
                <a:latin typeface="Times New Roman" panose="02020603050405020304" pitchFamily="18" charset="0"/>
                <a:cs typeface="Times New Roman" panose="02020603050405020304" pitchFamily="18" charset="0"/>
              </a:rPr>
              <a:t>        di_an_sang(function(){</a:t>
            </a:r>
          </a:p>
          <a:p>
            <a:pPr marL="400050" lvl="1" indent="0">
              <a:buNone/>
            </a:pPr>
            <a:r>
              <a:rPr lang="vi-VN" sz="1800" dirty="0">
                <a:latin typeface="Times New Roman" panose="02020603050405020304" pitchFamily="18" charset="0"/>
                <a:cs typeface="Times New Roman" panose="02020603050405020304" pitchFamily="18" charset="0"/>
              </a:rPr>
              <a:t>          console.log('OMG!!!!');</a:t>
            </a:r>
          </a:p>
          <a:p>
            <a:pPr marL="400050" lvl="1" indent="0">
              <a:buNone/>
            </a:pPr>
            <a:r>
              <a:rPr lang="vi-VN" sz="1800" dirty="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t>
            </a:r>
            <a:r>
              <a:rPr lang="vi-VN"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77334" y="1394936"/>
            <a:ext cx="8596668"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Callback hell:</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993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0436"/>
          </a:xfrm>
        </p:spPr>
        <p:txBody>
          <a:bodyPr/>
          <a:lstStyle/>
          <a:p>
            <a:r>
              <a:rPr lang="en-US" dirty="0" smtClean="0">
                <a:latin typeface="Times New Roman" panose="02020603050405020304" pitchFamily="18" charset="0"/>
                <a:cs typeface="Times New Roman" panose="02020603050405020304" pitchFamily="18" charset="0"/>
              </a:rPr>
              <a:t>1. Callback, Callback hell: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890723"/>
            <a:ext cx="8596668" cy="4967277"/>
          </a:xfrm>
        </p:spPr>
        <p:txBody>
          <a:bodyPr>
            <a:noAutofit/>
          </a:bodyPr>
          <a:lstStyle/>
          <a:p>
            <a:r>
              <a:rPr lang="en-US" dirty="0" err="1" smtClean="0">
                <a:latin typeface="Times New Roman" panose="02020603050405020304" pitchFamily="18" charset="0"/>
                <a:cs typeface="Times New Roman" panose="02020603050405020304" pitchFamily="18" charset="0"/>
              </a:rPr>
              <a:t>Viết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code </a:t>
            </a:r>
            <a:r>
              <a:rPr lang="en-US" dirty="0" err="1">
                <a:latin typeface="Times New Roman" panose="02020603050405020304" pitchFamily="18" charset="0"/>
                <a:cs typeface="Times New Roman" panose="02020603050405020304" pitchFamily="18" charset="0"/>
              </a:rPr>
              <a:t>sạch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function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Tách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module </a:t>
            </a:r>
            <a:r>
              <a:rPr lang="en-US" dirty="0" err="1" smtClean="0">
                <a:latin typeface="Times New Roman" panose="02020603050405020304" pitchFamily="18" charset="0"/>
                <a:cs typeface="Times New Roman" panose="02020603050405020304" pitchFamily="18" charset="0"/>
              </a:rPr>
              <a:t>nhỏ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rồi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Code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callback hell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smtClean="0">
                <a:latin typeface="Times New Roman" panose="02020603050405020304" pitchFamily="18" charset="0"/>
                <a:cs typeface="Times New Roman" panose="02020603050405020304" pitchFamily="18" charset="0"/>
              </a:rPr>
              <a:t>.</a:t>
            </a:r>
          </a:p>
          <a:p>
            <a:r>
              <a:rPr lang="en-US" sz="1800" dirty="0" err="1" smtClean="0">
                <a:latin typeface="Times New Roman" panose="02020603050405020304" pitchFamily="18" charset="0"/>
                <a:cs typeface="Times New Roman" panose="02020603050405020304" pitchFamily="18" charset="0"/>
              </a:rPr>
              <a:t>Sử</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dụng</a:t>
            </a:r>
            <a:r>
              <a:rPr lang="en-US" sz="1800" dirty="0" smtClean="0">
                <a:latin typeface="Times New Roman" panose="02020603050405020304" pitchFamily="18" charset="0"/>
                <a:cs typeface="Times New Roman" panose="02020603050405020304" pitchFamily="18" charset="0"/>
              </a:rPr>
              <a:t> promise.</a:t>
            </a:r>
            <a:endParaRPr lang="en-US"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77334" y="1394936"/>
            <a:ext cx="8596668" cy="430887"/>
          </a:xfrm>
          <a:prstGeom prst="rect">
            <a:avLst/>
          </a:prstGeom>
          <a:noFill/>
        </p:spPr>
        <p:txBody>
          <a:bodyPr wrap="square" rtlCol="0">
            <a:spAutoFit/>
          </a:bodyPr>
          <a:lstStyle/>
          <a:p>
            <a:r>
              <a:rPr lang="en-US" sz="2200" dirty="0" err="1" smtClean="0">
                <a:latin typeface="Times New Roman" panose="02020603050405020304" pitchFamily="18" charset="0"/>
                <a:cs typeface="Times New Roman" panose="02020603050405020304" pitchFamily="18" charset="0"/>
              </a:rPr>
              <a:t>Cách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callback hell:</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26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145"/>
          </a:xfrm>
        </p:spPr>
        <p:txBody>
          <a:bodyPr/>
          <a:lstStyle/>
          <a:p>
            <a:r>
              <a:rPr lang="en-US" dirty="0" smtClean="0">
                <a:latin typeface="Times New Roman" panose="02020603050405020304" pitchFamily="18" charset="0"/>
                <a:cs typeface="Times New Roman" panose="02020603050405020304" pitchFamily="18" charset="0"/>
              </a:rPr>
              <a:t>2. Promise: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57745"/>
            <a:ext cx="8596668" cy="5500255"/>
          </a:xfrm>
        </p:spPr>
        <p:txBody>
          <a:bodyPr>
            <a:noAutofit/>
          </a:bodyPr>
          <a:lstStyle/>
          <a:p>
            <a:r>
              <a:rPr lang="en-US" dirty="0" err="1" smtClean="0">
                <a:latin typeface="Times New Roman" panose="02020603050405020304" pitchFamily="18" charset="0"/>
                <a:cs typeface="Times New Roman" panose="02020603050405020304" pitchFamily="18" charset="0"/>
              </a:rPr>
              <a:t>Hiểu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giản</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promise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hứa</a:t>
            </a:r>
            <a:r>
              <a:rPr lang="en-US" dirty="0" smtClean="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promise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Pending:</a:t>
            </a:r>
            <a:r>
              <a:rPr lang="en-US" sz="1800" dirty="0">
                <a:latin typeface="Times New Roman" panose="02020603050405020304" pitchFamily="18" charset="0"/>
                <a:cs typeface="Times New Roman" panose="02020603050405020304" pitchFamily="18" charset="0"/>
              </a:rPr>
              <a:t> promise </a:t>
            </a:r>
            <a:r>
              <a:rPr lang="en-US" sz="1800" dirty="0" err="1">
                <a:latin typeface="Times New Roman" panose="02020603050405020304" pitchFamily="18" charset="0"/>
                <a:cs typeface="Times New Roman" panose="02020603050405020304" pitchFamily="18" charset="0"/>
              </a:rPr>
              <a:t>chưa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thục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đang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chờ</a:t>
            </a:r>
            <a:r>
              <a:rPr lang="en-US" sz="18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Fulfilled: </a:t>
            </a:r>
            <a:r>
              <a:rPr lang="en-US" sz="1800" dirty="0">
                <a:latin typeface="Times New Roman" panose="02020603050405020304" pitchFamily="18" charset="0"/>
                <a:cs typeface="Times New Roman" panose="02020603050405020304" pitchFamily="18" charset="0"/>
              </a:rPr>
              <a:t>promise </a:t>
            </a:r>
            <a:r>
              <a:rPr lang="en-US" sz="1800" dirty="0" err="1">
                <a:latin typeface="Times New Roman" panose="02020603050405020304" pitchFamily="18" charset="0"/>
                <a:cs typeface="Times New Roman" panose="02020603050405020304" pitchFamily="18" charset="0"/>
              </a:rPr>
              <a:t>đã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Reject:</a:t>
            </a:r>
            <a:r>
              <a:rPr lang="en-US" sz="1800" dirty="0">
                <a:latin typeface="Times New Roman" panose="02020603050405020304" pitchFamily="18" charset="0"/>
                <a:cs typeface="Times New Roman" panose="02020603050405020304" pitchFamily="18" charset="0"/>
              </a:rPr>
              <a:t> promise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hiện</a:t>
            </a:r>
            <a:r>
              <a:rPr lang="en-US" sz="1800"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1 promise:</a:t>
            </a:r>
          </a:p>
          <a:p>
            <a:pPr marL="457200" lvl="1" indent="0">
              <a:buNone/>
            </a:pPr>
            <a:r>
              <a:rPr lang="en-US" sz="1800" dirty="0" smtClean="0">
                <a:latin typeface="Times New Roman" panose="02020603050405020304" pitchFamily="18" charset="0"/>
                <a:cs typeface="Times New Roman" panose="02020603050405020304" pitchFamily="18" charset="0"/>
              </a:rPr>
              <a:t>Function </a:t>
            </a:r>
            <a:r>
              <a:rPr lang="en-US" sz="1800" dirty="0" err="1" smtClean="0">
                <a:latin typeface="Times New Roman" panose="02020603050405020304" pitchFamily="18" charset="0"/>
                <a:cs typeface="Times New Roman" panose="02020603050405020304" pitchFamily="18" charset="0"/>
              </a:rPr>
              <a:t>myFunc</a:t>
            </a:r>
            <a:r>
              <a:rPr lang="en-US" sz="1800" dirty="0" smtClean="0">
                <a:latin typeface="Times New Roman" panose="02020603050405020304" pitchFamily="18" charset="0"/>
                <a:cs typeface="Times New Roman" panose="02020603050405020304" pitchFamily="18" charset="0"/>
              </a:rPr>
              <a:t>(path){</a:t>
            </a:r>
          </a:p>
          <a:p>
            <a:pPr marL="914400" lvl="2" indent="0">
              <a:buNone/>
            </a:pPr>
            <a:r>
              <a:rPr lang="en-US" sz="1800" dirty="0" smtClean="0">
                <a:latin typeface="Times New Roman" panose="02020603050405020304" pitchFamily="18" charset="0"/>
                <a:cs typeface="Times New Roman" panose="02020603050405020304" pitchFamily="18" charset="0"/>
              </a:rPr>
              <a:t>return new Promise(resolve, reject) {</a:t>
            </a:r>
          </a:p>
          <a:p>
            <a:pPr marL="914400" lvl="2" indent="0">
              <a:buNone/>
            </a:pPr>
            <a:r>
              <a:rPr lang="en-US" sz="1800" dirty="0" smtClean="0">
                <a:latin typeface="Times New Roman" panose="02020603050405020304" pitchFamily="18" charset="0"/>
                <a:cs typeface="Times New Roman" panose="02020603050405020304" pitchFamily="18" charset="0"/>
              </a:rPr>
              <a:t>	if(err){ return reject(err)}</a:t>
            </a:r>
          </a:p>
          <a:p>
            <a:pPr marL="914400" lvl="2"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else resolve(data)</a:t>
            </a:r>
            <a:endParaRPr lang="en-US" sz="1800" dirty="0">
              <a:latin typeface="Times New Roman" panose="02020603050405020304" pitchFamily="18" charset="0"/>
              <a:cs typeface="Times New Roman" panose="02020603050405020304" pitchFamily="18" charset="0"/>
            </a:endParaRPr>
          </a:p>
          <a:p>
            <a:pPr marL="914400" lvl="2" indent="0">
              <a:buNone/>
            </a:pP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457200" lvl="1" indent="0">
              <a:buNone/>
            </a:pPr>
            <a:r>
              <a:rPr lang="en-US" sz="1800"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794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145"/>
          </a:xfrm>
        </p:spPr>
        <p:txBody>
          <a:bodyPr/>
          <a:lstStyle/>
          <a:p>
            <a:r>
              <a:rPr lang="en-US" dirty="0" smtClean="0">
                <a:latin typeface="Times New Roman" panose="02020603050405020304" pitchFamily="18" charset="0"/>
                <a:cs typeface="Times New Roman" panose="02020603050405020304" pitchFamily="18" charset="0"/>
              </a:rPr>
              <a:t>2. Promise: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57745"/>
            <a:ext cx="8596668" cy="5500255"/>
          </a:xfrm>
        </p:spPr>
        <p:txBody>
          <a:bodyPr>
            <a:noAutofit/>
          </a:bodyPr>
          <a:lstStyle/>
          <a:p>
            <a:r>
              <a:rPr lang="en-US" dirty="0" err="1" smtClean="0">
                <a:latin typeface="Times New Roman" panose="02020603050405020304" pitchFamily="18" charset="0"/>
                <a:cs typeface="Times New Roman" panose="02020603050405020304" pitchFamily="18" charset="0"/>
              </a:rPr>
              <a:t>Chạy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promise </a:t>
            </a:r>
            <a:r>
              <a:rPr lang="en-US" dirty="0" err="1" smtClean="0">
                <a:latin typeface="Times New Roman" panose="02020603050405020304" pitchFamily="18" charset="0"/>
                <a:cs typeface="Times New Roman" panose="02020603050405020304" pitchFamily="18" charset="0"/>
              </a:rPr>
              <a:t>cùng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promise.all</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p>
          <a:p>
            <a:r>
              <a:rPr lang="vi-VN" dirty="0">
                <a:latin typeface="Times New Roman" panose="02020603050405020304" pitchFamily="18" charset="0"/>
                <a:cs typeface="Times New Roman" panose="02020603050405020304" pitchFamily="18" charset="0"/>
              </a:rPr>
              <a:t>Phương thức này nhận vào một mảng các promises và chỉ resolve khi tất cả các promises này hoàn thành, hoặc reject khi một trong số chúng xảy ra lỗi</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2378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145"/>
          </a:xfrm>
        </p:spPr>
        <p:txBody>
          <a:bodyPr/>
          <a:lstStyle/>
          <a:p>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Async</a:t>
            </a:r>
            <a:r>
              <a:rPr lang="en-US" dirty="0" smtClean="0">
                <a:latin typeface="Times New Roman" panose="02020603050405020304" pitchFamily="18" charset="0"/>
                <a:cs typeface="Times New Roman" panose="02020603050405020304" pitchFamily="18" charset="0"/>
              </a:rPr>
              <a:t>/ await: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57745"/>
            <a:ext cx="8596668" cy="5500255"/>
          </a:xfrm>
        </p:spPr>
        <p:txBody>
          <a:bodyPr>
            <a:noAutofit/>
          </a:bodyPr>
          <a:lstStyle/>
          <a:p>
            <a:r>
              <a:rPr lang="en-US" b="1" dirty="0" err="1" smtClean="0">
                <a:latin typeface="Times New Roman" panose="02020603050405020304" pitchFamily="18" charset="0"/>
                <a:cs typeface="Times New Roman" panose="02020603050405020304" pitchFamily="18" charset="0"/>
              </a:rPr>
              <a:t>Async</a:t>
            </a:r>
            <a:r>
              <a:rPr lang="en-US" b="1" dirty="0" smtClean="0">
                <a:latin typeface="Times New Roman" panose="02020603050405020304" pitchFamily="18" charset="0"/>
                <a:cs typeface="Times New Roman" panose="02020603050405020304" pitchFamily="18" charset="0"/>
              </a:rPr>
              <a:t>/ await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ES7, </a:t>
            </a:r>
            <a:r>
              <a:rPr lang="vi-VN" dirty="0">
                <a:latin typeface="Times New Roman" panose="02020603050405020304" pitchFamily="18" charset="0"/>
                <a:cs typeface="Times New Roman" panose="02020603050405020304" pitchFamily="18" charset="0"/>
              </a:rPr>
              <a:t>giúp chúng ta viết code trông có vẻ đồng bộ (synchonous), nhưng thật ra lại chạy bất đồng bộ (asynchonous). </a:t>
            </a:r>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Tại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Async</a:t>
            </a:r>
            <a:r>
              <a:rPr lang="en-US" dirty="0" smtClean="0">
                <a:latin typeface="Times New Roman" panose="02020603050405020304" pitchFamily="18" charset="0"/>
                <a:cs typeface="Times New Roman" panose="02020603050405020304" pitchFamily="18" charset="0"/>
              </a:rPr>
              <a:t>/ await:</a:t>
            </a:r>
          </a:p>
          <a:p>
            <a:pPr lvl="1">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Code </a:t>
            </a:r>
            <a:r>
              <a:rPr lang="en-US" sz="1800" dirty="0" err="1" smtClean="0">
                <a:latin typeface="Times New Roman" panose="02020603050405020304" pitchFamily="18" charset="0"/>
                <a:cs typeface="Times New Roman" panose="02020603050405020304" pitchFamily="18" charset="0"/>
              </a:rPr>
              <a:t>dễ</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đọc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hơn</a:t>
            </a:r>
            <a:r>
              <a:rPr lang="en-US" sz="1800" dirty="0" smtClean="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không cần phải then rồi catch gì cả, chỉ viết như code chạy tuần tự, sau đó dùng try/catch thông thường để bắt lỗi</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Viết vòng lặp qua từng phần tử trở nên vô cùng đơn giản, chỉ việc await trong mỗi vòng lặp</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Debug dễ hơn nhiều, vì mỗi lần dùng await được tính là một dòng code, do đó ta có thể đặt debugger để debug từng dòng như thường</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Async</a:t>
            </a:r>
            <a:r>
              <a:rPr lang="en-US" dirty="0" smtClean="0">
                <a:latin typeface="Times New Roman" panose="02020603050405020304" pitchFamily="18" charset="0"/>
                <a:cs typeface="Times New Roman" panose="02020603050405020304" pitchFamily="18" charset="0"/>
              </a:rPr>
              <a:t>/ await:</a:t>
            </a:r>
          </a:p>
          <a:p>
            <a:pPr lvl="1">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Không chạy được trên các trình duyệt cũ. Nếu dự án yêu cầu phải chạy trên các trình duyệt cũ, bạn sẽ phải dùng Babel để transpiler code ra ES5 để </a:t>
            </a:r>
            <a:r>
              <a:rPr lang="vi-VN" sz="1800" dirty="0" smtClean="0">
                <a:latin typeface="Times New Roman" panose="02020603050405020304" pitchFamily="18" charset="0"/>
                <a:cs typeface="Times New Roman" panose="02020603050405020304" pitchFamily="18" charset="0"/>
              </a:rPr>
              <a:t>chạy</a:t>
            </a:r>
            <a:r>
              <a:rPr lang="en-US" sz="1800"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sz="1800" dirty="0" err="1" smtClean="0">
                <a:latin typeface="Times New Roman" panose="02020603050405020304" pitchFamily="18" charset="0"/>
                <a:cs typeface="Times New Roman" panose="02020603050405020304" pitchFamily="18" charset="0"/>
              </a:rPr>
              <a:t>Async</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await </a:t>
            </a:r>
            <a:r>
              <a:rPr lang="en-US" sz="1800" dirty="0" err="1">
                <a:latin typeface="Times New Roman" panose="02020603050405020304" pitchFamily="18" charset="0"/>
                <a:cs typeface="Times New Roman" panose="02020603050405020304" pitchFamily="18" charset="0"/>
              </a:rPr>
              <a:t>bắt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buộc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kèm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nhau</a:t>
            </a:r>
            <a:r>
              <a:rPr lang="en-US" sz="1800"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ta await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promise </a:t>
            </a:r>
            <a:r>
              <a:rPr lang="en-US" sz="1800" dirty="0" err="1">
                <a:latin typeface="Times New Roman" panose="02020603050405020304" pitchFamily="18" charset="0"/>
                <a:cs typeface="Times New Roman" panose="02020603050405020304" pitchFamily="18" charset="0"/>
              </a:rPr>
              <a:t>bị</a:t>
            </a:r>
            <a:r>
              <a:rPr lang="en-US" sz="1800" dirty="0">
                <a:latin typeface="Times New Roman" panose="02020603050405020304" pitchFamily="18" charset="0"/>
                <a:cs typeface="Times New Roman" panose="02020603050405020304" pitchFamily="18" charset="0"/>
              </a:rPr>
              <a:t> reject, JavaScript </a:t>
            </a:r>
            <a:r>
              <a:rPr lang="en-US" sz="1800" dirty="0" err="1">
                <a:latin typeface="Times New Roman" panose="02020603050405020304" pitchFamily="18" charset="0"/>
                <a:cs typeface="Times New Roman" panose="02020603050405020304" pitchFamily="18" charset="0"/>
              </a:rPr>
              <a:t>sẽ</a:t>
            </a:r>
            <a:r>
              <a:rPr lang="en-US" sz="1800" dirty="0">
                <a:latin typeface="Times New Roman" panose="02020603050405020304" pitchFamily="18" charset="0"/>
                <a:cs typeface="Times New Roman" panose="02020603050405020304" pitchFamily="18" charset="0"/>
              </a:rPr>
              <a:t> throw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Exception. Do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nếu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async</a:t>
            </a:r>
            <a:r>
              <a:rPr lang="en-US" sz="1800" dirty="0">
                <a:latin typeface="Times New Roman" panose="02020603050405020304" pitchFamily="18" charset="0"/>
                <a:cs typeface="Times New Roman" panose="02020603050405020304" pitchFamily="18" charset="0"/>
              </a:rPr>
              <a:t> await </a:t>
            </a:r>
            <a:r>
              <a:rPr lang="en-US" sz="1800" dirty="0" err="1">
                <a:latin typeface="Times New Roman" panose="02020603050405020304" pitchFamily="18" charset="0"/>
                <a:cs typeface="Times New Roman" panose="02020603050405020304" pitchFamily="18" charset="0"/>
              </a:rPr>
              <a:t>mà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quên</a:t>
            </a:r>
            <a:r>
              <a:rPr lang="en-US" sz="1800" dirty="0">
                <a:latin typeface="Times New Roman" panose="02020603050405020304" pitchFamily="18" charset="0"/>
                <a:cs typeface="Times New Roman" panose="02020603050405020304" pitchFamily="18" charset="0"/>
              </a:rPr>
              <a:t> try catch </a:t>
            </a:r>
            <a:r>
              <a:rPr lang="en-US" sz="1800" dirty="0" err="1">
                <a:latin typeface="Times New Roman" panose="02020603050405020304" pitchFamily="18" charset="0"/>
                <a:cs typeface="Times New Roman" panose="02020603050405020304" pitchFamily="18" charset="0"/>
              </a:rPr>
              <a:t>thì</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lâu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lâu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chúng</a:t>
            </a:r>
            <a:r>
              <a:rPr lang="en-US" sz="1800" dirty="0">
                <a:latin typeface="Times New Roman" panose="02020603050405020304" pitchFamily="18" charset="0"/>
                <a:cs typeface="Times New Roman" panose="02020603050405020304" pitchFamily="18" charset="0"/>
              </a:rPr>
              <a:t> ta </a:t>
            </a:r>
            <a:r>
              <a:rPr lang="en-US" sz="1800" dirty="0" err="1">
                <a:latin typeface="Times New Roman" panose="02020603050405020304" pitchFamily="18" charset="0"/>
                <a:cs typeface="Times New Roman" panose="02020603050405020304" pitchFamily="18" charset="0"/>
              </a:rPr>
              <a:t>sẽ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bị</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nuốt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lỗi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hoặc</a:t>
            </a:r>
            <a:r>
              <a:rPr lang="en-US" sz="1800" dirty="0">
                <a:latin typeface="Times New Roman" panose="02020603050405020304" pitchFamily="18" charset="0"/>
                <a:cs typeface="Times New Roman" panose="02020603050405020304" pitchFamily="18" charset="0"/>
              </a:rPr>
              <a:t> code </a:t>
            </a:r>
            <a:r>
              <a:rPr lang="en-US" sz="1800" dirty="0" err="1">
                <a:latin typeface="Times New Roman" panose="02020603050405020304" pitchFamily="18" charset="0"/>
                <a:cs typeface="Times New Roman" panose="02020603050405020304" pitchFamily="18" charset="0"/>
              </a:rPr>
              <a:t>ngừng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chạy</a:t>
            </a:r>
            <a:endParaRPr 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654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81</TotalTime>
  <Words>500</Words>
  <Application>Microsoft Office PowerPoint</Application>
  <PresentationFormat>Widescreen</PresentationFormat>
  <Paragraphs>64</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Times New Roman</vt:lpstr>
      <vt:lpstr>Trebuchet MS</vt:lpstr>
      <vt:lpstr>Wingdings</vt:lpstr>
      <vt:lpstr>Wingdings 3</vt:lpstr>
      <vt:lpstr>Facet</vt:lpstr>
      <vt:lpstr>Callback, Callback hell Promise, Async/await</vt:lpstr>
      <vt:lpstr>Nội dung:</vt:lpstr>
      <vt:lpstr>1. Callback, Callback hell:</vt:lpstr>
      <vt:lpstr>1. Callback, Callback hell:</vt:lpstr>
      <vt:lpstr>1. Callback, Callback hell:</vt:lpstr>
      <vt:lpstr>2. Promise:</vt:lpstr>
      <vt:lpstr>2. Promise:</vt:lpstr>
      <vt:lpstr>3. Async/ await: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Callback, Callback hell Promise, Async/await</dc:title>
  <dc:creator>Son Bui</dc:creator>
  <cp:lastModifiedBy>Son Bui</cp:lastModifiedBy>
  <cp:revision>18</cp:revision>
  <dcterms:created xsi:type="dcterms:W3CDTF">2019-06-07T04:32:24Z</dcterms:created>
  <dcterms:modified xsi:type="dcterms:W3CDTF">2019-06-07T09:38:00Z</dcterms:modified>
</cp:coreProperties>
</file>