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508FD-1FF0-479E-B1C3-4CB1B45310D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73550-EBAF-4A18-98EC-C3DAC2D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4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60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8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1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2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87F963-DE33-434A-8416-076235097004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BD80-2994-4D00-AF03-5728E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ECA-F7EC-4DC3-8868-3F2663DA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3812"/>
            <a:ext cx="8594361" cy="1006240"/>
          </a:xfrm>
        </p:spPr>
        <p:txBody>
          <a:bodyPr/>
          <a:lstStyle/>
          <a:p>
            <a:r>
              <a:rPr lang="en-US" dirty="0"/>
              <a:t>Kickstarter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4EC28-6EC1-47DF-B5D2-A494D63C9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487" y="5090784"/>
            <a:ext cx="5618811" cy="626808"/>
          </a:xfrm>
        </p:spPr>
        <p:txBody>
          <a:bodyPr>
            <a:normAutofit/>
          </a:bodyPr>
          <a:lstStyle/>
          <a:p>
            <a:r>
              <a:rPr lang="en-US" sz="28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Shenica r. Graham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058A8-8675-4B67-B5D9-33F204963990}"/>
              </a:ext>
            </a:extLst>
          </p:cNvPr>
          <p:cNvSpPr txBox="1">
            <a:spLocks/>
          </p:cNvSpPr>
          <p:nvPr/>
        </p:nvSpPr>
        <p:spPr>
          <a:xfrm>
            <a:off x="1526501" y="2445663"/>
            <a:ext cx="3420254" cy="100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15CBCA-D922-4D35-A383-4ACF3EA1A07E}"/>
              </a:ext>
            </a:extLst>
          </p:cNvPr>
          <p:cNvSpPr txBox="1">
            <a:spLocks/>
          </p:cNvSpPr>
          <p:nvPr/>
        </p:nvSpPr>
        <p:spPr>
          <a:xfrm>
            <a:off x="6563193" y="2445663"/>
            <a:ext cx="3420254" cy="100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/>
              <a:t>Web Unit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2EEC4-9FF6-4CA7-8534-D6C71F2F4258}"/>
              </a:ext>
            </a:extLst>
          </p:cNvPr>
          <p:cNvSpPr/>
          <p:nvPr/>
        </p:nvSpPr>
        <p:spPr>
          <a:xfrm>
            <a:off x="10433154" y="-284813"/>
            <a:ext cx="704538" cy="140907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96D8E-B855-4E7E-9A77-818346630DB6}"/>
              </a:ext>
            </a:extLst>
          </p:cNvPr>
          <p:cNvSpPr txBox="1"/>
          <p:nvPr/>
        </p:nvSpPr>
        <p:spPr>
          <a:xfrm>
            <a:off x="1561477" y="5660410"/>
            <a:ext cx="6130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School Student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WEBPT23</a:t>
            </a:r>
          </a:p>
        </p:txBody>
      </p:sp>
    </p:spTree>
    <p:extLst>
      <p:ext uri="{BB962C8B-B14F-4D97-AF65-F5344CB8AC3E}">
        <p14:creationId xmlns:p14="http://schemas.microsoft.com/office/powerpoint/2010/main" val="302811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ECA-F7EC-4DC3-8868-3F2663DA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501" y="1439423"/>
            <a:ext cx="8594361" cy="1006240"/>
          </a:xfrm>
        </p:spPr>
        <p:txBody>
          <a:bodyPr/>
          <a:lstStyle/>
          <a:p>
            <a:r>
              <a:rPr lang="en-US" dirty="0"/>
              <a:t>Rubric Item #1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058A8-8675-4B67-B5D9-33F204963990}"/>
              </a:ext>
            </a:extLst>
          </p:cNvPr>
          <p:cNvSpPr txBox="1">
            <a:spLocks/>
          </p:cNvSpPr>
          <p:nvPr/>
        </p:nvSpPr>
        <p:spPr>
          <a:xfrm>
            <a:off x="1526501" y="2445663"/>
            <a:ext cx="3420254" cy="100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HTML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B03864-750C-4BAC-A4C7-E062385378A9}"/>
              </a:ext>
            </a:extLst>
          </p:cNvPr>
          <p:cNvSpPr txBox="1">
            <a:spLocks/>
          </p:cNvSpPr>
          <p:nvPr/>
        </p:nvSpPr>
        <p:spPr>
          <a:xfrm>
            <a:off x="1548986" y="4182256"/>
            <a:ext cx="8884168" cy="2062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MVP. Code is indented properly with helpful notes making it easy for the next developer to read.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2EEC4-9FF6-4CA7-8534-D6C71F2F4258}"/>
              </a:ext>
            </a:extLst>
          </p:cNvPr>
          <p:cNvSpPr/>
          <p:nvPr/>
        </p:nvSpPr>
        <p:spPr>
          <a:xfrm>
            <a:off x="10433154" y="-284813"/>
            <a:ext cx="704538" cy="140907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ECA-F7EC-4DC3-8868-3F2663DA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501" y="1439423"/>
            <a:ext cx="8594361" cy="1006240"/>
          </a:xfrm>
        </p:spPr>
        <p:txBody>
          <a:bodyPr/>
          <a:lstStyle/>
          <a:p>
            <a:r>
              <a:rPr lang="en-US" dirty="0"/>
              <a:t>Rubric Item #2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058A8-8675-4B67-B5D9-33F204963990}"/>
              </a:ext>
            </a:extLst>
          </p:cNvPr>
          <p:cNvSpPr txBox="1">
            <a:spLocks/>
          </p:cNvSpPr>
          <p:nvPr/>
        </p:nvSpPr>
        <p:spPr>
          <a:xfrm>
            <a:off x="1526501" y="2445663"/>
            <a:ext cx="3420254" cy="100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CSS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B03864-750C-4BAC-A4C7-E062385378A9}"/>
              </a:ext>
            </a:extLst>
          </p:cNvPr>
          <p:cNvSpPr txBox="1">
            <a:spLocks/>
          </p:cNvSpPr>
          <p:nvPr/>
        </p:nvSpPr>
        <p:spPr>
          <a:xfrm>
            <a:off x="1548986" y="4182256"/>
            <a:ext cx="8884168" cy="2062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 MVP. Wrote clean, organized CSS with comments that makes it easy for the next developer to read. Used helper classes rather than repeating the same styles.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2EEC4-9FF6-4CA7-8534-D6C71F2F4258}"/>
              </a:ext>
            </a:extLst>
          </p:cNvPr>
          <p:cNvSpPr/>
          <p:nvPr/>
        </p:nvSpPr>
        <p:spPr>
          <a:xfrm>
            <a:off x="10433154" y="-284813"/>
            <a:ext cx="704538" cy="140907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ECA-F7EC-4DC3-8868-3F2663DA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501" y="1439423"/>
            <a:ext cx="8594361" cy="1006240"/>
          </a:xfrm>
        </p:spPr>
        <p:txBody>
          <a:bodyPr/>
          <a:lstStyle/>
          <a:p>
            <a:r>
              <a:rPr lang="en-US" dirty="0"/>
              <a:t>Rubric Item #3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058A8-8675-4B67-B5D9-33F204963990}"/>
              </a:ext>
            </a:extLst>
          </p:cNvPr>
          <p:cNvSpPr txBox="1">
            <a:spLocks/>
          </p:cNvSpPr>
          <p:nvPr/>
        </p:nvSpPr>
        <p:spPr>
          <a:xfrm>
            <a:off x="1526500" y="2445663"/>
            <a:ext cx="8906653" cy="100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Responsive Design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B03864-750C-4BAC-A4C7-E062385378A9}"/>
              </a:ext>
            </a:extLst>
          </p:cNvPr>
          <p:cNvSpPr txBox="1">
            <a:spLocks/>
          </p:cNvSpPr>
          <p:nvPr/>
        </p:nvSpPr>
        <p:spPr>
          <a:xfrm>
            <a:off x="1548986" y="4182256"/>
            <a:ext cx="8884168" cy="2062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 MVP. Optimized images so that they load in a timely manner. Added media queries for extra breakpoints where site looks abnormal.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2EEC4-9FF6-4CA7-8534-D6C71F2F4258}"/>
              </a:ext>
            </a:extLst>
          </p:cNvPr>
          <p:cNvSpPr/>
          <p:nvPr/>
        </p:nvSpPr>
        <p:spPr>
          <a:xfrm>
            <a:off x="10433154" y="-284813"/>
            <a:ext cx="704538" cy="140907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ECA-F7EC-4DC3-8868-3F2663DA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501" y="1439423"/>
            <a:ext cx="8594361" cy="1006240"/>
          </a:xfrm>
        </p:spPr>
        <p:txBody>
          <a:bodyPr/>
          <a:lstStyle/>
          <a:p>
            <a:r>
              <a:rPr lang="en-US" dirty="0"/>
              <a:t>Rubric Item #4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058A8-8675-4B67-B5D9-33F204963990}"/>
              </a:ext>
            </a:extLst>
          </p:cNvPr>
          <p:cNvSpPr txBox="1">
            <a:spLocks/>
          </p:cNvSpPr>
          <p:nvPr/>
        </p:nvSpPr>
        <p:spPr>
          <a:xfrm>
            <a:off x="1526500" y="2445663"/>
            <a:ext cx="8906653" cy="100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Accessibility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B03864-750C-4BAC-A4C7-E062385378A9}"/>
              </a:ext>
            </a:extLst>
          </p:cNvPr>
          <p:cNvSpPr txBox="1">
            <a:spLocks/>
          </p:cNvSpPr>
          <p:nvPr/>
        </p:nvSpPr>
        <p:spPr>
          <a:xfrm>
            <a:off x="1548986" y="4182256"/>
            <a:ext cx="8884168" cy="2062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 MVP. Added ARIA roles to elements where the role of the element is not clear.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2EEC4-9FF6-4CA7-8534-D6C71F2F4258}"/>
              </a:ext>
            </a:extLst>
          </p:cNvPr>
          <p:cNvSpPr/>
          <p:nvPr/>
        </p:nvSpPr>
        <p:spPr>
          <a:xfrm>
            <a:off x="10433154" y="-284813"/>
            <a:ext cx="704538" cy="140907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ECA-F7EC-4DC3-8868-3F2663DA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501" y="1439423"/>
            <a:ext cx="8594361" cy="1006240"/>
          </a:xfrm>
        </p:spPr>
        <p:txBody>
          <a:bodyPr/>
          <a:lstStyle/>
          <a:p>
            <a:r>
              <a:rPr lang="en-US" dirty="0"/>
              <a:t>Rubric Item #5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058A8-8675-4B67-B5D9-33F204963990}"/>
              </a:ext>
            </a:extLst>
          </p:cNvPr>
          <p:cNvSpPr txBox="1">
            <a:spLocks/>
          </p:cNvSpPr>
          <p:nvPr/>
        </p:nvSpPr>
        <p:spPr>
          <a:xfrm>
            <a:off x="1526499" y="2445662"/>
            <a:ext cx="10450641" cy="1017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Minimum 2 Marketing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B03864-750C-4BAC-A4C7-E062385378A9}"/>
              </a:ext>
            </a:extLst>
          </p:cNvPr>
          <p:cNvSpPr txBox="1">
            <a:spLocks/>
          </p:cNvSpPr>
          <p:nvPr/>
        </p:nvSpPr>
        <p:spPr>
          <a:xfrm>
            <a:off x="1548986" y="4182256"/>
            <a:ext cx="8884168" cy="2062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Successfully created more than two pages using HTML and CSS related to the product.</a:t>
            </a:r>
          </a:p>
          <a:p>
            <a:endParaRPr lang="en-US" sz="2800" cap="none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2EEC4-9FF6-4CA7-8534-D6C71F2F4258}"/>
              </a:ext>
            </a:extLst>
          </p:cNvPr>
          <p:cNvSpPr/>
          <p:nvPr/>
        </p:nvSpPr>
        <p:spPr>
          <a:xfrm>
            <a:off x="10433154" y="-284813"/>
            <a:ext cx="704538" cy="140907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4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152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Kickstarter Success</vt:lpstr>
      <vt:lpstr>Rubric Item #1</vt:lpstr>
      <vt:lpstr>Rubric Item #2</vt:lpstr>
      <vt:lpstr>Rubric Item #3</vt:lpstr>
      <vt:lpstr>Rubric Item #4</vt:lpstr>
      <vt:lpstr>Rubric Item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Success</dc:title>
  <dc:creator>Shenica</dc:creator>
  <cp:lastModifiedBy>Shenica</cp:lastModifiedBy>
  <cp:revision>14</cp:revision>
  <dcterms:created xsi:type="dcterms:W3CDTF">2020-10-24T15:34:13Z</dcterms:created>
  <dcterms:modified xsi:type="dcterms:W3CDTF">2020-10-24T16:34:18Z</dcterms:modified>
</cp:coreProperties>
</file>