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94694"/>
  </p:normalViewPr>
  <p:slideViewPr>
    <p:cSldViewPr snapToGrid="0">
      <p:cViewPr varScale="1">
        <p:scale>
          <a:sx n="121" d="100"/>
          <a:sy n="121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F5B0-D500-4499-B612-CA2BE4F0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B843A-A41D-FD91-22F2-9F47219DA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9F395-F321-843C-277A-987C13B1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570F3-7B11-2F2E-FF01-8664E09C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40788-A16A-3959-5C17-D987879B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0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8B38-5D7C-4F01-B0EC-1C8477EA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0EEFC-43B2-BF51-2D44-3568E265B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49D5-9A9A-A1FB-67E2-C423BC7D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5173F-4B74-C10E-096D-BBF47D90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75ED-60FA-2108-7384-088D1CD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5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EE3F7-8349-DD63-F386-C9D5E66A9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23821-0E11-0A03-83E4-EA1F9F771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8D310-D7F0-BD94-90E0-F4683AF2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064B9-E621-6003-AE7D-D0E610E8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0969F-4039-F092-064D-3951D385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9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49CF-5E4A-674E-E122-C441B108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545-491A-BA75-E85C-47B887B9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5677E-4766-799E-D6BF-67EDBF22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20D9-081F-CCD0-C562-AC7C6706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F443-CC94-5E6E-BCF2-4942128D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1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F44C-C911-727A-F939-275BB978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4ED89-B0D3-53A1-3000-6D19EDF25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58B41-A8F8-09FA-280D-3730A8C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B92B6-F447-254B-0C50-F3C80234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7034E-A514-B1C0-32B5-D216E768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A598-48F9-E0AE-1EF8-3025A927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F10E-59BB-7ED0-69B3-FD9DD601D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E94A7-4149-2D68-3DF9-EC18F6310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42B66-46C0-389C-85CC-8C9ACE18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F0CFD-DD0C-421F-E298-D1D5116D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67C19-5FA8-6220-2A0E-6722A7D3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ACB0-821A-AAE7-8B36-43F67FFD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0882C-761F-EB4D-A213-F7917FEBB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1E33E-D22D-9863-CF5C-7CBE83DD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8E362-74CC-63B8-67F2-0953F9BFC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0A302-5D47-8EF8-9A75-81E9302A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8D763-CB9D-0063-6C0B-828E2CA0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CDE9F-80A8-A3F6-C4C9-85BCE175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A93E7-FFFB-6CE2-94DE-57771F16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E472-963F-63EC-22BA-DF7F54EF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A84B9-65F2-5153-7449-3EBD06AF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8F77-7970-FEC0-CF45-3D10798C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1057-EF0A-F16B-1BFA-2941D6A6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6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CB02D-8FA9-E700-BBBA-58C0578A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64CEC-C0A3-E88D-22FC-546F459D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6455D-B9CB-19B7-196D-5565516A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6A1C-483C-5E70-784D-423F1D18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F50D7-0912-A5DA-F404-B15018800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A500D-97DE-A860-C0D9-3AD274D7F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E05CA-C3A1-31DD-40DA-D504B321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67A10-32AD-3AE9-F4E9-C6630592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2D1B0-34D7-3834-A67B-2A2444B6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D3B0-72EF-0F13-EE34-4E763D8F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FC341-53AE-EAFE-168A-1BE146E58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83469-7BAB-57EC-39E5-20969E5E0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36062-231C-D38E-BA3A-794EF394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BD9F6-60CD-0ADE-DBC7-17855B95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58118-E062-8A56-4A3F-B2714F96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15A53-0858-40AB-8909-FFB3004D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E9F8D-88BD-245C-650D-A41CBAC03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2546-CC61-2593-45C5-A48623D60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58318F-6936-0B49-B590-12448BCCFE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0E3F-5C06-7ACE-80E1-9A10E3797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C26E3-9B48-5FC0-6780-C71B0AFC6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6B1355-2623-518F-8803-1BAF05A8D989}"/>
              </a:ext>
            </a:extLst>
          </p:cNvPr>
          <p:cNvSpPr/>
          <p:nvPr/>
        </p:nvSpPr>
        <p:spPr>
          <a:xfrm>
            <a:off x="1115734" y="687897"/>
            <a:ext cx="4504889" cy="2938172"/>
          </a:xfrm>
          <a:prstGeom prst="roundRect">
            <a:avLst>
              <a:gd name="adj" fmla="val 1373"/>
            </a:avLst>
          </a:prstGeom>
          <a:noFill/>
          <a:ln w="28575">
            <a:solidFill>
              <a:srgbClr val="318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E6125-3B7B-B569-7247-EAD7421AA6D9}"/>
              </a:ext>
            </a:extLst>
          </p:cNvPr>
          <p:cNvSpPr/>
          <p:nvPr/>
        </p:nvSpPr>
        <p:spPr>
          <a:xfrm>
            <a:off x="1451295" y="499145"/>
            <a:ext cx="1694577" cy="377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Resource Group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99566-DBBA-096A-A441-531AA5C54CC9}"/>
              </a:ext>
            </a:extLst>
          </p:cNvPr>
          <p:cNvSpPr/>
          <p:nvPr/>
        </p:nvSpPr>
        <p:spPr>
          <a:xfrm>
            <a:off x="1455662" y="1069944"/>
            <a:ext cx="3672981" cy="2206304"/>
          </a:xfrm>
          <a:prstGeom prst="roundRect">
            <a:avLst>
              <a:gd name="adj" fmla="val 1373"/>
            </a:avLst>
          </a:prstGeom>
          <a:noFill/>
          <a:ln w="28575">
            <a:solidFill>
              <a:srgbClr val="318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7E72A8-96C2-6108-F4A2-161DE3881B0B}"/>
              </a:ext>
            </a:extLst>
          </p:cNvPr>
          <p:cNvSpPr/>
          <p:nvPr/>
        </p:nvSpPr>
        <p:spPr>
          <a:xfrm>
            <a:off x="1732500" y="876649"/>
            <a:ext cx="2387556" cy="377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Azure App Service Plan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E6CF1F6-C1AD-F89D-BCD8-C338C022F80C}"/>
              </a:ext>
            </a:extLst>
          </p:cNvPr>
          <p:cNvSpPr/>
          <p:nvPr/>
        </p:nvSpPr>
        <p:spPr>
          <a:xfrm>
            <a:off x="1641619" y="1457235"/>
            <a:ext cx="3245142" cy="1590008"/>
          </a:xfrm>
          <a:prstGeom prst="roundRect">
            <a:avLst>
              <a:gd name="adj" fmla="val 1373"/>
            </a:avLst>
          </a:prstGeom>
          <a:noFill/>
          <a:ln w="28575">
            <a:solidFill>
              <a:srgbClr val="318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23B369-B820-7530-6DD1-9A46A960AF3B}"/>
              </a:ext>
            </a:extLst>
          </p:cNvPr>
          <p:cNvSpPr/>
          <p:nvPr/>
        </p:nvSpPr>
        <p:spPr>
          <a:xfrm>
            <a:off x="1918457" y="1263940"/>
            <a:ext cx="1465874" cy="377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App Service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1AA44A-41D1-C0B4-22F4-10580E423EC5}"/>
              </a:ext>
            </a:extLst>
          </p:cNvPr>
          <p:cNvSpPr txBox="1"/>
          <p:nvPr/>
        </p:nvSpPr>
        <p:spPr>
          <a:xfrm>
            <a:off x="1940156" y="2424196"/>
            <a:ext cx="291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.NET API App w/ Swagger UI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6446CEC-30AC-D9D3-CF2F-CAE1ABF0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8023" y="941874"/>
            <a:ext cx="251135" cy="25113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16A39E8-7192-C56E-2450-5F17F468A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2897" y="1366923"/>
            <a:ext cx="197623" cy="1976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FDCF329-F8A6-983C-07F7-D6E40F789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440" y="1676696"/>
            <a:ext cx="747500" cy="7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07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Chris Pietschmann</dc:creator>
  <cp:keywords/>
  <dc:description/>
  <cp:lastModifiedBy>Chris Pietschmann</cp:lastModifiedBy>
  <cp:revision>4</cp:revision>
  <dcterms:created xsi:type="dcterms:W3CDTF">2024-12-18T00:34:37Z</dcterms:created>
  <dcterms:modified xsi:type="dcterms:W3CDTF">2025-04-10T20:41:33Z</dcterms:modified>
  <cp:category/>
</cp:coreProperties>
</file>