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휴먼모음T" panose="02030504000101010101" pitchFamily="18" charset="-127"/>
      <p:regular r:id="rId20"/>
    </p:embeddedFont>
    <p:embeddedFont>
      <p:font typeface="휴먼둥근헤드라인" panose="02030504000101010101" pitchFamily="18" charset="-127"/>
      <p:regular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HY견고딕" panose="02030600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6" d="100"/>
          <a:sy n="116" d="100"/>
        </p:scale>
        <p:origin x="115" y="8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Multicampus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xmlns="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xmlns="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xmlns="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863</Words>
  <Application>Microsoft Office PowerPoint</Application>
  <PresentationFormat>와이드스크린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Calibri</vt:lpstr>
      <vt:lpstr>휴먼모음T</vt:lpstr>
      <vt:lpstr>휴먼둥근헤드라인</vt:lpstr>
      <vt:lpstr>Calibri Light</vt:lpstr>
      <vt:lpstr>Wingdings</vt:lpstr>
      <vt:lpstr>Arial</vt:lpstr>
      <vt:lpstr>맑은 고딕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201</cp:revision>
  <dcterms:created xsi:type="dcterms:W3CDTF">2014-04-29T00:37:20Z</dcterms:created>
  <dcterms:modified xsi:type="dcterms:W3CDTF">2022-11-29T05:33:05Z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