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da7432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da7432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da7432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da7432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2750"/>
            <a:ext cx="81186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CS 203 Project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Air Pollution Monitoring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25400" y="3551475"/>
            <a:ext cx="8118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							Group Members:</a:t>
            </a:r>
            <a:endParaRPr/>
          </a:p>
          <a:p>
            <a:pPr indent="-3810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Aminesh Kumar Rai 2018314</a:t>
            </a:r>
            <a:endParaRPr/>
          </a:p>
          <a:p>
            <a:pPr indent="-3810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Aryan Singh             2018320</a:t>
            </a:r>
            <a:endParaRPr/>
          </a:p>
          <a:p>
            <a:pPr indent="-3810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Prakash Prajapat     2018350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air pollution detector works fine giving a red signal and a buzzer alarm when subjected to high air pollution environment and green signal with no alarm when subjected to air pollution level below threshold.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12700" y="13575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06525" y="526350"/>
            <a:ext cx="8725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en" sz="3200">
                <a:solidFill>
                  <a:srgbClr val="000000"/>
                </a:solidFill>
              </a:rPr>
              <a:t>About the project: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600"/>
              <a:t>We are using some simple and cost effective material to make to make a simple air quality monitoring system.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600"/>
              <a:t>We will monitor the air quality present in our surrounding and will trigger the alarm as the air quality goes down beyond a certain level.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2150">
              <a:solidFill>
                <a:srgbClr val="FFFFFF"/>
              </a:solidFill>
              <a:highlight>
                <a:srgbClr val="BDC7C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2750">
              <a:solidFill>
                <a:srgbClr val="FFFFFF"/>
              </a:solidFill>
              <a:highlight>
                <a:srgbClr val="BDC7C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8373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>
                <a:solidFill>
                  <a:srgbClr val="000000"/>
                </a:solidFill>
              </a:rPr>
              <a:t>Working Principle: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800"/>
              <a:t>When we place our device near a place where there are harmful gases like CO2, NO2, the red LED will glow and the buzzer will start ringing. 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800"/>
              <a:t>If  there is a good quality air near it, then the green LED will glow.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5966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Materials Required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47650" y="8466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Seeed Grove-Gas Sensor (MQ2)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Uno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Buzzer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Breadboard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Resistor (221 ohm)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Green LED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8123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Arduino's digital 10 pin is connected with buzzer.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</a:t>
            </a:r>
            <a:r>
              <a:rPr lang="en" sz="1600"/>
              <a:t>igital 9 pin and Digital 8 pin connected with LED green and LED red respectively with 100 ohm resistor.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Buzzer and Both LEDs  are grounded.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A</a:t>
            </a:r>
            <a:r>
              <a:rPr lang="en" sz="1600"/>
              <a:t>nalog A0 is connected with  gas-sensor's OUT and VCC connected with 5V and GND is grounded.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30900" y="788500"/>
            <a:ext cx="863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500"/>
              <a:t>Code: For Gas Detector (1/2)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</a:t>
            </a:r>
            <a:r>
              <a:rPr lang="en" sz="1600"/>
              <a:t>nt redLed = 12;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 greenLed = 8;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 buzzer = 10;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 smokeA0 = A0;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// Your threshold value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 sensorThres = 150;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void setup()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pinMode(redLed, OUTPUT);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pinMode(greenLed, OUTPUT);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pinMode(buzzer, OUTPUT);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pinMode(smokeA0, INPUT);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Serial.begin(9600);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/>
              <a:t>void loop()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/>
              <a:t>  int analogSensor = analogRead(smokeA0);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/>
              <a:t>  Serial.print("Pin A0: ");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600"/>
              <a:t>  Serial.println(analogSensor);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686800"/>
            <a:ext cx="8118600" cy="47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500"/>
              <a:t>Code: For Gas Detector (2/2)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// Checks if it has reached the threshold value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if (analogSensor &gt; sensorThres)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digitalWrite(redLed, HIGH);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digitalWrite(greenLed, LOW);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tone(buzzer, 3000, 300);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else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{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digitalWrite(redLed, LOW);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digitalWrite(greenLed, HIGH);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noTone(buzzer);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delay(100);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9395" l="0" r="0" t="9395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14550" y="90700"/>
            <a:ext cx="30933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Circuit Diagram with Green LED ON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1468" t="5891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32325" y="0"/>
            <a:ext cx="3515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Circuit Diagram with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Red LED ON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