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01"/>
  </p:normalViewPr>
  <p:slideViewPr>
    <p:cSldViewPr snapToGrid="0" snapToObjects="1">
      <p:cViewPr varScale="1">
        <p:scale>
          <a:sx n="90" d="100"/>
          <a:sy n="90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7900-833B-9045-8FC7-9925FEEE4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A6938-84B2-8A45-8FAF-BC2E12E33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9779F-B43D-5648-AB1A-D3D49684F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62AE6-C5E3-DA4E-8019-D438E0B999D7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A93C1-C3A8-AA46-AA41-37FE0FA4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9D39A-9D48-E249-A74D-86030047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AA09-314D-8642-A490-D194BDF67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4A81-679D-BE4E-97A2-6B147C1B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E880E-44D1-C84F-90BF-18AE2F6FE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B7594-A05D-E644-972B-ACEE31F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62AE6-C5E3-DA4E-8019-D438E0B999D7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E0A5B-B2A9-7F42-B032-CC88ED3A9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0E66A-2E0C-FC4F-BD56-3E50ACD8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AA09-314D-8642-A490-D194BDF67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2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E20B90-0AAD-9043-92D4-2EFB75F3A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2BAAE-7138-6244-B0EA-B00D867F4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06B20-FACE-EE49-9E34-BC8DB05A2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62AE6-C5E3-DA4E-8019-D438E0B999D7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1AE3C-1AC5-6E42-B240-6BCC13540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036DC-34FD-B84D-8946-04B69451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AA09-314D-8642-A490-D194BDF67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7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7B18-C843-B242-8694-3D86A7EE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E989A-C482-D546-A392-CAFE6A6B2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DD2EE-745E-AF48-8D0B-70A584903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62AE6-C5E3-DA4E-8019-D438E0B999D7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DA308-BCF1-394B-AEFC-257FFF2F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1C2DA-7307-CD4C-998E-097922CE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AA09-314D-8642-A490-D194BDF67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2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1766-FABF-4A4A-AAD8-B480640B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DB296-3AD0-7047-AAED-3BC023941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E2EB8-06A4-774D-8408-314BA214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62AE6-C5E3-DA4E-8019-D438E0B999D7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A422F-4FE2-514C-84A5-2908A016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7D114-DBBD-4E44-BEE2-C0DAB2A34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AA09-314D-8642-A490-D194BDF67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4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6A88-07C4-7A4C-82C4-74ACF9E2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D2BA-6167-384A-A8A0-EC80DC227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AA5B2-4673-9E4F-A0A7-BDDA10B26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2F4FF-CFDE-D440-85FF-376155CA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62AE6-C5E3-DA4E-8019-D438E0B999D7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0430C-EB32-4B4F-93D7-AFA3373A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5C372-0929-C442-BA53-D90F3A11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AA09-314D-8642-A490-D194BDF67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8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1FBE-1751-CC4D-9F4E-35B09E73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045B1-5B27-594E-95AC-72A98808B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9D667-6C27-054F-96B9-8C9F1FD6E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CE6C99-76E8-EB42-9480-FF12432DD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945606-F5CE-5549-B541-2BE05FE0C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299DA7-3221-DB48-8C99-89DDC3F3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62AE6-C5E3-DA4E-8019-D438E0B999D7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84F7E-8F3B-7A4B-B0B5-1ABC8668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949795-7DD3-0A4E-A9B0-EB7A62E3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AA09-314D-8642-A490-D194BDF67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45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55F4F-6A9F-DF47-9EC2-1E2961059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57C97F-9939-6D42-BCF2-92C314321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62AE6-C5E3-DA4E-8019-D438E0B999D7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A1C13-C9AE-0F42-A916-CDEDF4F0F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70C89-BD59-9947-A75D-EFF53C8F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AA09-314D-8642-A490-D194BDF67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5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7E11AF-5BFD-6A4E-A6B6-B202B04D8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62AE6-C5E3-DA4E-8019-D438E0B999D7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C9507-EB7E-B94F-A4E0-43420050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F6721-5ACE-5640-922C-4A1E176D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AA09-314D-8642-A490-D194BDF67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7D021-074E-1A4D-8DE9-7EDF929C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097DB-BDDC-0141-9426-BEAB7096A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A879A-F6EE-ED4C-ABBC-DBD6C4EA5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0FD09-C5A7-2B45-82B8-A35DD9F9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62AE6-C5E3-DA4E-8019-D438E0B999D7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5C78D-CC36-9B46-A161-2BDC29BFD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E23E9-2BB4-3D45-892C-A2FC2732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AA09-314D-8642-A490-D194BDF67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7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F53D1-B6D4-DC47-AB52-969DB574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F6EFBA-55A7-BC44-BAF2-1CE664625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C9883-8BB5-E142-BC7F-EA3E39879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14C99-8EEF-D249-9BD7-3C7CA3916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62AE6-C5E3-DA4E-8019-D438E0B999D7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30E37-F7AC-CF45-A4EC-93D829481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D1F63-5645-5B44-B7DD-42590B5F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AA09-314D-8642-A490-D194BDF67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9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040441-6E86-0F42-B196-6502F4BA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ADB9E-4526-1F47-80DD-495E57DF5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88707-BD4C-8C43-AAFE-50073A24D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62AE6-C5E3-DA4E-8019-D438E0B999D7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AF5ED-EFB1-9F4E-8D06-E94125E27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D4CBC-597B-5544-8028-A0BEE2000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DAA09-314D-8642-A490-D194BDF67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7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3F26009-ED03-FD4F-AB17-A22D3456324F}"/>
              </a:ext>
            </a:extLst>
          </p:cNvPr>
          <p:cNvSpPr/>
          <p:nvPr/>
        </p:nvSpPr>
        <p:spPr>
          <a:xfrm>
            <a:off x="3422822" y="4200525"/>
            <a:ext cx="5449329" cy="158243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TomoChain Core Blockchain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1C00E89-381F-984A-88A9-5A12D7C583FE}"/>
              </a:ext>
            </a:extLst>
          </p:cNvPr>
          <p:cNvSpPr/>
          <p:nvPr/>
        </p:nvSpPr>
        <p:spPr>
          <a:xfrm>
            <a:off x="3682314" y="4720280"/>
            <a:ext cx="1890584" cy="86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Consensus PoSV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5046501-1B6E-B14C-95F2-07BA0B79DD54}"/>
              </a:ext>
            </a:extLst>
          </p:cNvPr>
          <p:cNvSpPr/>
          <p:nvPr/>
        </p:nvSpPr>
        <p:spPr>
          <a:xfrm>
            <a:off x="6166022" y="4720281"/>
            <a:ext cx="2619632" cy="86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EVM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1408F24-F743-004A-92E1-9583B7FF3B98}"/>
              </a:ext>
            </a:extLst>
          </p:cNvPr>
          <p:cNvSpPr/>
          <p:nvPr/>
        </p:nvSpPr>
        <p:spPr>
          <a:xfrm>
            <a:off x="6289587" y="4985956"/>
            <a:ext cx="1124466" cy="53133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General Precompiled Contracts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08AD6F3-1C44-C04F-B62F-B1FF670836AB}"/>
              </a:ext>
            </a:extLst>
          </p:cNvPr>
          <p:cNvSpPr/>
          <p:nvPr/>
        </p:nvSpPr>
        <p:spPr>
          <a:xfrm>
            <a:off x="7537618" y="4985956"/>
            <a:ext cx="1124466" cy="53133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Privacy Precompiled Contracts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D174637-40D7-AB48-AC91-8BEC4265543D}"/>
              </a:ext>
            </a:extLst>
          </p:cNvPr>
          <p:cNvSpPr/>
          <p:nvPr/>
        </p:nvSpPr>
        <p:spPr>
          <a:xfrm>
            <a:off x="3594278" y="2915027"/>
            <a:ext cx="2377903" cy="53133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TOMO Privacy Contracts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E27F15E-C235-A54F-A301-E3A23D0AA852}"/>
              </a:ext>
            </a:extLst>
          </p:cNvPr>
          <p:cNvSpPr/>
          <p:nvPr/>
        </p:nvSpPr>
        <p:spPr>
          <a:xfrm>
            <a:off x="6303875" y="2915026"/>
            <a:ext cx="2377903" cy="53133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Token Privacy Contracts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AB032B-06C9-D449-988D-17F35816C115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4783229" y="3446366"/>
            <a:ext cx="1" cy="754159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532E9E-5BC5-5641-AFC7-DBE678544B12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7492826" y="3446365"/>
            <a:ext cx="1" cy="77404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038DDA9-F968-664B-B4AA-B7A66B722FE8}"/>
              </a:ext>
            </a:extLst>
          </p:cNvPr>
          <p:cNvSpPr txBox="1"/>
          <p:nvPr/>
        </p:nvSpPr>
        <p:spPr>
          <a:xfrm>
            <a:off x="4765041" y="3382365"/>
            <a:ext cx="1415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Privacy </a:t>
            </a:r>
            <a:br>
              <a:rPr lang="en-US" dirty="0"/>
            </a:br>
            <a:r>
              <a:rPr lang="en-US" dirty="0"/>
              <a:t>Precompiled </a:t>
            </a:r>
            <a:br>
              <a:rPr lang="en-US" dirty="0"/>
            </a:br>
            <a:r>
              <a:rPr lang="en-US" dirty="0"/>
              <a:t>Contracts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F46E06-64F3-A94A-A86A-E2577303E379}"/>
              </a:ext>
            </a:extLst>
          </p:cNvPr>
          <p:cNvSpPr txBox="1"/>
          <p:nvPr/>
        </p:nvSpPr>
        <p:spPr>
          <a:xfrm>
            <a:off x="7548485" y="3382365"/>
            <a:ext cx="1415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Privacy </a:t>
            </a:r>
            <a:br>
              <a:rPr lang="en-US" dirty="0"/>
            </a:br>
            <a:r>
              <a:rPr lang="en-US" dirty="0"/>
              <a:t>Precompiled </a:t>
            </a:r>
            <a:br>
              <a:rPr lang="en-US" dirty="0"/>
            </a:br>
            <a:r>
              <a:rPr lang="en-US" dirty="0"/>
              <a:t>Contracts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4D2497A-7811-5C46-B28D-D21141D68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411" y="1035593"/>
            <a:ext cx="830053" cy="804333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51F09B4-F4BA-1741-BD2A-421A114C3DD0}"/>
              </a:ext>
            </a:extLst>
          </p:cNvPr>
          <p:cNvCxnSpPr>
            <a:cxnSpLocks/>
          </p:cNvCxnSpPr>
          <p:nvPr/>
        </p:nvCxnSpPr>
        <p:spPr>
          <a:xfrm>
            <a:off x="3065679" y="1839926"/>
            <a:ext cx="1173234" cy="109498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8CDDBD-B55F-324B-9007-5F24AE61ECF0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5003345" y="1819181"/>
            <a:ext cx="1216997" cy="1095845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298FBAC-4298-C34D-BA8E-2D7EF8F23BD7}"/>
              </a:ext>
            </a:extLst>
          </p:cNvPr>
          <p:cNvSpPr txBox="1"/>
          <p:nvPr/>
        </p:nvSpPr>
        <p:spPr>
          <a:xfrm rot="2592460">
            <a:off x="3766344" y="1960343"/>
            <a:ext cx="13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Anonymous</a:t>
            </a:r>
          </a:p>
          <a:p>
            <a:r>
              <a:rPr lang="en-US" dirty="0"/>
              <a:t> Send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125F48C-F9F7-3945-9899-D010322B5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315" y="1014848"/>
            <a:ext cx="830053" cy="80433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DBB36F6-B096-FA49-BC48-1137A6D4E463}"/>
              </a:ext>
            </a:extLst>
          </p:cNvPr>
          <p:cNvSpPr txBox="1"/>
          <p:nvPr/>
        </p:nvSpPr>
        <p:spPr>
          <a:xfrm rot="2680734">
            <a:off x="2796621" y="2214782"/>
            <a:ext cx="1274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Anonymize </a:t>
            </a:r>
            <a:br>
              <a:rPr lang="en-US" dirty="0"/>
            </a:br>
            <a:r>
              <a:rPr lang="en-US" dirty="0"/>
              <a:t>TOMO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A5ACFA-F76C-A446-9943-7F1A7F32EC31}"/>
              </a:ext>
            </a:extLst>
          </p:cNvPr>
          <p:cNvCxnSpPr>
            <a:cxnSpLocks/>
          </p:cNvCxnSpPr>
          <p:nvPr/>
        </p:nvCxnSpPr>
        <p:spPr>
          <a:xfrm>
            <a:off x="3549245" y="1854709"/>
            <a:ext cx="1173234" cy="109498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A6207F7-48B4-0D4D-AAD8-C1EDA00CD457}"/>
              </a:ext>
            </a:extLst>
          </p:cNvPr>
          <p:cNvSpPr txBox="1"/>
          <p:nvPr/>
        </p:nvSpPr>
        <p:spPr>
          <a:xfrm rot="18906728">
            <a:off x="5314763" y="2015361"/>
            <a:ext cx="1510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Deanonymize </a:t>
            </a:r>
            <a:br>
              <a:rPr lang="en-US" dirty="0"/>
            </a:br>
            <a:r>
              <a:rPr lang="en-US" dirty="0"/>
              <a:t>TOMO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12E90E4A-D7CF-2B40-87C2-099CF901C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811" y="1014847"/>
            <a:ext cx="830053" cy="804333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79E9143-8A95-2946-B162-FAA61B43E1C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7475837" y="1835201"/>
            <a:ext cx="16990" cy="1079825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2CBD88F-97D9-1F42-81E1-CACEEFFA8F69}"/>
              </a:ext>
            </a:extLst>
          </p:cNvPr>
          <p:cNvSpPr txBox="1"/>
          <p:nvPr/>
        </p:nvSpPr>
        <p:spPr>
          <a:xfrm>
            <a:off x="7457223" y="2015360"/>
            <a:ext cx="13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Anonymous</a:t>
            </a:r>
          </a:p>
          <a:p>
            <a:r>
              <a:rPr lang="en-US" dirty="0"/>
              <a:t> Send</a:t>
            </a:r>
          </a:p>
        </p:txBody>
      </p:sp>
    </p:spTree>
    <p:extLst>
      <p:ext uri="{BB962C8B-B14F-4D97-AF65-F5344CB8AC3E}">
        <p14:creationId xmlns:p14="http://schemas.microsoft.com/office/powerpoint/2010/main" val="357545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30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2019-12-14T05:25:12Z</dcterms:created>
  <dcterms:modified xsi:type="dcterms:W3CDTF">2019-12-14T05:47:06Z</dcterms:modified>
</cp:coreProperties>
</file>