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7" r:id="rId3"/>
    <p:sldId id="272" r:id="rId4"/>
    <p:sldId id="260" r:id="rId5"/>
    <p:sldId id="271" r:id="rId6"/>
    <p:sldId id="261" r:id="rId7"/>
    <p:sldId id="277" r:id="rId8"/>
    <p:sldId id="263" r:id="rId9"/>
    <p:sldId id="273" r:id="rId10"/>
    <p:sldId id="274" r:id="rId11"/>
    <p:sldId id="265" r:id="rId12"/>
    <p:sldId id="27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 varScale="1">
        <p:scale>
          <a:sx n="82" d="100"/>
          <a:sy n="82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746E52-77B4-4F43-B344-4C2B1BA97BD1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DCCEB4-C17D-4ECA-A39F-F246F31BE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2000240"/>
            <a:ext cx="6172200" cy="1894362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4071942"/>
            <a:ext cx="6172200" cy="1371600"/>
          </a:xfrm>
        </p:spPr>
        <p:txBody>
          <a:bodyPr/>
          <a:lstStyle/>
          <a:p>
            <a:r>
              <a:rPr lang="en-US" b="0" dirty="0">
                <a:latin typeface="Cambria" pitchFamily="18" charset="0"/>
                <a:ea typeface="Cambria" pitchFamily="18" charset="0"/>
              </a:rPr>
              <a:t>GROUP-6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1000132"/>
          </a:xfrm>
        </p:spPr>
        <p:txBody>
          <a:bodyPr>
            <a:normAutofit/>
          </a:bodyPr>
          <a:lstStyle/>
          <a:p>
            <a:r>
              <a:rPr lang="en-US" sz="2400" u="sng" dirty="0"/>
              <a:t>Inventory Management system features: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7467600" cy="45720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User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Item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Purchases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Management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None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Spring Boot Components: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Repository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MODULES: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229600" cy="4445848"/>
          </a:xfrm>
        </p:spPr>
        <p:txBody>
          <a:bodyPr>
            <a:noAutofit/>
          </a:bodyPr>
          <a:lstStyle/>
          <a:p>
            <a:r>
              <a:rPr lang="en-US" sz="1500" dirty="0"/>
              <a:t>Admin</a:t>
            </a:r>
          </a:p>
          <a:p>
            <a:pPr lvl="1"/>
            <a:r>
              <a:rPr lang="en-US" sz="1500" dirty="0"/>
              <a:t>Add Item</a:t>
            </a:r>
          </a:p>
          <a:p>
            <a:pPr lvl="1"/>
            <a:r>
              <a:rPr lang="en-US" sz="1500" dirty="0"/>
              <a:t>View, Update and Delete Item’s</a:t>
            </a:r>
          </a:p>
          <a:p>
            <a:pPr lvl="1"/>
            <a:r>
              <a:rPr lang="en-US" sz="1500" dirty="0"/>
              <a:t>View Sale’s Report’s</a:t>
            </a:r>
          </a:p>
          <a:p>
            <a:pPr lvl="1"/>
            <a:r>
              <a:rPr lang="en-US" sz="1500" dirty="0"/>
              <a:t>View Purchase Report’s</a:t>
            </a:r>
          </a:p>
          <a:p>
            <a:pPr lvl="1"/>
            <a:r>
              <a:rPr lang="en-US" sz="1500" dirty="0"/>
              <a:t>Add Customer</a:t>
            </a:r>
          </a:p>
          <a:p>
            <a:pPr lvl="1"/>
            <a:r>
              <a:rPr lang="en-US" sz="1500" dirty="0"/>
              <a:t>View, Update and Delete Customer’s</a:t>
            </a:r>
          </a:p>
          <a:p>
            <a:pPr lvl="1"/>
            <a:r>
              <a:rPr lang="en-US" sz="1500" dirty="0"/>
              <a:t>Add Vendor</a:t>
            </a:r>
          </a:p>
          <a:p>
            <a:pPr lvl="1"/>
            <a:r>
              <a:rPr lang="en-US" sz="1500" dirty="0"/>
              <a:t>View, Update and Delete Vendor’s</a:t>
            </a:r>
          </a:p>
          <a:p>
            <a:r>
              <a:rPr lang="en-US" sz="1500" dirty="0"/>
              <a:t>Customer</a:t>
            </a:r>
          </a:p>
          <a:p>
            <a:pPr lvl="1"/>
            <a:r>
              <a:rPr lang="en-US" sz="1500" dirty="0"/>
              <a:t>View Item’s</a:t>
            </a:r>
          </a:p>
          <a:p>
            <a:pPr lvl="1"/>
            <a:r>
              <a:rPr lang="en-US" sz="1500" dirty="0"/>
              <a:t>Purchase Item</a:t>
            </a:r>
          </a:p>
          <a:p>
            <a:pPr lvl="1"/>
            <a:r>
              <a:rPr lang="en-US" sz="1500" dirty="0"/>
              <a:t>View Purchase History</a:t>
            </a:r>
          </a:p>
          <a:p>
            <a:pPr lvl="1"/>
            <a:r>
              <a:rPr lang="en-US" sz="1500" dirty="0"/>
              <a:t>View, and Update Profile</a:t>
            </a:r>
          </a:p>
          <a:p>
            <a:r>
              <a:rPr lang="en-US" sz="1500" dirty="0"/>
              <a:t>Vendor</a:t>
            </a:r>
          </a:p>
          <a:p>
            <a:pPr lvl="1"/>
            <a:r>
              <a:rPr lang="en-US" sz="1500" dirty="0"/>
              <a:t>Add Item’s</a:t>
            </a:r>
          </a:p>
          <a:p>
            <a:pPr lvl="1"/>
            <a:r>
              <a:rPr lang="en-US" sz="1500" dirty="0"/>
              <a:t>View , Update and Delete Item’s</a:t>
            </a:r>
          </a:p>
          <a:p>
            <a:pPr lvl="1"/>
            <a:r>
              <a:rPr lang="en-US" sz="1500" dirty="0"/>
              <a:t>View Sales Report</a:t>
            </a:r>
          </a:p>
          <a:p>
            <a:pPr lvl="1"/>
            <a:r>
              <a:rPr lang="en-US" sz="1500" dirty="0"/>
              <a:t>View Profile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027" name="Picture 3" descr="C:\Users\ravis\Desktop\flowwwww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09" y="1633988"/>
            <a:ext cx="7429553" cy="4599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Better Inventory Accuracy.</a:t>
            </a:r>
          </a:p>
          <a:p>
            <a:r>
              <a:rPr lang="en-US" sz="2000" dirty="0"/>
              <a:t>Reduced Risk of Overselling.</a:t>
            </a:r>
          </a:p>
          <a:p>
            <a:r>
              <a:rPr lang="en-US" sz="2000" dirty="0"/>
              <a:t>Cost Savings.</a:t>
            </a:r>
          </a:p>
          <a:p>
            <a:r>
              <a:rPr lang="en-US" sz="2000" dirty="0"/>
              <a:t>Avoiding Stockouts and Excess Stock.</a:t>
            </a:r>
          </a:p>
          <a:p>
            <a:r>
              <a:rPr lang="en-US" sz="2000" dirty="0"/>
              <a:t>Greater Insights.</a:t>
            </a:r>
          </a:p>
          <a:p>
            <a:r>
              <a:rPr lang="en-US" sz="2000" dirty="0"/>
              <a:t>Better Terms With Vendors and Suppliers.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More Productivity.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Increased Profits.</a:t>
            </a:r>
          </a:p>
          <a:p>
            <a:r>
              <a:rPr lang="en-US" sz="2000" dirty="0"/>
              <a:t>A More Organized Warehouse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/>
              <a:t>Better Customer Experience.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proper Inventory Management System must be used to manage stocks.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All inventory management has to do is to keep accurate records of items that are ready for shipment.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Inventory management is also important for keeping costs down while meeting regulations. Supply and demand are a delicate balance, and inventory management promises to ensure that the balance is undisturbed.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86050" y="1285860"/>
            <a:ext cx="6065698" cy="182880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/>
              <a:t>Employee Id:</a:t>
            </a:r>
          </a:p>
          <a:p>
            <a:r>
              <a:rPr lang="en-US" sz="1800" dirty="0"/>
              <a:t>2504309</a:t>
            </a:r>
          </a:p>
          <a:p>
            <a:pPr fontAlgn="base"/>
            <a:r>
              <a:rPr lang="en-US" sz="1800" dirty="0"/>
              <a:t>2505835</a:t>
            </a:r>
          </a:p>
          <a:p>
            <a:pPr fontAlgn="base"/>
            <a:r>
              <a:rPr lang="en-US" sz="1800" dirty="0"/>
              <a:t>2504993</a:t>
            </a:r>
          </a:p>
          <a:p>
            <a:pPr fontAlgn="base"/>
            <a:r>
              <a:rPr lang="en-US" sz="1800" dirty="0"/>
              <a:t>2507358</a:t>
            </a:r>
          </a:p>
          <a:p>
            <a:pPr fontAlgn="base"/>
            <a:r>
              <a:rPr lang="en-US" sz="1800" dirty="0"/>
              <a:t>2507203</a:t>
            </a:r>
          </a:p>
          <a:p>
            <a:pPr fontAlgn="base"/>
            <a:r>
              <a:rPr lang="en-US" sz="1800" dirty="0"/>
              <a:t>2504770</a:t>
            </a:r>
          </a:p>
          <a:p>
            <a:pPr fontAlgn="base"/>
            <a:r>
              <a:rPr lang="en-US" sz="1800" dirty="0"/>
              <a:t>2503941</a:t>
            </a:r>
          </a:p>
          <a:p>
            <a:r>
              <a:rPr lang="en-US" sz="1800" dirty="0"/>
              <a:t>2503636</a:t>
            </a:r>
          </a:p>
          <a:p>
            <a:pPr fontAlgn="base"/>
            <a:r>
              <a:rPr lang="en-US" sz="1800" dirty="0"/>
              <a:t>2507340</a:t>
            </a:r>
          </a:p>
          <a:p>
            <a:r>
              <a:rPr lang="en-US" sz="1800" dirty="0"/>
              <a:t>2506668</a:t>
            </a:r>
          </a:p>
          <a:p>
            <a:pPr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86182" y="1600200"/>
            <a:ext cx="4141666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Employee Name:</a:t>
            </a:r>
          </a:p>
          <a:p>
            <a:r>
              <a:rPr lang="en-US" sz="1800" dirty="0"/>
              <a:t>-Sanu(Front-End-Lead)</a:t>
            </a:r>
          </a:p>
          <a:p>
            <a:r>
              <a:rPr lang="en-US" sz="1800" dirty="0"/>
              <a:t>-Sangamesh</a:t>
            </a:r>
          </a:p>
          <a:p>
            <a:r>
              <a:rPr lang="en-US" sz="1800" dirty="0"/>
              <a:t>-Ravindra Suthar(Back-End-Lead)</a:t>
            </a:r>
          </a:p>
          <a:p>
            <a:r>
              <a:rPr lang="en-US" sz="1800" dirty="0"/>
              <a:t>-Ruchika aglawe</a:t>
            </a:r>
          </a:p>
          <a:p>
            <a:r>
              <a:rPr lang="en-US" sz="1800" dirty="0"/>
              <a:t>-Salum madhu</a:t>
            </a:r>
          </a:p>
          <a:p>
            <a:r>
              <a:rPr lang="en-US" sz="1800" dirty="0"/>
              <a:t>-Sachin Shelake</a:t>
            </a:r>
          </a:p>
          <a:p>
            <a:r>
              <a:rPr lang="en-US" sz="1800" dirty="0"/>
              <a:t>-Ratika Kumari</a:t>
            </a:r>
          </a:p>
          <a:p>
            <a:r>
              <a:rPr lang="en-US" sz="1800" dirty="0"/>
              <a:t>-Priya Naveen</a:t>
            </a:r>
          </a:p>
          <a:p>
            <a:r>
              <a:rPr lang="en-US" sz="1800" dirty="0"/>
              <a:t>-Yeswanth Reddy</a:t>
            </a:r>
          </a:p>
          <a:p>
            <a:r>
              <a:rPr lang="en-US" sz="1800" dirty="0"/>
              <a:t>-S Richie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OBJECTIVES &amp; PURPOSE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INVENTORY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INVENTORY  MANAGEMENT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TECHNOLOGIES USED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FEATURS AND SPRING BOOT COMPONENTS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MODULES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FLOWCHART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for an inventory management system that allows users to easily manage and maintain their inventories.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inventory, delete inventory, enter inventory quantity and other details, update inventory status, and more using the inventory management system.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aims to streamline stocks as much as possible in order to minimize both gluts and shortages.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keeps track of the current stocks in the store.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62C6-C9C1-4FFE-BE9D-0F69685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and 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3328-17C7-4CF4-81C6-791843995E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Keep a track record of each item.</a:t>
            </a:r>
          </a:p>
          <a:p>
            <a:endParaRPr lang="en-US" sz="2000" dirty="0"/>
          </a:p>
          <a:p>
            <a:r>
              <a:rPr lang="en-US" sz="2000" dirty="0"/>
              <a:t>Keep track of sales and purchases.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Keep track of your customers' accounts and purchase reports. Maintain the vendor's account as well as the sales reports.</a:t>
            </a:r>
          </a:p>
          <a:p>
            <a:pPr marL="0" indent="0">
              <a:buNone/>
            </a:pPr>
            <a:endParaRPr lang="en-IN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To provide the appropriate degree of customer service while allowing for cost-effective operations and inventory investment minimization.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8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selling and buying of products is the focus of this inventory management system.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straightforward project that keeps track of stock levels. This system is user-friendly and offers a lovely user interface.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are generated for the list of Items, Sales, Vendor, Customer, and Purchases by the system.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inventory?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659" y="1844824"/>
            <a:ext cx="7467600" cy="4873752"/>
          </a:xfrm>
        </p:spPr>
        <p:txBody>
          <a:bodyPr>
            <a:normAutofit/>
          </a:bodyPr>
          <a:lstStyle/>
          <a:p>
            <a:r>
              <a:rPr lang="en-US" sz="2800" dirty="0"/>
              <a:t>Inventory is a collection of items stored in anticipation of future demand.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items and supplies held by a company for resale, manufacture, or use are referred to as inventory or stock.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Inventory management is the process of determining a company's stock mix and the various demands placed on that stock.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Inventory management aids businesses in determining which goods to order and when to order it. It keeps track of merchandise from purchase to sale.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Every other commercial enterprise relies on inventory management.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en-US" dirty="0"/>
              <a:t>USED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FRONTEND TECHNOLOGIES &amp; TOOLS 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Angular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Visual Studio Code</a:t>
            </a:r>
          </a:p>
          <a:p>
            <a:endParaRPr lang="en-US" sz="2000" b="1" u="sng" dirty="0"/>
          </a:p>
          <a:p>
            <a:r>
              <a:rPr lang="en-US" sz="2000" b="1" u="sng" dirty="0"/>
              <a:t>BACKEND TECHNOLOGIES  &amp; TOOLS: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Spring Tool Suite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Spring Boot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JPA( Java Persistent API ), Hibernate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Tomcat Server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000" b="1" u="sng" dirty="0"/>
              <a:t>TESTING TECHNOLOGIES &amp; TOOLS: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Postman</a:t>
            </a: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, TestNG</a:t>
            </a:r>
            <a:endParaRPr lang="en-US" sz="18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1174</TotalTime>
  <Words>610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Cambria</vt:lpstr>
      <vt:lpstr>Century Schoolbook</vt:lpstr>
      <vt:lpstr>Times New Roman</vt:lpstr>
      <vt:lpstr>Wingdings</vt:lpstr>
      <vt:lpstr>Wingdings 2</vt:lpstr>
      <vt:lpstr>Oriel</vt:lpstr>
      <vt:lpstr>INVENTORY MANAGEMENT SYSTEM</vt:lpstr>
      <vt:lpstr>TEAM MEMBERS:</vt:lpstr>
      <vt:lpstr>INDEX</vt:lpstr>
      <vt:lpstr>INTRODUCTION</vt:lpstr>
      <vt:lpstr>Objectives and Purpose</vt:lpstr>
      <vt:lpstr>PROJECT OVERVIEW</vt:lpstr>
      <vt:lpstr>What is inventory?</vt:lpstr>
      <vt:lpstr>INVENTORY MANAGEMENT</vt:lpstr>
      <vt:lpstr>USED TECHNOLOGY</vt:lpstr>
      <vt:lpstr>Inventory Management system features: </vt:lpstr>
      <vt:lpstr>MODULES:</vt:lpstr>
      <vt:lpstr>FLOWCHART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win 10</dc:creator>
  <cp:lastModifiedBy>SAnu S</cp:lastModifiedBy>
  <cp:revision>55</cp:revision>
  <dcterms:created xsi:type="dcterms:W3CDTF">2022-05-10T08:02:27Z</dcterms:created>
  <dcterms:modified xsi:type="dcterms:W3CDTF">2022-06-13T12:41:06Z</dcterms:modified>
</cp:coreProperties>
</file>