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63BE80-DC33-E888-5E19-1522BE19D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386FE7D-0994-371F-7162-07554E45F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5A5B96B-4915-2646-DCD2-4B409A51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82C9-5F9A-41E1-8B45-EDF710B437DB}" type="datetimeFigureOut">
              <a:rPr lang="da-DK" smtClean="0"/>
              <a:t>18-09-2022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44BD11A-8344-DBA7-D322-3F0FE17C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D0DD85B-CC22-51EE-DD13-495CDF52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4710-4549-4031-955B-C774C3F3E4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24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1806F-BDBC-890D-63DB-A4046BA1C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6BFF691-B73E-60D2-3586-BDAD40C5E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5953000-EAE6-5EE2-ED41-1CE6EF633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82C9-5F9A-41E1-8B45-EDF710B437DB}" type="datetimeFigureOut">
              <a:rPr lang="da-DK" smtClean="0"/>
              <a:t>18-09-2022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8BE8016-21D2-5149-C005-BDD2D849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DD6F086-9BAA-286A-D136-B7CDD457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4710-4549-4031-955B-C774C3F3E4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795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D1DBC62-370E-ED2D-38BE-534D7B29B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802F6E2-8286-F1FD-B2B9-9D4FE16E5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4906B36-14A4-547A-9AAF-7E9F9A7A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82C9-5F9A-41E1-8B45-EDF710B437DB}" type="datetimeFigureOut">
              <a:rPr lang="da-DK" smtClean="0"/>
              <a:t>18-09-2022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817F3A2-9C51-3E3F-D4DA-0289CA691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C9855A2-6545-5156-7377-54F97F96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4710-4549-4031-955B-C774C3F3E4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670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D5F361-E543-E090-E1A7-4F71006D2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F5FAF3F-3B87-3E9D-597A-E20E7D625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6E4A460-CD23-6CD0-6878-1A3B1151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82C9-5F9A-41E1-8B45-EDF710B437DB}" type="datetimeFigureOut">
              <a:rPr lang="da-DK" smtClean="0"/>
              <a:t>18-09-2022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F1FACDD-BB6A-9E0E-D50B-5925683E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D3909C6-73DD-2050-47E7-99BF87C4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4710-4549-4031-955B-C774C3F3E4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712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533EB4-C593-8840-8E08-861D340F6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06C7666-13AE-8BE9-828B-B39C42C13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4CD0EE8-98D5-6FFA-B9FF-7A3080FAF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82C9-5F9A-41E1-8B45-EDF710B437DB}" type="datetimeFigureOut">
              <a:rPr lang="da-DK" smtClean="0"/>
              <a:t>18-09-2022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8A7678B-E721-D4EB-4A7E-B7A300DD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2321694-F459-9567-045A-347932D9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4710-4549-4031-955B-C774C3F3E4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892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F8B5AE-8FA4-BBA9-2D83-061D7566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BF2B566-C692-F03D-90B5-C35164AE3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4525C25-038C-DC1D-7A76-91D98EC6F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2C6C25F-E125-F852-5A1A-8DB40BA9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82C9-5F9A-41E1-8B45-EDF710B437DB}" type="datetimeFigureOut">
              <a:rPr lang="da-DK" smtClean="0"/>
              <a:t>18-09-2022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98B8EF6-450A-96DE-D0E8-CDBB5091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3A58A0C-BFC3-31B6-F068-1C082B28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4710-4549-4031-955B-C774C3F3E4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802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789C6-00E4-5835-B3D0-A0E169ADF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FA6CA8A-2E02-8909-6613-AD396A997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ABE726C-7415-A87F-40ED-F388988E4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703EF17-0AFA-687F-EB30-989FEED9F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D0507ECD-2472-DD49-F992-12552A9F3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0997633-C57B-2B13-88C8-160A1D44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82C9-5F9A-41E1-8B45-EDF710B437DB}" type="datetimeFigureOut">
              <a:rPr lang="da-DK" smtClean="0"/>
              <a:t>18-09-2022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9F2D269-8DF8-953F-A7BA-1AF987BE9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F651BAE7-E694-0050-EA05-EDC01BEA0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4710-4549-4031-955B-C774C3F3E4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846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4C098-D315-4AD2-6539-D92A83AE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EA5FB58-A072-985B-DF99-C3F863580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82C9-5F9A-41E1-8B45-EDF710B437DB}" type="datetimeFigureOut">
              <a:rPr lang="da-DK" smtClean="0"/>
              <a:t>18-09-2022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B64BBBD-CDFD-1A95-1A38-FAE34348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185693D-05C4-C170-41AE-70E85499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4710-4549-4031-955B-C774C3F3E4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522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CCEC4B94-FDE0-D8B3-6DD0-D4D4A895A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82C9-5F9A-41E1-8B45-EDF710B437DB}" type="datetimeFigureOut">
              <a:rPr lang="da-DK" smtClean="0"/>
              <a:t>18-09-2022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25FFC29A-1832-8A5A-FEC1-743AC6A53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B71788D4-72F1-AF58-3566-9A081373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4710-4549-4031-955B-C774C3F3E4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195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01915-2064-8B40-859C-8B7309DA1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1601025-E4BC-BE71-F266-ACB1804CA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E87087E-E358-5F7D-453A-E9A99C8A2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8003848-BD66-08F6-0B8D-26EACCAB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82C9-5F9A-41E1-8B45-EDF710B437DB}" type="datetimeFigureOut">
              <a:rPr lang="da-DK" smtClean="0"/>
              <a:t>18-09-2022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AA6A848-DFB7-BFCB-927D-CC7C5DE6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31CBA5D-8B41-ECDC-6D5E-46CCE784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4710-4549-4031-955B-C774C3F3E4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580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A8D256-F039-B886-E364-D5A6BEB8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59883AD1-C568-77D3-DA41-9366CAEF8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7E2ED46-4E56-3EB4-1478-DB1206778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E6F18AF-AD6D-519E-F1C4-B76A657E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82C9-5F9A-41E1-8B45-EDF710B437DB}" type="datetimeFigureOut">
              <a:rPr lang="da-DK" smtClean="0"/>
              <a:t>18-09-2022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E3DBBEB-76AD-94B6-258F-719E4D09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F6103CA-FF33-D2E3-4703-3C89A0BA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4710-4549-4031-955B-C774C3F3E4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3283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1956F930-D376-A642-5675-3905B8D4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5E67AB7-9361-6272-CC3A-72A6FBA23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1AA3BA7-7322-F365-22A7-B1BE8A428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882C9-5F9A-41E1-8B45-EDF710B437DB}" type="datetimeFigureOut">
              <a:rPr lang="da-DK" smtClean="0"/>
              <a:t>18-09-2022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1C4CB5D-2E19-1A0E-C3D9-9447A208A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29238C0-F547-CCC6-F08C-8231EF908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4710-4549-4031-955B-C774C3F3E4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443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2AA802-1376-F78A-217C-8075835068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8C37115-9F77-8905-BDF2-A17423AFF4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174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: øverste hjørner afrundet 1">
            <a:extLst>
              <a:ext uri="{FF2B5EF4-FFF2-40B4-BE49-F238E27FC236}">
                <a16:creationId xmlns:a16="http://schemas.microsoft.com/office/drawing/2014/main" id="{126679C7-C4B9-0B5C-D226-C5EE717EBCFF}"/>
              </a:ext>
            </a:extLst>
          </p:cNvPr>
          <p:cNvSpPr/>
          <p:nvPr/>
        </p:nvSpPr>
        <p:spPr>
          <a:xfrm rot="10800000">
            <a:off x="4464050" y="2528996"/>
            <a:ext cx="3213100" cy="1693754"/>
          </a:xfrm>
          <a:prstGeom prst="round2SameRect">
            <a:avLst>
              <a:gd name="adj1" fmla="val 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5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98ED5614-D205-7D64-5EA0-2A696CBB89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9" r="50000" b="35052"/>
          <a:stretch/>
        </p:blipFill>
        <p:spPr bwMode="auto">
          <a:xfrm rot="16200000">
            <a:off x="6719794" y="3152793"/>
            <a:ext cx="1800003" cy="55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3272E3DC-B35C-741F-4617-365B205C33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34258" b="35053"/>
          <a:stretch/>
        </p:blipFill>
        <p:spPr bwMode="auto">
          <a:xfrm rot="5400000">
            <a:off x="3672202" y="3152796"/>
            <a:ext cx="1799999" cy="55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A9E7E4A1-01C2-3712-DB5D-760E33B01B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8" b="35053"/>
          <a:stretch/>
        </p:blipFill>
        <p:spPr bwMode="auto">
          <a:xfrm>
            <a:off x="4295999" y="3776591"/>
            <a:ext cx="3600000" cy="55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24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D6D3FB18-68C0-6231-2C09-DF20FF7750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13" r="42698"/>
          <a:stretch/>
        </p:blipFill>
        <p:spPr>
          <a:xfrm>
            <a:off x="5544766" y="142875"/>
            <a:ext cx="1031132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73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FA08757D-440A-0B39-8D93-298058940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900" r="97800">
                        <a14:foregroundMark x1="12000" y1="49800" x2="6600" y2="44100"/>
                        <a14:foregroundMark x1="6600" y1="44100" x2="11000" y2="36700"/>
                        <a14:foregroundMark x1="11000" y1="36700" x2="12400" y2="36100"/>
                        <a14:foregroundMark x1="2800" y1="41300" x2="1900" y2="37400"/>
                        <a14:foregroundMark x1="90100" y1="39800" x2="97200" y2="42700"/>
                        <a14:foregroundMark x1="97200" y1="42700" x2="89800" y2="44900"/>
                        <a14:foregroundMark x1="97500" y1="50500" x2="97600" y2="56900"/>
                        <a14:foregroundMark x1="97800" y1="43000" x2="97800" y2="4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5400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81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Jonatan David Falk Larsen</dc:creator>
  <cp:lastModifiedBy>Jonatan David Falk Larsen</cp:lastModifiedBy>
  <cp:revision>1</cp:revision>
  <dcterms:created xsi:type="dcterms:W3CDTF">2022-09-18T12:19:16Z</dcterms:created>
  <dcterms:modified xsi:type="dcterms:W3CDTF">2022-09-18T15:02:13Z</dcterms:modified>
</cp:coreProperties>
</file>