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300" dt="2022-09-14T06:45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undo custSel addSld modSld">
      <pc:chgData name="Cathrine Duedahl-Olesen" userId="0f4ad920445e6980" providerId="LiveId" clId="{DC7B2068-E1F4-4E5C-877E-327DD41C7028}" dt="2022-09-14T06:45:23.045" v="470"/>
      <pc:docMkLst>
        <pc:docMk/>
      </pc:docMkLst>
      <pc:sldChg chg="addSp delSp modSp mod">
        <pc:chgData name="Cathrine Duedahl-Olesen" userId="0f4ad920445e6980" providerId="LiveId" clId="{DC7B2068-E1F4-4E5C-877E-327DD41C7028}" dt="2022-09-14T06:44:57.457" v="468" actId="1076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3T07:52:49.628" v="287" actId="14100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  <pc:picChg chg="mod">
          <ac:chgData name="Cathrine Duedahl-Olesen" userId="0f4ad920445e6980" providerId="LiveId" clId="{DC7B2068-E1F4-4E5C-877E-327DD41C7028}" dt="2022-09-14T06:44:57.457" v="468" actId="1076"/>
          <ac:picMkLst>
            <pc:docMk/>
            <pc:sldMk cId="431311570" sldId="256"/>
            <ac:picMk id="1040" creationId="{2DD4BF01-EF19-6B37-D83A-6D0FEC6F09BB}"/>
          </ac:picMkLst>
        </pc:picChg>
      </pc:sldChg>
      <pc:sldChg chg="addSp delSp modSp mod">
        <pc:chgData name="Cathrine Duedahl-Olesen" userId="0f4ad920445e6980" providerId="LiveId" clId="{DC7B2068-E1F4-4E5C-877E-327DD41C7028}" dt="2022-09-14T06:45:23.045" v="470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del mod">
          <ac:chgData name="Cathrine Duedahl-Olesen" userId="0f4ad920445e6980" providerId="LiveId" clId="{DC7B2068-E1F4-4E5C-877E-327DD41C7028}" dt="2022-09-13T08:46:51.853" v="315" actId="478"/>
          <ac:spMkLst>
            <pc:docMk/>
            <pc:sldMk cId="3262991845" sldId="258"/>
            <ac:spMk id="39" creationId="{29C78A60-6333-CEEC-E6CE-C677C85FD8CE}"/>
          </ac:spMkLst>
        </pc:spChg>
        <pc:spChg chg="del mod">
          <ac:chgData name="Cathrine Duedahl-Olesen" userId="0f4ad920445e6980" providerId="LiveId" clId="{DC7B2068-E1F4-4E5C-877E-327DD41C7028}" dt="2022-09-13T08:46:34.412" v="312" actId="478"/>
          <ac:spMkLst>
            <pc:docMk/>
            <pc:sldMk cId="3262991845" sldId="258"/>
            <ac:spMk id="42" creationId="{ACCEFFC4-E204-ADC5-C152-2F92754A061C}"/>
          </ac:spMkLst>
        </pc:spChg>
        <pc:spChg chg="del mod">
          <ac:chgData name="Cathrine Duedahl-Olesen" userId="0f4ad920445e6980" providerId="LiveId" clId="{DC7B2068-E1F4-4E5C-877E-327DD41C7028}" dt="2022-09-13T08:45:01.982" v="303" actId="478"/>
          <ac:spMkLst>
            <pc:docMk/>
            <pc:sldMk cId="3262991845" sldId="258"/>
            <ac:spMk id="45" creationId="{FAA02CC3-CCB9-C3AB-63F0-D71D0F875E2C}"/>
          </ac:spMkLst>
        </pc:spChg>
        <pc:spChg chg="del mod">
          <ac:chgData name="Cathrine Duedahl-Olesen" userId="0f4ad920445e6980" providerId="LiveId" clId="{DC7B2068-E1F4-4E5C-877E-327DD41C7028}" dt="2022-09-13T08:45:58.646" v="309" actId="478"/>
          <ac:spMkLst>
            <pc:docMk/>
            <pc:sldMk cId="3262991845" sldId="258"/>
            <ac:spMk id="49" creationId="{BE0DA540-BE5E-F9C9-040B-89BBC89A1116}"/>
          </ac:spMkLst>
        </pc:spChg>
        <pc:picChg chg="add del mod">
          <ac:chgData name="Cathrine Duedahl-Olesen" userId="0f4ad920445e6980" providerId="LiveId" clId="{DC7B2068-E1F4-4E5C-877E-327DD41C7028}" dt="2022-09-14T06:45:21.773" v="469" actId="478"/>
          <ac:picMkLst>
            <pc:docMk/>
            <pc:sldMk cId="3262991845" sldId="258"/>
            <ac:picMk id="2" creationId="{D4998649-44DD-EDB3-A059-091A90510875}"/>
          </ac:picMkLst>
        </pc:picChg>
        <pc:picChg chg="mod">
          <ac:chgData name="Cathrine Duedahl-Olesen" userId="0f4ad920445e6980" providerId="LiveId" clId="{DC7B2068-E1F4-4E5C-877E-327DD41C7028}" dt="2022-09-13T09:10:52.739" v="348" actId="1076"/>
          <ac:picMkLst>
            <pc:docMk/>
            <pc:sldMk cId="3262991845" sldId="258"/>
            <ac:picMk id="3" creationId="{AC3C0BD0-46F9-B5A4-1F75-E365CDB7A234}"/>
          </ac:picMkLst>
        </pc:picChg>
        <pc:picChg chg="add mod">
          <ac:chgData name="Cathrine Duedahl-Olesen" userId="0f4ad920445e6980" providerId="LiveId" clId="{DC7B2068-E1F4-4E5C-877E-327DD41C7028}" dt="2022-09-13T08:44:27.693" v="301" actId="1037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3T09:09:15.361" v="326" actId="16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8:46:38.052" v="313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3T08:45:24.494" v="307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8:47:08.883" v="316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9:09:00.946" v="324" actId="478"/>
          <ac:picMkLst>
            <pc:docMk/>
            <pc:sldMk cId="3262991845" sldId="258"/>
            <ac:picMk id="12" creationId="{3A424EF6-9830-65BA-CFBC-B9506245A3E4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4T06:45:23.045" v="470"/>
          <ac:picMkLst>
            <pc:docMk/>
            <pc:sldMk cId="3262991845" sldId="258"/>
            <ac:picMk id="12" creationId="{FBC4B874-1996-313D-1F3D-A53BC5D8AE1D}"/>
          </ac:picMkLst>
        </pc:picChg>
        <pc:picChg chg="add del mod">
          <ac:chgData name="Cathrine Duedahl-Olesen" userId="0f4ad920445e6980" providerId="LiveId" clId="{DC7B2068-E1F4-4E5C-877E-327DD41C7028}" dt="2022-09-13T09:12:25.640" v="353" actId="478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9:11:33.178" v="352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9:11:05.726" v="350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3T07:53:42.184" v="291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9:08:11.275" v="318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3T09:10:43.011" v="347" actId="1076"/>
          <ac:picMkLst>
            <pc:docMk/>
            <pc:sldMk cId="3262991845" sldId="258"/>
            <ac:picMk id="2058" creationId="{545AA019-E631-0E01-7BA9-5F031E22B1CB}"/>
          </ac:picMkLst>
        </pc:picChg>
        <pc:picChg chg="mod">
          <ac:chgData name="Cathrine Duedahl-Olesen" userId="0f4ad920445e6980" providerId="LiveId" clId="{DC7B2068-E1F4-4E5C-877E-327DD41C7028}" dt="2022-09-13T09:10:40.709" v="346" actId="14100"/>
          <ac:picMkLst>
            <pc:docMk/>
            <pc:sldMk cId="3262991845" sldId="258"/>
            <ac:picMk id="2062" creationId="{D293F865-BF8E-5B3D-98C1-19D5DDF9A2F3}"/>
          </ac:picMkLst>
        </pc:picChg>
        <pc:picChg chg="mod">
          <ac:chgData name="Cathrine Duedahl-Olesen" userId="0f4ad920445e6980" providerId="LiveId" clId="{DC7B2068-E1F4-4E5C-877E-327DD41C7028}" dt="2022-09-13T09:10:18.972" v="340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9:10:24.371" v="341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  <pc:sldChg chg="addSp delSp modSp new mod">
        <pc:chgData name="Cathrine Duedahl-Olesen" userId="0f4ad920445e6980" providerId="LiveId" clId="{DC7B2068-E1F4-4E5C-877E-327DD41C7028}" dt="2022-09-13T09:39:33.148" v="467" actId="1076"/>
        <pc:sldMkLst>
          <pc:docMk/>
          <pc:sldMk cId="264347067" sldId="260"/>
        </pc:sldMkLst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2" creationId="{28B23834-B447-49D3-041F-44D687B7975D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3" creationId="{2DE41FFA-85BB-CD82-258A-2E6CF0FD6DF1}"/>
          </ac:spMkLst>
        </pc:spChg>
        <pc:spChg chg="add mod">
          <ac:chgData name="Cathrine Duedahl-Olesen" userId="0f4ad920445e6980" providerId="LiveId" clId="{DC7B2068-E1F4-4E5C-877E-327DD41C7028}" dt="2022-09-13T09:33:39.412" v="405" actId="208"/>
          <ac:spMkLst>
            <pc:docMk/>
            <pc:sldMk cId="264347067" sldId="260"/>
            <ac:spMk id="4" creationId="{6D07A874-CD13-7E38-F0AC-C7011507F7A8}"/>
          </ac:spMkLst>
        </pc:spChg>
        <pc:spChg chg="add mod">
          <ac:chgData name="Cathrine Duedahl-Olesen" userId="0f4ad920445e6980" providerId="LiveId" clId="{DC7B2068-E1F4-4E5C-877E-327DD41C7028}" dt="2022-09-13T09:33:32.632" v="404" actId="208"/>
          <ac:spMkLst>
            <pc:docMk/>
            <pc:sldMk cId="264347067" sldId="260"/>
            <ac:spMk id="5" creationId="{E98906F2-BEBE-4F50-854F-282E3D8785BA}"/>
          </ac:spMkLst>
        </pc:spChg>
        <pc:spChg chg="add mod">
          <ac:chgData name="Cathrine Duedahl-Olesen" userId="0f4ad920445e6980" providerId="LiveId" clId="{DC7B2068-E1F4-4E5C-877E-327DD41C7028}" dt="2022-09-13T09:33:42.174" v="406" actId="208"/>
          <ac:spMkLst>
            <pc:docMk/>
            <pc:sldMk cId="264347067" sldId="260"/>
            <ac:spMk id="6" creationId="{FFD8ECC7-584A-5A6A-581E-C37F9C34ECB5}"/>
          </ac:spMkLst>
        </pc:spChg>
        <pc:spChg chg="add del">
          <ac:chgData name="Cathrine Duedahl-Olesen" userId="0f4ad920445e6980" providerId="LiveId" clId="{DC7B2068-E1F4-4E5C-877E-327DD41C7028}" dt="2022-09-13T09:35:37.105" v="408" actId="478"/>
          <ac:spMkLst>
            <pc:docMk/>
            <pc:sldMk cId="264347067" sldId="260"/>
            <ac:spMk id="9" creationId="{04EBD664-7C6F-FD19-1B31-7AE2FF05F40C}"/>
          </ac:spMkLst>
        </pc:spChg>
        <pc:spChg chg="add mod">
          <ac:chgData name="Cathrine Duedahl-Olesen" userId="0f4ad920445e6980" providerId="LiveId" clId="{DC7B2068-E1F4-4E5C-877E-327DD41C7028}" dt="2022-09-13T09:39:33.148" v="467" actId="1076"/>
          <ac:spMkLst>
            <pc:docMk/>
            <pc:sldMk cId="264347067" sldId="260"/>
            <ac:spMk id="10" creationId="{F390B754-0268-FC69-2855-39B66599BD4A}"/>
          </ac:spMkLst>
        </pc:spChg>
        <pc:cxnChg chg="add del">
          <ac:chgData name="Cathrine Duedahl-Olesen" userId="0f4ad920445e6980" providerId="LiveId" clId="{DC7B2068-E1F4-4E5C-877E-327DD41C7028}" dt="2022-09-13T09:31:55.098" v="397" actId="478"/>
          <ac:cxnSpMkLst>
            <pc:docMk/>
            <pc:sldMk cId="264347067" sldId="260"/>
            <ac:cxnSpMk id="8" creationId="{EA1982E3-B671-BB82-0294-ADF46F7C92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37336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6800"/>
            <a:ext cx="12192000" cy="3255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024"/>
            <a:ext cx="12192000" cy="3381875"/>
          </a:xfrm>
          <a:prstGeom prst="rect">
            <a:avLst/>
          </a:prstGeom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4" y="1237154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65" y="402038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3" y="3099268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15" y="59176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483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3149" y="309926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507" y="3674150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1621966" y="3778178"/>
            <a:ext cx="632961" cy="9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576086" y="3895872"/>
            <a:ext cx="1089193" cy="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975639" y="3713737"/>
            <a:ext cx="1138004" cy="12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433497" y="3781135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FBC4B874-1996-313D-1F3D-A53BC5D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A874-CD13-7E38-F0AC-C7011507F7A8}"/>
              </a:ext>
            </a:extLst>
          </p:cNvPr>
          <p:cNvSpPr/>
          <p:nvPr/>
        </p:nvSpPr>
        <p:spPr>
          <a:xfrm rot="17159783">
            <a:off x="5341953" y="2956926"/>
            <a:ext cx="985156" cy="13485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8906F2-BEBE-4F50-854F-282E3D8785BA}"/>
              </a:ext>
            </a:extLst>
          </p:cNvPr>
          <p:cNvSpPr/>
          <p:nvPr/>
        </p:nvSpPr>
        <p:spPr>
          <a:xfrm>
            <a:off x="5062846" y="2438400"/>
            <a:ext cx="942026" cy="13411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8ECC7-584A-5A6A-581E-C37F9C34ECB5}"/>
              </a:ext>
            </a:extLst>
          </p:cNvPr>
          <p:cNvSpPr/>
          <p:nvPr/>
        </p:nvSpPr>
        <p:spPr>
          <a:xfrm>
            <a:off x="5050614" y="1772921"/>
            <a:ext cx="942026" cy="96011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0B754-0268-FC69-2855-39B66599BD4A}"/>
              </a:ext>
            </a:extLst>
          </p:cNvPr>
          <p:cNvSpPr/>
          <p:nvPr/>
        </p:nvSpPr>
        <p:spPr>
          <a:xfrm rot="16200000">
            <a:off x="5576011" y="1648074"/>
            <a:ext cx="398131" cy="118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34706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2022-09-14T06:45:31Z</dcterms:modified>
</cp:coreProperties>
</file>