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D85"/>
    <a:srgbClr val="00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819" dt="2022-09-14T12:33:3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undo custSel addSld modSld modMainMaster">
      <pc:chgData name="Cathrine Duedahl-Olesen" userId="0f4ad920445e6980" providerId="LiveId" clId="{DC7B2068-E1F4-4E5C-877E-327DD41C7028}" dt="2022-09-14T12:34:34.864" v="1164" actId="207"/>
      <pc:docMkLst>
        <pc:docMk/>
      </pc:docMkLst>
      <pc:sldChg chg="addSp delSp modSp mod setBg">
        <pc:chgData name="Cathrine Duedahl-Olesen" userId="0f4ad920445e6980" providerId="LiveId" clId="{DC7B2068-E1F4-4E5C-877E-327DD41C7028}" dt="2022-09-14T08:37:26.856" v="1040" actId="478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4T08:37:20.331" v="1039" actId="1035"/>
          <ac:spMkLst>
            <pc:docMk/>
            <pc:sldMk cId="431311570" sldId="256"/>
            <ac:spMk id="45" creationId="{FAA02CC3-CCB9-C3AB-63F0-D71D0F875E2C}"/>
          </ac:spMkLst>
        </pc:spChg>
        <pc:spChg chg="mod">
          <ac:chgData name="Cathrine Duedahl-Olesen" userId="0f4ad920445e6980" providerId="LiveId" clId="{DC7B2068-E1F4-4E5C-877E-327DD41C7028}" dt="2022-09-14T08:36:14.410" v="1029" actId="1076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4T08:35:47.523" v="1025"/>
          <ac:picMkLst>
            <pc:docMk/>
            <pc:sldMk cId="431311570" sldId="256"/>
            <ac:picMk id="2" creationId="{1E043EC3-D543-C428-875E-268C7B817FA8}"/>
          </ac:picMkLst>
        </pc:pic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  <pc:picChg chg="add del mod">
          <ac:chgData name="Cathrine Duedahl-Olesen" userId="0f4ad920445e6980" providerId="LiveId" clId="{DC7B2068-E1F4-4E5C-877E-327DD41C7028}" dt="2022-09-14T08:37:26.856" v="1040" actId="478"/>
          <ac:picMkLst>
            <pc:docMk/>
            <pc:sldMk cId="431311570" sldId="256"/>
            <ac:picMk id="3" creationId="{BD1E9A0F-2D04-8975-5F06-B144B23FA52C}"/>
          </ac:picMkLst>
        </pc:picChg>
        <pc:picChg chg="mod">
          <ac:chgData name="Cathrine Duedahl-Olesen" userId="0f4ad920445e6980" providerId="LiveId" clId="{DC7B2068-E1F4-4E5C-877E-327DD41C7028}" dt="2022-09-14T06:44:57.457" v="468" actId="1076"/>
          <ac:picMkLst>
            <pc:docMk/>
            <pc:sldMk cId="431311570" sldId="256"/>
            <ac:picMk id="1040" creationId="{2DD4BF01-EF19-6B37-D83A-6D0FEC6F09BB}"/>
          </ac:picMkLst>
        </pc:picChg>
      </pc:sldChg>
      <pc:sldChg chg="addSp delSp modSp mod">
        <pc:chgData name="Cathrine Duedahl-Olesen" userId="0f4ad920445e6980" providerId="LiveId" clId="{DC7B2068-E1F4-4E5C-877E-327DD41C7028}" dt="2022-09-14T08:37:16.191" v="1036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add del mod">
          <ac:chgData name="Cathrine Duedahl-Olesen" userId="0f4ad920445e6980" providerId="LiveId" clId="{DC7B2068-E1F4-4E5C-877E-327DD41C7028}" dt="2022-09-14T08:37:16.191" v="1036"/>
          <ac:spMkLst>
            <pc:docMk/>
            <pc:sldMk cId="3262991845" sldId="258"/>
            <ac:spMk id="2" creationId="{BADA18FC-3EA7-F38E-7067-260A8A2307C7}"/>
          </ac:spMkLst>
        </pc:spChg>
        <pc:spChg chg="add del mod">
          <ac:chgData name="Cathrine Duedahl-Olesen" userId="0f4ad920445e6980" providerId="LiveId" clId="{DC7B2068-E1F4-4E5C-877E-327DD41C7028}" dt="2022-09-14T08:29:19.260" v="1019" actId="478"/>
          <ac:spMkLst>
            <pc:docMk/>
            <pc:sldMk cId="3262991845" sldId="258"/>
            <ac:spMk id="2" creationId="{D559C994-63B5-CE25-8ABB-B4DAEC0688C3}"/>
          </ac:spMkLst>
        </pc:spChg>
        <pc:spChg chg="add del mod">
          <ac:chgData name="Cathrine Duedahl-Olesen" userId="0f4ad920445e6980" providerId="LiveId" clId="{DC7B2068-E1F4-4E5C-877E-327DD41C7028}" dt="2022-09-14T08:28:36.361" v="1017" actId="478"/>
          <ac:spMkLst>
            <pc:docMk/>
            <pc:sldMk cId="3262991845" sldId="258"/>
            <ac:spMk id="13" creationId="{E2A5D2ED-D90A-3A08-2019-09BC247ED20D}"/>
          </ac:spMkLst>
        </pc:spChg>
        <pc:spChg chg="add del mod">
          <ac:chgData name="Cathrine Duedahl-Olesen" userId="0f4ad920445e6980" providerId="LiveId" clId="{DC7B2068-E1F4-4E5C-877E-327DD41C7028}" dt="2022-09-14T08:29:30.982" v="1021" actId="478"/>
          <ac:spMkLst>
            <pc:docMk/>
            <pc:sldMk cId="3262991845" sldId="258"/>
            <ac:spMk id="14" creationId="{C59C2071-E052-1706-3600-C06C66FF5EDD}"/>
          </ac:spMkLst>
        </pc:spChg>
        <pc:spChg chg="del mod">
          <ac:chgData name="Cathrine Duedahl-Olesen" userId="0f4ad920445e6980" providerId="LiveId" clId="{DC7B2068-E1F4-4E5C-877E-327DD41C7028}" dt="2022-09-13T08:46:51.853" v="315" actId="478"/>
          <ac:spMkLst>
            <pc:docMk/>
            <pc:sldMk cId="3262991845" sldId="258"/>
            <ac:spMk id="39" creationId="{29C78A60-6333-CEEC-E6CE-C677C85FD8CE}"/>
          </ac:spMkLst>
        </pc:spChg>
        <pc:spChg chg="del mod">
          <ac:chgData name="Cathrine Duedahl-Olesen" userId="0f4ad920445e6980" providerId="LiveId" clId="{DC7B2068-E1F4-4E5C-877E-327DD41C7028}" dt="2022-09-13T08:46:34.412" v="312" actId="478"/>
          <ac:spMkLst>
            <pc:docMk/>
            <pc:sldMk cId="3262991845" sldId="258"/>
            <ac:spMk id="42" creationId="{ACCEFFC4-E204-ADC5-C152-2F92754A061C}"/>
          </ac:spMkLst>
        </pc:spChg>
        <pc:spChg chg="del mod">
          <ac:chgData name="Cathrine Duedahl-Olesen" userId="0f4ad920445e6980" providerId="LiveId" clId="{DC7B2068-E1F4-4E5C-877E-327DD41C7028}" dt="2022-09-13T08:45:01.982" v="303" actId="478"/>
          <ac:spMkLst>
            <pc:docMk/>
            <pc:sldMk cId="3262991845" sldId="258"/>
            <ac:spMk id="45" creationId="{FAA02CC3-CCB9-C3AB-63F0-D71D0F875E2C}"/>
          </ac:spMkLst>
        </pc:spChg>
        <pc:spChg chg="del mod">
          <ac:chgData name="Cathrine Duedahl-Olesen" userId="0f4ad920445e6980" providerId="LiveId" clId="{DC7B2068-E1F4-4E5C-877E-327DD41C7028}" dt="2022-09-13T08:45:58.646" v="309" actId="478"/>
          <ac:spMkLst>
            <pc:docMk/>
            <pc:sldMk cId="3262991845" sldId="258"/>
            <ac:spMk id="49" creationId="{BE0DA540-BE5E-F9C9-040B-89BBC89A1116}"/>
          </ac:spMkLst>
        </pc:spChg>
        <pc:picChg chg="add del mod">
          <ac:chgData name="Cathrine Duedahl-Olesen" userId="0f4ad920445e6980" providerId="LiveId" clId="{DC7B2068-E1F4-4E5C-877E-327DD41C7028}" dt="2022-09-14T06:45:21.773" v="469" actId="478"/>
          <ac:picMkLst>
            <pc:docMk/>
            <pc:sldMk cId="3262991845" sldId="258"/>
            <ac:picMk id="2" creationId="{D4998649-44DD-EDB3-A059-091A90510875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3" creationId="{AC3C0BD0-46F9-B5A4-1F75-E365CDB7A234}"/>
          </ac:picMkLst>
        </pc:picChg>
        <pc:picChg chg="add mod">
          <ac:chgData name="Cathrine Duedahl-Olesen" userId="0f4ad920445e6980" providerId="LiveId" clId="{DC7B2068-E1F4-4E5C-877E-327DD41C7028}" dt="2022-09-13T08:44:27.693" v="301" actId="1037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8:46:38.052" v="313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8:47:08.883" v="316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9:09:00.946" v="324" actId="478"/>
          <ac:picMkLst>
            <pc:docMk/>
            <pc:sldMk cId="3262991845" sldId="258"/>
            <ac:picMk id="12" creationId="{3A424EF6-9830-65BA-CFBC-B9506245A3E4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4T06:45:23.045" v="470"/>
          <ac:picMkLst>
            <pc:docMk/>
            <pc:sldMk cId="3262991845" sldId="258"/>
            <ac:picMk id="12" creationId="{FBC4B874-1996-313D-1F3D-A53BC5D8AE1D}"/>
          </ac:picMkLst>
        </pc:picChg>
        <pc:picChg chg="add del mod">
          <ac:chgData name="Cathrine Duedahl-Olesen" userId="0f4ad920445e6980" providerId="LiveId" clId="{DC7B2068-E1F4-4E5C-877E-327DD41C7028}" dt="2022-09-13T09:12:25.640" v="353" actId="478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9:11:33.178" v="352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9:11:05.726" v="350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9:08:11.275" v="318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58" creationId="{545AA019-E631-0E01-7BA9-5F031E22B1CB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2" creationId="{D293F865-BF8E-5B3D-98C1-19D5DDF9A2F3}"/>
          </ac:picMkLst>
        </pc:picChg>
        <pc:picChg chg="mod">
          <ac:chgData name="Cathrine Duedahl-Olesen" userId="0f4ad920445e6980" providerId="LiveId" clId="{DC7B2068-E1F4-4E5C-877E-327DD41C7028}" dt="2022-09-14T08:29:15.663" v="1018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9:10:24.371" v="341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  <pc:sldChg chg="addSp delSp modSp new mod setBg">
        <pc:chgData name="Cathrine Duedahl-Olesen" userId="0f4ad920445e6980" providerId="LiveId" clId="{DC7B2068-E1F4-4E5C-877E-327DD41C7028}" dt="2022-09-14T08:18:05.865" v="1004" actId="478"/>
        <pc:sldMkLst>
          <pc:docMk/>
          <pc:sldMk cId="264347067" sldId="260"/>
        </pc:sldMkLst>
        <pc:spChg chg="add mod">
          <ac:chgData name="Cathrine Duedahl-Olesen" userId="0f4ad920445e6980" providerId="LiveId" clId="{DC7B2068-E1F4-4E5C-877E-327DD41C7028}" dt="2022-09-14T07:12:44.004" v="505" actId="207"/>
          <ac:spMkLst>
            <pc:docMk/>
            <pc:sldMk cId="264347067" sldId="260"/>
            <ac:spMk id="2" creationId="{1FB4C3C3-0181-D1C5-065F-A2863E4E3D59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2" creationId="{28B23834-B447-49D3-041F-44D687B7975D}"/>
          </ac:spMkLst>
        </pc:spChg>
        <pc:spChg chg="del">
          <ac:chgData name="Cathrine Duedahl-Olesen" userId="0f4ad920445e6980" providerId="LiveId" clId="{DC7B2068-E1F4-4E5C-877E-327DD41C7028}" dt="2022-09-13T09:17:59.676" v="355" actId="478"/>
          <ac:spMkLst>
            <pc:docMk/>
            <pc:sldMk cId="264347067" sldId="260"/>
            <ac:spMk id="3" creationId="{2DE41FFA-85BB-CD82-258A-2E6CF0FD6DF1}"/>
          </ac:spMkLst>
        </pc:spChg>
        <pc:spChg chg="add mod">
          <ac:chgData name="Cathrine Duedahl-Olesen" userId="0f4ad920445e6980" providerId="LiveId" clId="{DC7B2068-E1F4-4E5C-877E-327DD41C7028}" dt="2022-09-14T07:22:19.028" v="538" actId="1076"/>
          <ac:spMkLst>
            <pc:docMk/>
            <pc:sldMk cId="264347067" sldId="260"/>
            <ac:spMk id="4" creationId="{6D07A874-CD13-7E38-F0AC-C7011507F7A8}"/>
          </ac:spMkLst>
        </pc:spChg>
        <pc:spChg chg="add mod">
          <ac:chgData name="Cathrine Duedahl-Olesen" userId="0f4ad920445e6980" providerId="LiveId" clId="{DC7B2068-E1F4-4E5C-877E-327DD41C7028}" dt="2022-09-14T07:17:26.643" v="508" actId="14100"/>
          <ac:spMkLst>
            <pc:docMk/>
            <pc:sldMk cId="264347067" sldId="260"/>
            <ac:spMk id="5" creationId="{E98906F2-BEBE-4F50-854F-282E3D8785BA}"/>
          </ac:spMkLst>
        </pc:spChg>
        <pc:spChg chg="add del mod">
          <ac:chgData name="Cathrine Duedahl-Olesen" userId="0f4ad920445e6980" providerId="LiveId" clId="{DC7B2068-E1F4-4E5C-877E-327DD41C7028}" dt="2022-09-14T07:35:59.332" v="612" actId="478"/>
          <ac:spMkLst>
            <pc:docMk/>
            <pc:sldMk cId="264347067" sldId="260"/>
            <ac:spMk id="6" creationId="{FFD8ECC7-584A-5A6A-581E-C37F9C34ECB5}"/>
          </ac:spMkLst>
        </pc:spChg>
        <pc:spChg chg="add del">
          <ac:chgData name="Cathrine Duedahl-Olesen" userId="0f4ad920445e6980" providerId="LiveId" clId="{DC7B2068-E1F4-4E5C-877E-327DD41C7028}" dt="2022-09-13T09:35:37.105" v="408" actId="478"/>
          <ac:spMkLst>
            <pc:docMk/>
            <pc:sldMk cId="264347067" sldId="260"/>
            <ac:spMk id="9" creationId="{04EBD664-7C6F-FD19-1B31-7AE2FF05F40C}"/>
          </ac:spMkLst>
        </pc:spChg>
        <pc:spChg chg="add del mod">
          <ac:chgData name="Cathrine Duedahl-Olesen" userId="0f4ad920445e6980" providerId="LiveId" clId="{DC7B2068-E1F4-4E5C-877E-327DD41C7028}" dt="2022-09-14T07:04:14.655" v="471" actId="478"/>
          <ac:spMkLst>
            <pc:docMk/>
            <pc:sldMk cId="264347067" sldId="260"/>
            <ac:spMk id="10" creationId="{F390B754-0268-FC69-2855-39B66599BD4A}"/>
          </ac:spMkLst>
        </pc:spChg>
        <pc:picChg chg="add del mod">
          <ac:chgData name="Cathrine Duedahl-Olesen" userId="0f4ad920445e6980" providerId="LiveId" clId="{DC7B2068-E1F4-4E5C-877E-327DD41C7028}" dt="2022-09-14T08:18:05.865" v="1004" actId="478"/>
          <ac:picMkLst>
            <pc:docMk/>
            <pc:sldMk cId="264347067" sldId="260"/>
            <ac:picMk id="60" creationId="{446A6A4D-9B97-8CCE-DF0E-EADF06587E6D}"/>
          </ac:picMkLst>
        </pc:picChg>
        <pc:picChg chg="add mod">
          <ac:chgData name="Cathrine Duedahl-Olesen" userId="0f4ad920445e6980" providerId="LiveId" clId="{DC7B2068-E1F4-4E5C-877E-327DD41C7028}" dt="2022-09-14T07:08:53.524" v="491" actId="1076"/>
          <ac:picMkLst>
            <pc:docMk/>
            <pc:sldMk cId="264347067" sldId="260"/>
            <ac:picMk id="1026" creationId="{0BFF83E8-5D03-E2CC-652C-261D2AAEE4C5}"/>
          </ac:picMkLst>
        </pc:picChg>
        <pc:picChg chg="add del">
          <ac:chgData name="Cathrine Duedahl-Olesen" userId="0f4ad920445e6980" providerId="LiveId" clId="{DC7B2068-E1F4-4E5C-877E-327DD41C7028}" dt="2022-09-14T07:10:38.125" v="493" actId="478"/>
          <ac:picMkLst>
            <pc:docMk/>
            <pc:sldMk cId="264347067" sldId="260"/>
            <ac:picMk id="1028" creationId="{998AD428-4B5A-4432-55EE-BD3CA72EC259}"/>
          </ac:picMkLst>
        </pc:picChg>
        <pc:picChg chg="add mod">
          <ac:chgData name="Cathrine Duedahl-Olesen" userId="0f4ad920445e6980" providerId="LiveId" clId="{DC7B2068-E1F4-4E5C-877E-327DD41C7028}" dt="2022-09-14T07:11:09.743" v="496" actId="1076"/>
          <ac:picMkLst>
            <pc:docMk/>
            <pc:sldMk cId="264347067" sldId="260"/>
            <ac:picMk id="1030" creationId="{3BF6BABF-E605-3798-F09B-5AD22CDA1323}"/>
          </ac:picMkLst>
        </pc:picChg>
        <pc:cxnChg chg="add mod">
          <ac:chgData name="Cathrine Duedahl-Olesen" userId="0f4ad920445e6980" providerId="LiveId" clId="{DC7B2068-E1F4-4E5C-877E-327DD41C7028}" dt="2022-09-14T07:22:19.028" v="538" actId="1076"/>
          <ac:cxnSpMkLst>
            <pc:docMk/>
            <pc:sldMk cId="264347067" sldId="260"/>
            <ac:cxnSpMk id="7" creationId="{6E8D68FD-EA37-518A-EEB3-0583959D8A72}"/>
          </ac:cxnSpMkLst>
        </pc:cxnChg>
        <pc:cxnChg chg="add del">
          <ac:chgData name="Cathrine Duedahl-Olesen" userId="0f4ad920445e6980" providerId="LiveId" clId="{DC7B2068-E1F4-4E5C-877E-327DD41C7028}" dt="2022-09-13T09:31:55.098" v="397" actId="478"/>
          <ac:cxnSpMkLst>
            <pc:docMk/>
            <pc:sldMk cId="264347067" sldId="260"/>
            <ac:cxnSpMk id="8" creationId="{EA1982E3-B671-BB82-0294-ADF46F7C9202}"/>
          </ac:cxnSpMkLst>
        </pc:cxnChg>
        <pc:cxnChg chg="add mod">
          <ac:chgData name="Cathrine Duedahl-Olesen" userId="0f4ad920445e6980" providerId="LiveId" clId="{DC7B2068-E1F4-4E5C-877E-327DD41C7028}" dt="2022-09-14T07:29:46.411" v="577" actId="1076"/>
          <ac:cxnSpMkLst>
            <pc:docMk/>
            <pc:sldMk cId="264347067" sldId="260"/>
            <ac:cxnSpMk id="9" creationId="{BB094560-BBC5-4F0F-F530-66A588D4B86F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4" creationId="{68E2DC89-0CA0-5750-D2DB-A43D79B318E1}"/>
          </ac:cxnSpMkLst>
        </pc:cxnChg>
        <pc:cxnChg chg="add mod">
          <ac:chgData name="Cathrine Duedahl-Olesen" userId="0f4ad920445e6980" providerId="LiveId" clId="{DC7B2068-E1F4-4E5C-877E-327DD41C7028}" dt="2022-09-14T07:22:31.848" v="539" actId="1076"/>
          <ac:cxnSpMkLst>
            <pc:docMk/>
            <pc:sldMk cId="264347067" sldId="260"/>
            <ac:cxnSpMk id="15" creationId="{73A36C8D-64A7-D31C-FCA5-8FFC256D60FD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6" creationId="{70D829E1-B72A-B549-0327-AC97F252C83C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7" creationId="{651C83BD-3C68-390C-422B-F7489343162A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8" creationId="{66634974-504D-9D79-72EC-06AE234D1A70}"/>
          </ac:cxnSpMkLst>
        </pc:cxnChg>
        <pc:cxnChg chg="add del mod">
          <ac:chgData name="Cathrine Duedahl-Olesen" userId="0f4ad920445e6980" providerId="LiveId" clId="{DC7B2068-E1F4-4E5C-877E-327DD41C7028}" dt="2022-09-14T07:30:52.263" v="582" actId="478"/>
          <ac:cxnSpMkLst>
            <pc:docMk/>
            <pc:sldMk cId="264347067" sldId="260"/>
            <ac:cxnSpMk id="19" creationId="{3CA77DE8-0365-7C3D-05C9-7D1847A972EB}"/>
          </ac:cxnSpMkLst>
        </pc:cxnChg>
        <pc:cxnChg chg="add mod">
          <ac:chgData name="Cathrine Duedahl-Olesen" userId="0f4ad920445e6980" providerId="LiveId" clId="{DC7B2068-E1F4-4E5C-877E-327DD41C7028}" dt="2022-09-14T07:23:15.061" v="546" actId="14100"/>
          <ac:cxnSpMkLst>
            <pc:docMk/>
            <pc:sldMk cId="264347067" sldId="260"/>
            <ac:cxnSpMk id="20" creationId="{D5018304-60C1-575C-5FEE-BA719A298940}"/>
          </ac:cxnSpMkLst>
        </pc:cxnChg>
        <pc:cxnChg chg="add del mod">
          <ac:chgData name="Cathrine Duedahl-Olesen" userId="0f4ad920445e6980" providerId="LiveId" clId="{DC7B2068-E1F4-4E5C-877E-327DD41C7028}" dt="2022-09-14T07:31:09.515" v="584" actId="478"/>
          <ac:cxnSpMkLst>
            <pc:docMk/>
            <pc:sldMk cId="264347067" sldId="260"/>
            <ac:cxnSpMk id="21" creationId="{AB668D9E-D927-3473-37B3-D630957292F2}"/>
          </ac:cxnSpMkLst>
        </pc:cxnChg>
        <pc:cxnChg chg="add del mod">
          <ac:chgData name="Cathrine Duedahl-Olesen" userId="0f4ad920445e6980" providerId="LiveId" clId="{DC7B2068-E1F4-4E5C-877E-327DD41C7028}" dt="2022-09-14T07:27:42.969" v="561" actId="478"/>
          <ac:cxnSpMkLst>
            <pc:docMk/>
            <pc:sldMk cId="264347067" sldId="260"/>
            <ac:cxnSpMk id="30" creationId="{41543B2C-4902-B95F-DFDD-BC68DD5F4A51}"/>
          </ac:cxnSpMkLst>
        </pc:cxnChg>
        <pc:cxnChg chg="add mod">
          <ac:chgData name="Cathrine Duedahl-Olesen" userId="0f4ad920445e6980" providerId="LiveId" clId="{DC7B2068-E1F4-4E5C-877E-327DD41C7028}" dt="2022-09-14T07:28:56.781" v="573" actId="1076"/>
          <ac:cxnSpMkLst>
            <pc:docMk/>
            <pc:sldMk cId="264347067" sldId="260"/>
            <ac:cxnSpMk id="36" creationId="{22051105-568F-BCB1-2EC5-84536B277021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8" creationId="{7AE3C5BC-B7E9-8DCC-99D0-94251C558C5C}"/>
          </ac:cxnSpMkLst>
        </pc:cxnChg>
        <pc:cxnChg chg="add del mod">
          <ac:chgData name="Cathrine Duedahl-Olesen" userId="0f4ad920445e6980" providerId="LiveId" clId="{DC7B2068-E1F4-4E5C-877E-327DD41C7028}" dt="2022-09-14T07:28:25.845" v="569" actId="478"/>
          <ac:cxnSpMkLst>
            <pc:docMk/>
            <pc:sldMk cId="264347067" sldId="260"/>
            <ac:cxnSpMk id="39" creationId="{97BF482A-A3AA-7F18-7330-EE2A38F3F108}"/>
          </ac:cxnSpMkLst>
        </pc:cxnChg>
        <pc:cxnChg chg="add mod">
          <ac:chgData name="Cathrine Duedahl-Olesen" userId="0f4ad920445e6980" providerId="LiveId" clId="{DC7B2068-E1F4-4E5C-877E-327DD41C7028}" dt="2022-09-14T07:29:03.936" v="574" actId="1076"/>
          <ac:cxnSpMkLst>
            <pc:docMk/>
            <pc:sldMk cId="264347067" sldId="260"/>
            <ac:cxnSpMk id="40" creationId="{48E78125-3B75-EEBE-E6BF-7F7006507637}"/>
          </ac:cxnSpMkLst>
        </pc:cxnChg>
        <pc:cxnChg chg="add mod">
          <ac:chgData name="Cathrine Duedahl-Olesen" userId="0f4ad920445e6980" providerId="LiveId" clId="{DC7B2068-E1F4-4E5C-877E-327DD41C7028}" dt="2022-09-14T07:29:35.007" v="575"/>
          <ac:cxnSpMkLst>
            <pc:docMk/>
            <pc:sldMk cId="264347067" sldId="260"/>
            <ac:cxnSpMk id="41" creationId="{FF215BE4-17CC-AC80-8C33-1EA5526F1190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2" creationId="{5281EE31-2468-13F1-D810-8B73BB6D9855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3" creationId="{88BB8993-2B6A-49A3-07E5-5FDB68859B2E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4" creationId="{4BF1A531-B814-41D1-D5D6-CFF7ABB5006B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5" creationId="{552B8956-8B80-45A7-8E05-AA97701B64F4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6" creationId="{800E67FB-D3E4-ED1D-5508-E0FD9B421FC6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7" creationId="{87906AFF-A1CE-562A-FB8E-ED8CB8C3BB42}"/>
          </ac:cxnSpMkLst>
        </pc:cxnChg>
        <pc:cxnChg chg="add mod">
          <ac:chgData name="Cathrine Duedahl-Olesen" userId="0f4ad920445e6980" providerId="LiveId" clId="{DC7B2068-E1F4-4E5C-877E-327DD41C7028}" dt="2022-09-14T07:31:05.698" v="583" actId="1076"/>
          <ac:cxnSpMkLst>
            <pc:docMk/>
            <pc:sldMk cId="264347067" sldId="260"/>
            <ac:cxnSpMk id="48" creationId="{72278EBA-ED66-3312-8C4A-B1CE79B493A1}"/>
          </ac:cxnSpMkLst>
        </pc:cxnChg>
        <pc:cxnChg chg="add mod">
          <ac:chgData name="Cathrine Duedahl-Olesen" userId="0f4ad920445e6980" providerId="LiveId" clId="{DC7B2068-E1F4-4E5C-877E-327DD41C7028}" dt="2022-09-14T07:31:32.774" v="586" actId="1076"/>
          <ac:cxnSpMkLst>
            <pc:docMk/>
            <pc:sldMk cId="264347067" sldId="260"/>
            <ac:cxnSpMk id="49" creationId="{16F4710B-1CDB-4341-65BF-C6CC90521846}"/>
          </ac:cxnSpMkLst>
        </pc:cxnChg>
        <pc:cxnChg chg="add del mod">
          <ac:chgData name="Cathrine Duedahl-Olesen" userId="0f4ad920445e6980" providerId="LiveId" clId="{DC7B2068-E1F4-4E5C-877E-327DD41C7028}" dt="2022-09-14T07:33:47.582" v="605" actId="478"/>
          <ac:cxnSpMkLst>
            <pc:docMk/>
            <pc:sldMk cId="264347067" sldId="260"/>
            <ac:cxnSpMk id="50" creationId="{1B84D436-6567-C258-6B5E-D6E4F398792A}"/>
          </ac:cxnSpMkLst>
        </pc:cxnChg>
        <pc:cxnChg chg="add del mod">
          <ac:chgData name="Cathrine Duedahl-Olesen" userId="0f4ad920445e6980" providerId="LiveId" clId="{DC7B2068-E1F4-4E5C-877E-327DD41C7028}" dt="2022-09-14T07:33:45.005" v="604" actId="478"/>
          <ac:cxnSpMkLst>
            <pc:docMk/>
            <pc:sldMk cId="264347067" sldId="260"/>
            <ac:cxnSpMk id="53" creationId="{23674FDF-5076-F6FC-5C7B-BB9751A66AF9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4" creationId="{53B1EC74-8FC8-6C51-BE29-F241BAF225F1}"/>
          </ac:cxnSpMkLst>
        </pc:cxnChg>
        <pc:cxnChg chg="add mod">
          <ac:chgData name="Cathrine Duedahl-Olesen" userId="0f4ad920445e6980" providerId="LiveId" clId="{DC7B2068-E1F4-4E5C-877E-327DD41C7028}" dt="2022-09-14T07:34:56.894" v="611" actId="1076"/>
          <ac:cxnSpMkLst>
            <pc:docMk/>
            <pc:sldMk cId="264347067" sldId="260"/>
            <ac:cxnSpMk id="55" creationId="{809ABA24-DB8F-F31D-A10A-98FFACD75FA5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7" creationId="{B7BA34F8-5344-22E1-B8A1-40DE103EAFFC}"/>
          </ac:cxnSpMkLst>
        </pc:cxnChg>
        <pc:cxnChg chg="add mod">
          <ac:chgData name="Cathrine Duedahl-Olesen" userId="0f4ad920445e6980" providerId="LiveId" clId="{DC7B2068-E1F4-4E5C-877E-327DD41C7028}" dt="2022-09-14T07:34:41.513" v="610" actId="1076"/>
          <ac:cxnSpMkLst>
            <pc:docMk/>
            <pc:sldMk cId="264347067" sldId="260"/>
            <ac:cxnSpMk id="58" creationId="{74F9A18C-9C4B-31F0-E5D3-165D28695834}"/>
          </ac:cxnSpMkLst>
        </pc:cxnChg>
      </pc:sldChg>
      <pc:sldChg chg="addSp delSp modSp new mod setBg">
        <pc:chgData name="Cathrine Duedahl-Olesen" userId="0f4ad920445e6980" providerId="LiveId" clId="{DC7B2068-E1F4-4E5C-877E-327DD41C7028}" dt="2022-09-14T07:56:15.457" v="870"/>
        <pc:sldMkLst>
          <pc:docMk/>
          <pc:sldMk cId="845272262" sldId="261"/>
        </pc:sldMkLst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2" creationId="{9E9570C1-0DBF-69D5-FBC9-1F56C99DB388}"/>
          </ac:spMkLst>
        </pc:spChg>
        <pc:spChg chg="del">
          <ac:chgData name="Cathrine Duedahl-Olesen" userId="0f4ad920445e6980" providerId="LiveId" clId="{DC7B2068-E1F4-4E5C-877E-327DD41C7028}" dt="2022-09-14T07:36:11.604" v="614" actId="478"/>
          <ac:spMkLst>
            <pc:docMk/>
            <pc:sldMk cId="845272262" sldId="261"/>
            <ac:spMk id="3" creationId="{037C0233-CC8D-6153-2F2D-0501431BF1F1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4" creationId="{AE01D572-2063-7D09-84D5-489DF81F2DE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5" creationId="{0878E7E2-709E-D5E3-0AC9-7BC6E03EB016}"/>
          </ac:spMkLst>
        </pc:spChg>
        <pc:spChg chg="add mod">
          <ac:chgData name="Cathrine Duedahl-Olesen" userId="0f4ad920445e6980" providerId="LiveId" clId="{DC7B2068-E1F4-4E5C-877E-327DD41C7028}" dt="2022-09-14T07:36:12.699" v="615"/>
          <ac:spMkLst>
            <pc:docMk/>
            <pc:sldMk cId="845272262" sldId="261"/>
            <ac:spMk id="6" creationId="{F48837AC-69B5-A05A-0C2C-3B34FB200D17}"/>
          </ac:spMkLst>
        </pc:spChg>
        <pc:picChg chg="add mod">
          <ac:chgData name="Cathrine Duedahl-Olesen" userId="0f4ad920445e6980" providerId="LiveId" clId="{DC7B2068-E1F4-4E5C-877E-327DD41C7028}" dt="2022-09-14T07:36:12.699" v="615"/>
          <ac:picMkLst>
            <pc:docMk/>
            <pc:sldMk cId="845272262" sldId="261"/>
            <ac:picMk id="7" creationId="{60274D36-7A53-0B05-1575-3272884E8DD0}"/>
          </ac:picMkLst>
        </pc:picChg>
        <pc:picChg chg="add del mod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8" creationId="{510CA2DF-D760-118C-FC4F-8F104C643C48}"/>
          </ac:picMkLst>
        </pc:picChg>
        <pc:picChg chg="add del">
          <ac:chgData name="Cathrine Duedahl-Olesen" userId="0f4ad920445e6980" providerId="LiveId" clId="{DC7B2068-E1F4-4E5C-877E-327DD41C7028}" dt="2022-09-14T07:44:06.267" v="659" actId="478"/>
          <ac:picMkLst>
            <pc:docMk/>
            <pc:sldMk cId="845272262" sldId="261"/>
            <ac:picMk id="2050" creationId="{D966FCBB-FBAC-4A8D-BDBF-1B843EFF88D0}"/>
          </ac:picMkLst>
        </pc:picChg>
        <pc:picChg chg="add del mod">
          <ac:chgData name="Cathrine Duedahl-Olesen" userId="0f4ad920445e6980" providerId="LiveId" clId="{DC7B2068-E1F4-4E5C-877E-327DD41C7028}" dt="2022-09-14T07:45:43.940" v="666" actId="478"/>
          <ac:picMkLst>
            <pc:docMk/>
            <pc:sldMk cId="845272262" sldId="261"/>
            <ac:picMk id="2052" creationId="{D855F318-C91B-E3F5-1533-E2D4B9ABA424}"/>
          </ac:picMkLst>
        </pc:picChg>
        <pc:picChg chg="add mod">
          <ac:chgData name="Cathrine Duedahl-Olesen" userId="0f4ad920445e6980" providerId="LiveId" clId="{DC7B2068-E1F4-4E5C-877E-327DD41C7028}" dt="2022-09-14T07:45:55.676" v="669" actId="1076"/>
          <ac:picMkLst>
            <pc:docMk/>
            <pc:sldMk cId="845272262" sldId="261"/>
            <ac:picMk id="2054" creationId="{E210AE36-F3D2-4AFF-5239-61A25FCC7B80}"/>
          </ac:picMkLst>
        </pc:pic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9" creationId="{AD5D04DE-8FB2-D134-78F0-0493CC3B01A4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0" creationId="{E1250861-6BDC-FCF2-9ACE-59BCCE8CCA3D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1" creationId="{5551B851-A237-5CBB-3656-9ECABE660F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2" creationId="{FA562C93-A98F-D7F8-7C6E-41B6C7697A3F}"/>
          </ac:cxnSpMkLst>
        </pc:cxnChg>
        <pc:cxnChg chg="add mod">
          <ac:chgData name="Cathrine Duedahl-Olesen" userId="0f4ad920445e6980" providerId="LiveId" clId="{DC7B2068-E1F4-4E5C-877E-327DD41C7028}" dt="2022-09-14T07:37:26.528" v="619" actId="14100"/>
          <ac:cxnSpMkLst>
            <pc:docMk/>
            <pc:sldMk cId="845272262" sldId="261"/>
            <ac:cxnSpMk id="13" creationId="{6AAEEC5F-45B7-F0B6-E593-54F1A3F2F3A3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4" creationId="{30E47505-7669-D933-FD10-09A6BA16A74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5" creationId="{674D470F-4CB4-B0B8-5088-1833FAFA780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6" creationId="{D563942D-342C-CAAA-72C6-848F672979D1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7" creationId="{EDC39D96-C148-3D41-DCB2-FF3887DDD5DB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8" creationId="{18D24219-7B46-88CA-E66C-80C616652B7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19" creationId="{C100747D-B1D2-6D5F-2031-18910CDD7BEF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0" creationId="{EFD3CA4E-0E01-1C25-0BF9-55088A536E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1" creationId="{E919CE9B-5ACE-5E01-10B1-33DDA8D6FFE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2" creationId="{FF569DBC-8FA4-718A-E87C-AF2993D266A6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3" creationId="{963D1880-A8C0-40BB-AD2A-477C787A2F66}"/>
          </ac:cxnSpMkLst>
        </pc:cxnChg>
        <pc:cxnChg chg="add del mod">
          <ac:chgData name="Cathrine Duedahl-Olesen" userId="0f4ad920445e6980" providerId="LiveId" clId="{DC7B2068-E1F4-4E5C-877E-327DD41C7028}" dt="2022-09-14T07:37:35.277" v="621" actId="478"/>
          <ac:cxnSpMkLst>
            <pc:docMk/>
            <pc:sldMk cId="845272262" sldId="261"/>
            <ac:cxnSpMk id="24" creationId="{78461246-3AAC-28A4-06DF-EE4EE1B322F8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5" creationId="{6642445A-1CAF-A64C-F9E6-490B12A27839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6" creationId="{90A30A60-D426-B9D0-E383-9A3458830282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7" creationId="{EC003741-4450-9D50-31CE-ED11A120250A}"/>
          </ac:cxnSpMkLst>
        </pc:cxnChg>
        <pc:cxnChg chg="add mod">
          <ac:chgData name="Cathrine Duedahl-Olesen" userId="0f4ad920445e6980" providerId="LiveId" clId="{DC7B2068-E1F4-4E5C-877E-327DD41C7028}" dt="2022-09-14T07:36:12.699" v="615"/>
          <ac:cxnSpMkLst>
            <pc:docMk/>
            <pc:sldMk cId="845272262" sldId="261"/>
            <ac:cxnSpMk id="28" creationId="{DF6BC76F-5A90-D28B-86A1-008AA6E13616}"/>
          </ac:cxnSpMkLst>
        </pc:cxnChg>
        <pc:cxnChg chg="add mod">
          <ac:chgData name="Cathrine Duedahl-Olesen" userId="0f4ad920445e6980" providerId="LiveId" clId="{DC7B2068-E1F4-4E5C-877E-327DD41C7028}" dt="2022-09-14T07:38:04.600" v="625" actId="14100"/>
          <ac:cxnSpMkLst>
            <pc:docMk/>
            <pc:sldMk cId="845272262" sldId="261"/>
            <ac:cxnSpMk id="33" creationId="{E3740626-33C0-3E22-774B-EBE0F3E7C0EF}"/>
          </ac:cxnSpMkLst>
        </pc:cxnChg>
        <pc:cxnChg chg="add mod">
          <ac:chgData name="Cathrine Duedahl-Olesen" userId="0f4ad920445e6980" providerId="LiveId" clId="{DC7B2068-E1F4-4E5C-877E-327DD41C7028}" dt="2022-09-14T07:38:30.498" v="631" actId="14100"/>
          <ac:cxnSpMkLst>
            <pc:docMk/>
            <pc:sldMk cId="845272262" sldId="261"/>
            <ac:cxnSpMk id="35" creationId="{F214C875-9FAF-6A63-2127-CAFD6B0AF49B}"/>
          </ac:cxnSpMkLst>
        </pc:cxnChg>
        <pc:cxnChg chg="add mod">
          <ac:chgData name="Cathrine Duedahl-Olesen" userId="0f4ad920445e6980" providerId="LiveId" clId="{DC7B2068-E1F4-4E5C-877E-327DD41C7028}" dt="2022-09-14T07:39:15.481" v="636" actId="1076"/>
          <ac:cxnSpMkLst>
            <pc:docMk/>
            <pc:sldMk cId="845272262" sldId="261"/>
            <ac:cxnSpMk id="39" creationId="{EB97B34E-B2CE-8B69-546A-780F98615298}"/>
          </ac:cxnSpMkLst>
        </pc:cxnChg>
      </pc:sldChg>
      <pc:sldChg chg="addSp delSp modSp new mod">
        <pc:chgData name="Cathrine Duedahl-Olesen" userId="0f4ad920445e6980" providerId="LiveId" clId="{DC7B2068-E1F4-4E5C-877E-327DD41C7028}" dt="2022-09-14T12:34:34.864" v="1164" actId="207"/>
        <pc:sldMkLst>
          <pc:docMk/>
          <pc:sldMk cId="245590996" sldId="262"/>
        </pc:sldMkLst>
        <pc:spChg chg="add mod ord">
          <ac:chgData name="Cathrine Duedahl-Olesen" userId="0f4ad920445e6980" providerId="LiveId" clId="{DC7B2068-E1F4-4E5C-877E-327DD41C7028}" dt="2022-09-14T12:30:41.711" v="1149" actId="207"/>
          <ac:spMkLst>
            <pc:docMk/>
            <pc:sldMk cId="245590996" sldId="262"/>
            <ac:spMk id="2" creationId="{544620E1-820B-CCA4-0A77-445ED2507882}"/>
          </ac:spMkLst>
        </pc:spChg>
        <pc:spChg chg="del">
          <ac:chgData name="Cathrine Duedahl-Olesen" userId="0f4ad920445e6980" providerId="LiveId" clId="{DC7B2068-E1F4-4E5C-877E-327DD41C7028}" dt="2022-09-14T08:00:58.604" v="980" actId="478"/>
          <ac:spMkLst>
            <pc:docMk/>
            <pc:sldMk cId="245590996" sldId="262"/>
            <ac:spMk id="2" creationId="{CFFA2B9F-A9F0-48B5-1D40-41E97E8C96D3}"/>
          </ac:spMkLst>
        </pc:spChg>
        <pc:spChg chg="del">
          <ac:chgData name="Cathrine Duedahl-Olesen" userId="0f4ad920445e6980" providerId="LiveId" clId="{DC7B2068-E1F4-4E5C-877E-327DD41C7028}" dt="2022-09-14T08:01:05.689" v="981" actId="478"/>
          <ac:spMkLst>
            <pc:docMk/>
            <pc:sldMk cId="245590996" sldId="262"/>
            <ac:spMk id="3" creationId="{0704C96A-78F6-D0DE-5E94-F8F91678A25E}"/>
          </ac:spMkLst>
        </pc:spChg>
        <pc:spChg chg="add mod ord">
          <ac:chgData name="Cathrine Duedahl-Olesen" userId="0f4ad920445e6980" providerId="LiveId" clId="{DC7B2068-E1F4-4E5C-877E-327DD41C7028}" dt="2022-09-14T12:32:15.313" v="1157" actId="1076"/>
          <ac:spMkLst>
            <pc:docMk/>
            <pc:sldMk cId="245590996" sldId="262"/>
            <ac:spMk id="3" creationId="{232A40D1-99CE-8721-9766-D1FCFF542364}"/>
          </ac:spMkLst>
        </pc:spChg>
        <pc:spChg chg="add mod ord">
          <ac:chgData name="Cathrine Duedahl-Olesen" userId="0f4ad920445e6980" providerId="LiveId" clId="{DC7B2068-E1F4-4E5C-877E-327DD41C7028}" dt="2022-09-14T12:34:34.864" v="1164" actId="207"/>
          <ac:spMkLst>
            <pc:docMk/>
            <pc:sldMk cId="245590996" sldId="262"/>
            <ac:spMk id="4" creationId="{35FCD2C6-E5A3-4DA5-2B12-FF26B9AA88BE}"/>
          </ac:spMkLst>
        </pc:spChg>
        <pc:picChg chg="add del mod">
          <ac:chgData name="Cathrine Duedahl-Olesen" userId="0f4ad920445e6980" providerId="LiveId" clId="{DC7B2068-E1F4-4E5C-877E-327DD41C7028}" dt="2022-09-14T08:22:32.916" v="1007" actId="478"/>
          <ac:picMkLst>
            <pc:docMk/>
            <pc:sldMk cId="245590996" sldId="262"/>
            <ac:picMk id="5" creationId="{2A64D8BC-424A-B5D0-090B-89B4F0575AB5}"/>
          </ac:picMkLst>
        </pc:picChg>
        <pc:picChg chg="add del mod">
          <ac:chgData name="Cathrine Duedahl-Olesen" userId="0f4ad920445e6980" providerId="LiveId" clId="{DC7B2068-E1F4-4E5C-877E-327DD41C7028}" dt="2022-09-14T12:13:55.470" v="1067" actId="1076"/>
          <ac:picMkLst>
            <pc:docMk/>
            <pc:sldMk cId="245590996" sldId="262"/>
            <ac:picMk id="1026" creationId="{FEAB18A7-8AF8-C3F0-DD4D-DF1C48C854D8}"/>
          </ac:picMkLst>
        </pc:picChg>
        <pc:picChg chg="add mod">
          <ac:chgData name="Cathrine Duedahl-Olesen" userId="0f4ad920445e6980" providerId="LiveId" clId="{DC7B2068-E1F4-4E5C-877E-327DD41C7028}" dt="2022-09-14T12:30:57.832" v="1151" actId="1076"/>
          <ac:picMkLst>
            <pc:docMk/>
            <pc:sldMk cId="245590996" sldId="262"/>
            <ac:picMk id="1028" creationId="{E0DA57E9-21CA-99EA-B25B-86EEAE999903}"/>
          </ac:picMkLst>
        </pc:picChg>
        <pc:picChg chg="add mod">
          <ac:chgData name="Cathrine Duedahl-Olesen" userId="0f4ad920445e6980" providerId="LiveId" clId="{DC7B2068-E1F4-4E5C-877E-327DD41C7028}" dt="2022-09-14T12:23:24.724" v="1118" actId="1076"/>
          <ac:picMkLst>
            <pc:docMk/>
            <pc:sldMk cId="245590996" sldId="262"/>
            <ac:picMk id="1030" creationId="{CC60FBF3-A344-E2DF-45B5-F2F4A4B5DBE4}"/>
          </ac:picMkLst>
        </pc:picChg>
        <pc:picChg chg="add mod">
          <ac:chgData name="Cathrine Duedahl-Olesen" userId="0f4ad920445e6980" providerId="LiveId" clId="{DC7B2068-E1F4-4E5C-877E-327DD41C7028}" dt="2022-09-14T12:30:20.089" v="1145" actId="1076"/>
          <ac:picMkLst>
            <pc:docMk/>
            <pc:sldMk cId="245590996" sldId="262"/>
            <ac:picMk id="1032" creationId="{AF608643-E4A8-377C-DA25-0751FBB5DC71}"/>
          </ac:picMkLst>
        </pc:picChg>
        <pc:picChg chg="add mod">
          <ac:chgData name="Cathrine Duedahl-Olesen" userId="0f4ad920445e6980" providerId="LiveId" clId="{DC7B2068-E1F4-4E5C-877E-327DD41C7028}" dt="2022-09-14T12:29:54.261" v="1141" actId="1076"/>
          <ac:picMkLst>
            <pc:docMk/>
            <pc:sldMk cId="245590996" sldId="262"/>
            <ac:picMk id="1034" creationId="{11911DF9-4F47-343B-AC69-9F5E2903230E}"/>
          </ac:picMkLst>
        </pc:picChg>
        <pc:picChg chg="add mod">
          <ac:chgData name="Cathrine Duedahl-Olesen" userId="0f4ad920445e6980" providerId="LiveId" clId="{DC7B2068-E1F4-4E5C-877E-327DD41C7028}" dt="2022-09-14T12:26:01.240" v="1125" actId="1076"/>
          <ac:picMkLst>
            <pc:docMk/>
            <pc:sldMk cId="245590996" sldId="262"/>
            <ac:picMk id="1036" creationId="{350EF46F-E59A-064F-A46F-151E29A6A069}"/>
          </ac:picMkLst>
        </pc:picChg>
        <pc:picChg chg="add mod">
          <ac:chgData name="Cathrine Duedahl-Olesen" userId="0f4ad920445e6980" providerId="LiveId" clId="{DC7B2068-E1F4-4E5C-877E-327DD41C7028}" dt="2022-09-14T12:33:34.145" v="1161" actId="1076"/>
          <ac:picMkLst>
            <pc:docMk/>
            <pc:sldMk cId="245590996" sldId="262"/>
            <ac:picMk id="1038" creationId="{FC4517FA-B3A7-D63F-CF3C-822352E6BC5E}"/>
          </ac:picMkLst>
        </pc:picChg>
        <pc:picChg chg="add mod">
          <ac:chgData name="Cathrine Duedahl-Olesen" userId="0f4ad920445e6980" providerId="LiveId" clId="{DC7B2068-E1F4-4E5C-877E-327DD41C7028}" dt="2022-09-14T12:27:33.821" v="1134" actId="1076"/>
          <ac:picMkLst>
            <pc:docMk/>
            <pc:sldMk cId="245590996" sldId="262"/>
            <ac:picMk id="1040" creationId="{D3C5DDB8-2B82-0763-DF8C-941D01E979C9}"/>
          </ac:picMkLst>
        </pc:picChg>
      </pc:sldChg>
      <pc:sldMasterChg chg="setBg modSldLayout">
        <pc:chgData name="Cathrine Duedahl-Olesen" userId="0f4ad920445e6980" providerId="LiveId" clId="{DC7B2068-E1F4-4E5C-877E-327DD41C7028}" dt="2022-09-14T07:56:15.457" v="870"/>
        <pc:sldMasterMkLst>
          <pc:docMk/>
          <pc:sldMasterMk cId="3591943216" sldId="2147483660"/>
        </pc:sldMasterMkLst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321701578" sldId="2147483661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191791855" sldId="2147483662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534748069" sldId="2147483663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66773620" sldId="2147483664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20221928" sldId="2147483665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764476984" sldId="2147483666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202344694" sldId="2147483667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3709782354" sldId="2147483668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812573277" sldId="2147483669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2303141410" sldId="2147483670"/>
          </pc:sldLayoutMkLst>
        </pc:sldLayoutChg>
        <pc:sldLayoutChg chg="setBg">
          <pc:chgData name="Cathrine Duedahl-Olesen" userId="0f4ad920445e6980" providerId="LiveId" clId="{DC7B2068-E1F4-4E5C-877E-327DD41C7028}" dt="2022-09-14T07:56:15.457" v="870"/>
          <pc:sldLayoutMkLst>
            <pc:docMk/>
            <pc:sldMasterMk cId="3591943216" sldId="2147483660"/>
            <pc:sldLayoutMk cId="161799290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41865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6800"/>
            <a:ext cx="12192000" cy="3255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024"/>
            <a:ext cx="12192000" cy="3381875"/>
          </a:xfrm>
          <a:prstGeom prst="rect">
            <a:avLst/>
          </a:prstGeom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14" y="1237154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4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665" y="402038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8" y="3150312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015" y="59176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" y="2399527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0434" y="3150313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1222" y="3725194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1644681" y="3829222"/>
            <a:ext cx="632961" cy="91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598801" y="3946916"/>
            <a:ext cx="1089193" cy="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998354" y="3764781"/>
            <a:ext cx="1138004" cy="12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433497" y="3781135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FBC4B874-1996-313D-1F3D-A53BC5D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25958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A874-CD13-7E38-F0AC-C7011507F7A8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8906F2-BEBE-4F50-854F-282E3D8785BA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B4C3C3-0181-D1C5-065F-A2863E4E3D59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F83E8-5D03-E2CC-652C-261D2AAE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Ow Closed Mouth Smile - Closed Mouth Cartoon PNG Image with No  Background - PNGkey.com">
            <a:extLst>
              <a:ext uri="{FF2B5EF4-FFF2-40B4-BE49-F238E27FC236}">
                <a16:creationId xmlns:a16="http://schemas.microsoft.com/office/drawing/2014/main" id="{3BF6BABF-E605-3798-F09B-5AD22CDA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41" y="2224805"/>
            <a:ext cx="329708" cy="1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D68FD-EA37-518A-EEB3-0583959D8A72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094560-BBC5-4F0F-F530-66A588D4B86F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E2DC89-0CA0-5750-D2DB-A43D79B318E1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A36C8D-64A7-D31C-FCA5-8FFC256D60FD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018304-60C1-575C-5FEE-BA719A298940}"/>
              </a:ext>
            </a:extLst>
          </p:cNvPr>
          <p:cNvCxnSpPr>
            <a:cxnSpLocks/>
          </p:cNvCxnSpPr>
          <p:nvPr/>
        </p:nvCxnSpPr>
        <p:spPr>
          <a:xfrm>
            <a:off x="5572257" y="2652482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051105-568F-BCB1-2EC5-84536B277021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78125-3B75-EEBE-E6BF-7F7006507637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215BE4-17CC-AC80-8C33-1EA5526F1190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81EE31-2468-13F1-D810-8B73BB6D9855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B8993-2B6A-49A3-07E5-5FDB68859B2E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F1A531-B814-41D1-D5D6-CFF7ABB5006B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2B8956-8B80-45A7-8E05-AA97701B64F4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0E67FB-D3E4-ED1D-5508-E0FD9B421FC6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906AFF-A1CE-562A-FB8E-ED8CB8C3BB42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78EBA-ED66-3312-8C4A-B1CE79B493A1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4710B-1CDB-4341-65BF-C6CC90521846}"/>
              </a:ext>
            </a:extLst>
          </p:cNvPr>
          <p:cNvCxnSpPr>
            <a:cxnSpLocks/>
          </p:cNvCxnSpPr>
          <p:nvPr/>
        </p:nvCxnSpPr>
        <p:spPr>
          <a:xfrm>
            <a:off x="5214992" y="2602317"/>
            <a:ext cx="282197" cy="254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1EC74-8FC8-6C51-BE29-F241BAF225F1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9ABA24-DB8F-F31D-A10A-98FFACD75FA5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BA34F8-5344-22E1-B8A1-40DE103EAFFC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F9A18C-9C4B-31F0-E5D3-165D28695834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01D572-2063-7D09-84D5-489DF81F2DE6}"/>
              </a:ext>
            </a:extLst>
          </p:cNvPr>
          <p:cNvSpPr/>
          <p:nvPr/>
        </p:nvSpPr>
        <p:spPr>
          <a:xfrm rot="4490843">
            <a:off x="4762632" y="2545298"/>
            <a:ext cx="562395" cy="9799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8E7E2-709E-D5E3-0AC9-7BC6E03EB016}"/>
              </a:ext>
            </a:extLst>
          </p:cNvPr>
          <p:cNvSpPr/>
          <p:nvPr/>
        </p:nvSpPr>
        <p:spPr>
          <a:xfrm rot="1371555">
            <a:off x="5201486" y="2324942"/>
            <a:ext cx="398066" cy="6963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837AC-69B5-A05A-0C2C-3B34FB200D17}"/>
              </a:ext>
            </a:extLst>
          </p:cNvPr>
          <p:cNvSpPr/>
          <p:nvPr/>
        </p:nvSpPr>
        <p:spPr>
          <a:xfrm>
            <a:off x="5050744" y="1639892"/>
            <a:ext cx="942026" cy="77216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74D36-7A53-0B05-1575-3272884E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7" y="1737360"/>
            <a:ext cx="617517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5D04DE-8FB2-D134-78F0-0493CC3B01A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5430230" y="3136643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50861-6BDC-FCF2-9ACE-59BCCE8CCA3D}"/>
              </a:ext>
            </a:extLst>
          </p:cNvPr>
          <p:cNvCxnSpPr>
            <a:cxnSpLocks/>
          </p:cNvCxnSpPr>
          <p:nvPr/>
        </p:nvCxnSpPr>
        <p:spPr>
          <a:xfrm flipH="1">
            <a:off x="5477169" y="3306658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1B851-A237-5CBB-3656-9ECABE660F39}"/>
              </a:ext>
            </a:extLst>
          </p:cNvPr>
          <p:cNvCxnSpPr>
            <a:cxnSpLocks/>
          </p:cNvCxnSpPr>
          <p:nvPr/>
        </p:nvCxnSpPr>
        <p:spPr>
          <a:xfrm>
            <a:off x="5344309" y="317856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562C93-A98F-D7F8-7C6E-41B6C7697A3F}"/>
              </a:ext>
            </a:extLst>
          </p:cNvPr>
          <p:cNvCxnSpPr>
            <a:cxnSpLocks/>
          </p:cNvCxnSpPr>
          <p:nvPr/>
        </p:nvCxnSpPr>
        <p:spPr>
          <a:xfrm flipH="1">
            <a:off x="5391248" y="334858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EEC5F-45B7-F0B6-E593-54F1A3F2F3A3}"/>
              </a:ext>
            </a:extLst>
          </p:cNvPr>
          <p:cNvCxnSpPr>
            <a:cxnSpLocks/>
          </p:cNvCxnSpPr>
          <p:nvPr/>
        </p:nvCxnSpPr>
        <p:spPr>
          <a:xfrm flipV="1">
            <a:off x="5606008" y="2263067"/>
            <a:ext cx="593224" cy="389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47505-7669-D933-FD10-09A6BA16A748}"/>
              </a:ext>
            </a:extLst>
          </p:cNvPr>
          <p:cNvCxnSpPr>
            <a:cxnSpLocks/>
          </p:cNvCxnSpPr>
          <p:nvPr/>
        </p:nvCxnSpPr>
        <p:spPr>
          <a:xfrm>
            <a:off x="5419436" y="3543785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4D470F-4CB4-B0B8-5088-1833FAFA7802}"/>
              </a:ext>
            </a:extLst>
          </p:cNvPr>
          <p:cNvCxnSpPr>
            <a:cxnSpLocks/>
          </p:cNvCxnSpPr>
          <p:nvPr/>
        </p:nvCxnSpPr>
        <p:spPr>
          <a:xfrm>
            <a:off x="5487962" y="3520229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3942D-342C-CAAA-72C6-848F672979D1}"/>
              </a:ext>
            </a:extLst>
          </p:cNvPr>
          <p:cNvCxnSpPr>
            <a:cxnSpLocks/>
          </p:cNvCxnSpPr>
          <p:nvPr/>
        </p:nvCxnSpPr>
        <p:spPr>
          <a:xfrm>
            <a:off x="5487962" y="3500120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C39D96-C148-3D41-DCB2-FF3887DDD5DB}"/>
              </a:ext>
            </a:extLst>
          </p:cNvPr>
          <p:cNvCxnSpPr>
            <a:cxnSpLocks/>
          </p:cNvCxnSpPr>
          <p:nvPr/>
        </p:nvCxnSpPr>
        <p:spPr>
          <a:xfrm>
            <a:off x="4993011" y="3232796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24219-7B46-88CA-E66C-80C616652B79}"/>
              </a:ext>
            </a:extLst>
          </p:cNvPr>
          <p:cNvCxnSpPr>
            <a:cxnSpLocks/>
          </p:cNvCxnSpPr>
          <p:nvPr/>
        </p:nvCxnSpPr>
        <p:spPr>
          <a:xfrm flipH="1">
            <a:off x="5039950" y="3402811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0747D-B1D2-6D5F-2031-18910CDD7BEF}"/>
              </a:ext>
            </a:extLst>
          </p:cNvPr>
          <p:cNvCxnSpPr>
            <a:cxnSpLocks/>
          </p:cNvCxnSpPr>
          <p:nvPr/>
        </p:nvCxnSpPr>
        <p:spPr>
          <a:xfrm>
            <a:off x="4907090" y="3274719"/>
            <a:ext cx="115465" cy="17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D3CA4E-0E01-1C25-0BF9-55088A536E82}"/>
              </a:ext>
            </a:extLst>
          </p:cNvPr>
          <p:cNvCxnSpPr>
            <a:cxnSpLocks/>
          </p:cNvCxnSpPr>
          <p:nvPr/>
        </p:nvCxnSpPr>
        <p:spPr>
          <a:xfrm flipH="1">
            <a:off x="4954029" y="3444734"/>
            <a:ext cx="68526" cy="213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19CE9B-5ACE-5E01-10B1-33DDA8D6FFE8}"/>
              </a:ext>
            </a:extLst>
          </p:cNvPr>
          <p:cNvCxnSpPr>
            <a:cxnSpLocks/>
          </p:cNvCxnSpPr>
          <p:nvPr/>
        </p:nvCxnSpPr>
        <p:spPr>
          <a:xfrm>
            <a:off x="4982217" y="3639938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569DBC-8FA4-718A-E87C-AF2993D266A6}"/>
              </a:ext>
            </a:extLst>
          </p:cNvPr>
          <p:cNvCxnSpPr>
            <a:cxnSpLocks/>
          </p:cNvCxnSpPr>
          <p:nvPr/>
        </p:nvCxnSpPr>
        <p:spPr>
          <a:xfrm>
            <a:off x="5050743" y="3616382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3D1880-A8C0-40BB-AD2A-477C787A2F66}"/>
              </a:ext>
            </a:extLst>
          </p:cNvPr>
          <p:cNvCxnSpPr>
            <a:cxnSpLocks/>
          </p:cNvCxnSpPr>
          <p:nvPr/>
        </p:nvCxnSpPr>
        <p:spPr>
          <a:xfrm>
            <a:off x="5050743" y="3596273"/>
            <a:ext cx="102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2445A-1CAF-A64C-F9E6-490B12A27839}"/>
              </a:ext>
            </a:extLst>
          </p:cNvPr>
          <p:cNvCxnSpPr>
            <a:cxnSpLocks/>
          </p:cNvCxnSpPr>
          <p:nvPr/>
        </p:nvCxnSpPr>
        <p:spPr>
          <a:xfrm flipH="1">
            <a:off x="5380135" y="1416129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30A60-D426-B9D0-E383-9A3458830282}"/>
              </a:ext>
            </a:extLst>
          </p:cNvPr>
          <p:cNvCxnSpPr>
            <a:cxnSpLocks/>
          </p:cNvCxnSpPr>
          <p:nvPr/>
        </p:nvCxnSpPr>
        <p:spPr>
          <a:xfrm>
            <a:off x="5521757" y="1397596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003741-4450-9D50-31CE-ED11A120250A}"/>
              </a:ext>
            </a:extLst>
          </p:cNvPr>
          <p:cNvCxnSpPr>
            <a:cxnSpLocks/>
          </p:cNvCxnSpPr>
          <p:nvPr/>
        </p:nvCxnSpPr>
        <p:spPr>
          <a:xfrm flipH="1">
            <a:off x="5709891" y="1414053"/>
            <a:ext cx="143905" cy="242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BC76F-5A90-D28B-86A1-008AA6E13616}"/>
              </a:ext>
            </a:extLst>
          </p:cNvPr>
          <p:cNvCxnSpPr>
            <a:cxnSpLocks/>
          </p:cNvCxnSpPr>
          <p:nvPr/>
        </p:nvCxnSpPr>
        <p:spPr>
          <a:xfrm>
            <a:off x="5851513" y="1395520"/>
            <a:ext cx="170408" cy="122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40626-33C0-3E22-774B-EBE0F3E7C0EF}"/>
              </a:ext>
            </a:extLst>
          </p:cNvPr>
          <p:cNvCxnSpPr>
            <a:cxnSpLocks/>
          </p:cNvCxnSpPr>
          <p:nvPr/>
        </p:nvCxnSpPr>
        <p:spPr>
          <a:xfrm>
            <a:off x="4907090" y="2093161"/>
            <a:ext cx="296612" cy="55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14C875-9FAF-6A63-2127-CAFD6B0AF49B}"/>
              </a:ext>
            </a:extLst>
          </p:cNvPr>
          <p:cNvCxnSpPr>
            <a:cxnSpLocks/>
          </p:cNvCxnSpPr>
          <p:nvPr/>
        </p:nvCxnSpPr>
        <p:spPr>
          <a:xfrm flipV="1">
            <a:off x="6199232" y="1395520"/>
            <a:ext cx="122929" cy="879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97B34E-B2CE-8B69-546A-780F98615298}"/>
              </a:ext>
            </a:extLst>
          </p:cNvPr>
          <p:cNvCxnSpPr>
            <a:cxnSpLocks/>
          </p:cNvCxnSpPr>
          <p:nvPr/>
        </p:nvCxnSpPr>
        <p:spPr>
          <a:xfrm flipV="1">
            <a:off x="4914192" y="1356462"/>
            <a:ext cx="12352" cy="761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Smile, Cartoon, Simple Line. Fleece Blanket by Tom Hill | Pixels">
            <a:extLst>
              <a:ext uri="{FF2B5EF4-FFF2-40B4-BE49-F238E27FC236}">
                <a16:creationId xmlns:a16="http://schemas.microsoft.com/office/drawing/2014/main" id="{E210AE36-F3D2-4AFF-5239-61A25FCC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89" y="2003662"/>
            <a:ext cx="775012" cy="3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FCD2C6-E5A3-4DA5-2B12-FF26B9AA88BE}"/>
              </a:ext>
            </a:extLst>
          </p:cNvPr>
          <p:cNvSpPr/>
          <p:nvPr/>
        </p:nvSpPr>
        <p:spPr>
          <a:xfrm>
            <a:off x="6096000" y="-6978"/>
            <a:ext cx="3052130" cy="3398277"/>
          </a:xfrm>
          <a:prstGeom prst="rect">
            <a:avLst/>
          </a:prstGeom>
          <a:solidFill>
            <a:srgbClr val="9A1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A40D1-99CE-8721-9766-D1FCFF542364}"/>
              </a:ext>
            </a:extLst>
          </p:cNvPr>
          <p:cNvSpPr/>
          <p:nvPr/>
        </p:nvSpPr>
        <p:spPr>
          <a:xfrm>
            <a:off x="3026084" y="-6978"/>
            <a:ext cx="3083447" cy="3390256"/>
          </a:xfrm>
          <a:prstGeom prst="rect">
            <a:avLst/>
          </a:prstGeom>
          <a:solidFill>
            <a:srgbClr val="00A14B"/>
          </a:solidFill>
          <a:ln>
            <a:solidFill>
              <a:srgbClr val="00A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620E1-820B-CCA4-0A77-445ED2507882}"/>
              </a:ext>
            </a:extLst>
          </p:cNvPr>
          <p:cNvSpPr/>
          <p:nvPr/>
        </p:nvSpPr>
        <p:spPr>
          <a:xfrm>
            <a:off x="-1" y="-6978"/>
            <a:ext cx="3026085" cy="3390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Åbn billede">
            <a:extLst>
              <a:ext uri="{FF2B5EF4-FFF2-40B4-BE49-F238E27FC236}">
                <a16:creationId xmlns:a16="http://schemas.microsoft.com/office/drawing/2014/main" id="{FEAB18A7-8AF8-C3F0-DD4D-DF1C48C85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4" t="66866"/>
          <a:stretch/>
        </p:blipFill>
        <p:spPr bwMode="auto">
          <a:xfrm>
            <a:off x="0" y="0"/>
            <a:ext cx="1268095" cy="1268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gen tilgængelig beskrivelse.">
            <a:extLst>
              <a:ext uri="{FF2B5EF4-FFF2-40B4-BE49-F238E27FC236}">
                <a16:creationId xmlns:a16="http://schemas.microsoft.com/office/drawing/2014/main" id="{E0DA57E9-21CA-99EA-B25B-86EEAE999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9" b="67009"/>
          <a:stretch/>
        </p:blipFill>
        <p:spPr bwMode="auto">
          <a:xfrm>
            <a:off x="3026084" y="0"/>
            <a:ext cx="128061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gen tilgængelig beskrivelse.">
            <a:extLst>
              <a:ext uri="{FF2B5EF4-FFF2-40B4-BE49-F238E27FC236}">
                <a16:creationId xmlns:a16="http://schemas.microsoft.com/office/drawing/2014/main" id="{CC60FBF3-A344-E2DF-45B5-F2F4A4B5D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9" t="-274" r="33711" b="66706"/>
          <a:stretch/>
        </p:blipFill>
        <p:spPr bwMode="auto">
          <a:xfrm>
            <a:off x="0" y="3383278"/>
            <a:ext cx="1233158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gen tilgængelig beskrivelse.">
            <a:extLst>
              <a:ext uri="{FF2B5EF4-FFF2-40B4-BE49-F238E27FC236}">
                <a16:creationId xmlns:a16="http://schemas.microsoft.com/office/drawing/2014/main" id="{AF608643-E4A8-377C-DA25-0751FBB5D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6" b="66863"/>
          <a:stretch/>
        </p:blipFill>
        <p:spPr bwMode="auto">
          <a:xfrm>
            <a:off x="9148130" y="0"/>
            <a:ext cx="1268095" cy="12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gen tilgængelig beskrivelse.">
            <a:extLst>
              <a:ext uri="{FF2B5EF4-FFF2-40B4-BE49-F238E27FC236}">
                <a16:creationId xmlns:a16="http://schemas.microsoft.com/office/drawing/2014/main" id="{11911DF9-4F47-343B-AC69-9F5E29032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8" r="67230" b="33765"/>
          <a:stretch/>
        </p:blipFill>
        <p:spPr bwMode="auto">
          <a:xfrm>
            <a:off x="3026085" y="3391299"/>
            <a:ext cx="1268095" cy="12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gen tilgængelig beskrivelse.">
            <a:extLst>
              <a:ext uri="{FF2B5EF4-FFF2-40B4-BE49-F238E27FC236}">
                <a16:creationId xmlns:a16="http://schemas.microsoft.com/office/drawing/2014/main" id="{350EF46F-E59A-064F-A46F-151E29A6A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1" t="33294" r="33554" b="33451"/>
          <a:stretch/>
        </p:blipFill>
        <p:spPr bwMode="auto">
          <a:xfrm>
            <a:off x="6087108" y="3383278"/>
            <a:ext cx="126873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gen tilgængelig beskrivelse.">
            <a:extLst>
              <a:ext uri="{FF2B5EF4-FFF2-40B4-BE49-F238E27FC236}">
                <a16:creationId xmlns:a16="http://schemas.microsoft.com/office/drawing/2014/main" id="{FC4517FA-B3A7-D63F-CF3C-822352E6B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3" t="33608" b="33451"/>
          <a:stretch/>
        </p:blipFill>
        <p:spPr bwMode="auto">
          <a:xfrm>
            <a:off x="6118423" y="19329"/>
            <a:ext cx="1268096" cy="12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gen tilgængelig beskrivelse.">
            <a:extLst>
              <a:ext uri="{FF2B5EF4-FFF2-40B4-BE49-F238E27FC236}">
                <a16:creationId xmlns:a16="http://schemas.microsoft.com/office/drawing/2014/main" id="{D3C5DDB8-2B82-0763-DF8C-941D01E97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4" t="67019" r="33296" b="354"/>
          <a:stretch/>
        </p:blipFill>
        <p:spPr bwMode="auto">
          <a:xfrm>
            <a:off x="9148130" y="3429000"/>
            <a:ext cx="1268096" cy="12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9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2022-09-14T12:34:45Z</dcterms:modified>
</cp:coreProperties>
</file>