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33CC33"/>
    <a:srgbClr val="CC9900"/>
    <a:srgbClr val="3A1D00"/>
    <a:srgbClr val="663300"/>
    <a:srgbClr val="996633"/>
    <a:srgbClr val="101010"/>
    <a:srgbClr val="961E82"/>
    <a:srgbClr val="141414"/>
    <a:srgbClr val="BEA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356" y="3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085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25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639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274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975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5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61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73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1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43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7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14B-F7E0-4BB8-BEDF-B5AB8B27A77B}" type="datetimeFigureOut">
              <a:rPr lang="da-DK" smtClean="0"/>
              <a:t>15-09-2022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340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ømlinet affaldssortering">
            <a:extLst>
              <a:ext uri="{FF2B5EF4-FFF2-40B4-BE49-F238E27FC236}">
                <a16:creationId xmlns:a16="http://schemas.microsoft.com/office/drawing/2014/main" id="{9DF02BC7-9708-D59C-D522-D83FBDF2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2039" y="1739632"/>
            <a:ext cx="8570518" cy="85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utediagram: Manuel proces 3">
            <a:extLst>
              <a:ext uri="{FF2B5EF4-FFF2-40B4-BE49-F238E27FC236}">
                <a16:creationId xmlns:a16="http://schemas.microsoft.com/office/drawing/2014/main" id="{EC3A9575-52C2-4190-87D1-CBBED51EB585}"/>
              </a:ext>
            </a:extLst>
          </p:cNvPr>
          <p:cNvSpPr/>
          <p:nvPr/>
        </p:nvSpPr>
        <p:spPr>
          <a:xfrm>
            <a:off x="10621410" y="-2679692"/>
            <a:ext cx="6108693" cy="6108693"/>
          </a:xfrm>
          <a:prstGeom prst="flowChartManualOperati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bg1">
                  <a:lumMod val="50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sp>
        <p:nvSpPr>
          <p:cNvPr id="10" name="Kombinationstegning: figur 9">
            <a:extLst>
              <a:ext uri="{FF2B5EF4-FFF2-40B4-BE49-F238E27FC236}">
                <a16:creationId xmlns:a16="http://schemas.microsoft.com/office/drawing/2014/main" id="{B4021825-8F48-18E5-7C61-A1997F99C9E4}"/>
              </a:ext>
            </a:extLst>
          </p:cNvPr>
          <p:cNvSpPr/>
          <p:nvPr/>
        </p:nvSpPr>
        <p:spPr>
          <a:xfrm>
            <a:off x="10929195" y="-1162264"/>
            <a:ext cx="5493120" cy="3030827"/>
          </a:xfrm>
          <a:custGeom>
            <a:avLst/>
            <a:gdLst>
              <a:gd name="connsiteX0" fmla="*/ 0 w 2595245"/>
              <a:gd name="connsiteY0" fmla="*/ 0 h 1431925"/>
              <a:gd name="connsiteX1" fmla="*/ 2595245 w 2595245"/>
              <a:gd name="connsiteY1" fmla="*/ 0 h 1431925"/>
              <a:gd name="connsiteX2" fmla="*/ 2308860 w 2595245"/>
              <a:gd name="connsiteY2" fmla="*/ 1431925 h 1431925"/>
              <a:gd name="connsiteX3" fmla="*/ 286385 w 2595245"/>
              <a:gd name="connsiteY3" fmla="*/ 1431925 h 143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5245" h="1431925">
                <a:moveTo>
                  <a:pt x="0" y="0"/>
                </a:moveTo>
                <a:lnTo>
                  <a:pt x="2595245" y="0"/>
                </a:lnTo>
                <a:lnTo>
                  <a:pt x="2308860" y="1431925"/>
                </a:lnTo>
                <a:lnTo>
                  <a:pt x="286385" y="1431925"/>
                </a:lnTo>
                <a:close/>
              </a:path>
            </a:pathLst>
          </a:custGeom>
          <a:solidFill>
            <a:srgbClr val="961E82"/>
          </a:solidFill>
          <a:ln>
            <a:solidFill>
              <a:srgbClr val="961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sz="6049"/>
          </a:p>
        </p:txBody>
      </p:sp>
      <p:pic>
        <p:nvPicPr>
          <p:cNvPr id="12" name="Picture 4" descr="Strømlinet affaldssortering">
            <a:extLst>
              <a:ext uri="{FF2B5EF4-FFF2-40B4-BE49-F238E27FC236}">
                <a16:creationId xmlns:a16="http://schemas.microsoft.com/office/drawing/2014/main" id="{6255C7A9-139C-E4B5-A3AA-44E0358AC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6" t="34883" r="-426" b="34883"/>
          <a:stretch/>
        </p:blipFill>
        <p:spPr bwMode="auto">
          <a:xfrm>
            <a:off x="12147742" y="-1033339"/>
            <a:ext cx="3056023" cy="27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998F1E5D-86EE-71CA-257F-ED599013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795" y="3557932"/>
            <a:ext cx="6193907" cy="61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el 21">
            <a:extLst>
              <a:ext uri="{FF2B5EF4-FFF2-40B4-BE49-F238E27FC236}">
                <a16:creationId xmlns:a16="http://schemas.microsoft.com/office/drawing/2014/main" id="{AC635D03-8E7E-395C-377A-8BB8C415F008}"/>
              </a:ext>
            </a:extLst>
          </p:cNvPr>
          <p:cNvSpPr/>
          <p:nvPr/>
        </p:nvSpPr>
        <p:spPr>
          <a:xfrm>
            <a:off x="2286103" y="-1904856"/>
            <a:ext cx="7619795" cy="10667712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bg1"/>
              </a:gs>
              <a:gs pos="48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grpSp>
        <p:nvGrpSpPr>
          <p:cNvPr id="18" name="Gruppe 17">
            <a:extLst>
              <a:ext uri="{FF2B5EF4-FFF2-40B4-BE49-F238E27FC236}">
                <a16:creationId xmlns:a16="http://schemas.microsoft.com/office/drawing/2014/main" id="{CA5A97A4-3730-6392-1D41-1EDDC5C73667}"/>
              </a:ext>
            </a:extLst>
          </p:cNvPr>
          <p:cNvGrpSpPr/>
          <p:nvPr/>
        </p:nvGrpSpPr>
        <p:grpSpPr>
          <a:xfrm flipH="1">
            <a:off x="9905898" y="-1904856"/>
            <a:ext cx="4479825" cy="10667712"/>
            <a:chOff x="3662980" y="909000"/>
            <a:chExt cx="4233020" cy="504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C324A90-DBB4-0FE0-6711-4C74E8CD7033}"/>
                </a:ext>
              </a:extLst>
            </p:cNvPr>
            <p:cNvSpPr/>
            <p:nvPr/>
          </p:nvSpPr>
          <p:spPr>
            <a:xfrm>
              <a:off x="3662980" y="3159000"/>
              <a:ext cx="1080000" cy="540000"/>
            </a:xfrm>
            <a:prstGeom prst="ellipse">
              <a:avLst/>
            </a:prstGeom>
            <a:gradFill flip="none" rotWithShape="1">
              <a:gsLst>
                <a:gs pos="41000">
                  <a:srgbClr val="FFF0C0"/>
                </a:gs>
                <a:gs pos="0">
                  <a:schemeClr val="accent4">
                    <a:lumMod val="0"/>
                    <a:lumOff val="100000"/>
                    <a:alpha val="96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 dirty="0"/>
            </a:p>
          </p:txBody>
        </p:sp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521E7B2-A531-B87B-CBBB-1E284D74BFAF}"/>
                </a:ext>
              </a:extLst>
            </p:cNvPr>
            <p:cNvSpPr/>
            <p:nvPr/>
          </p:nvSpPr>
          <p:spPr>
            <a:xfrm>
              <a:off x="4296000" y="909000"/>
              <a:ext cx="3600000" cy="504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100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 dirty="0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696D9A33-1D78-9FB0-9260-8CA8CE03C117}"/>
                </a:ext>
              </a:extLst>
            </p:cNvPr>
            <p:cNvSpPr/>
            <p:nvPr/>
          </p:nvSpPr>
          <p:spPr>
            <a:xfrm>
              <a:off x="4661760" y="1269000"/>
              <a:ext cx="1260000" cy="1980000"/>
            </a:xfrm>
            <a:prstGeom prst="rect">
              <a:avLst/>
            </a:prstGeom>
            <a:gradFill flip="none" rotWithShape="1">
              <a:gsLst>
                <a:gs pos="59000">
                  <a:srgbClr val="804D1A"/>
                </a:gs>
                <a:gs pos="3000">
                  <a:srgbClr val="996633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7031C3A2-FA0D-EE5D-0492-D1C91AFE96FF}"/>
                </a:ext>
              </a:extLst>
            </p:cNvPr>
            <p:cNvSpPr/>
            <p:nvPr/>
          </p:nvSpPr>
          <p:spPr>
            <a:xfrm>
              <a:off x="6270242" y="126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6000">
                  <a:srgbClr val="804D1A"/>
                </a:gs>
                <a:gs pos="100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6A27C4E2-F5C6-9DED-42FF-BAB970FE8370}"/>
                </a:ext>
              </a:extLst>
            </p:cNvPr>
            <p:cNvSpPr/>
            <p:nvPr/>
          </p:nvSpPr>
          <p:spPr>
            <a:xfrm>
              <a:off x="4661760" y="360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0000">
                  <a:srgbClr val="804D1A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C9D302D2-C6F6-85E3-B1B7-36D813D6CC93}"/>
                </a:ext>
              </a:extLst>
            </p:cNvPr>
            <p:cNvSpPr/>
            <p:nvPr/>
          </p:nvSpPr>
          <p:spPr>
            <a:xfrm>
              <a:off x="6270242" y="360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0000">
                  <a:srgbClr val="804D1A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</p:grpSp>
      <p:sp>
        <p:nvSpPr>
          <p:cNvPr id="24" name="Rektangel 23">
            <a:extLst>
              <a:ext uri="{FF2B5EF4-FFF2-40B4-BE49-F238E27FC236}">
                <a16:creationId xmlns:a16="http://schemas.microsoft.com/office/drawing/2014/main" id="{0DF9BEDD-F97C-E7E7-0702-FA0330893DFB}"/>
              </a:ext>
            </a:extLst>
          </p:cNvPr>
          <p:cNvSpPr/>
          <p:nvPr/>
        </p:nvSpPr>
        <p:spPr>
          <a:xfrm>
            <a:off x="13716541" y="-1904856"/>
            <a:ext cx="387084" cy="10667712"/>
          </a:xfrm>
          <a:prstGeom prst="rect">
            <a:avLst/>
          </a:prstGeom>
          <a:gradFill flip="none" rotWithShape="1">
            <a:gsLst>
              <a:gs pos="100000">
                <a:srgbClr val="3A1D00"/>
              </a:gs>
              <a:gs pos="0">
                <a:srgbClr val="6633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52CA6527-AECA-5F9E-ABC4-2607ACA547D6}"/>
              </a:ext>
            </a:extLst>
          </p:cNvPr>
          <p:cNvCxnSpPr>
            <a:cxnSpLocks/>
          </p:cNvCxnSpPr>
          <p:nvPr/>
        </p:nvCxnSpPr>
        <p:spPr>
          <a:xfrm>
            <a:off x="13691207" y="-1904856"/>
            <a:ext cx="25333" cy="10667712"/>
          </a:xfrm>
          <a:prstGeom prst="line">
            <a:avLst/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591BA09-89EF-83D0-75BE-58FC20674C21}"/>
              </a:ext>
            </a:extLst>
          </p:cNvPr>
          <p:cNvSpPr/>
          <p:nvPr/>
        </p:nvSpPr>
        <p:spPr>
          <a:xfrm flipH="1">
            <a:off x="12477985" y="2857517"/>
            <a:ext cx="1142969" cy="1142969"/>
          </a:xfrm>
          <a:prstGeom prst="ellipse">
            <a:avLst/>
          </a:prstGeom>
          <a:gradFill flip="none" rotWithShape="1">
            <a:gsLst>
              <a:gs pos="41000">
                <a:srgbClr val="FFF0C0"/>
              </a:gs>
              <a:gs pos="0">
                <a:schemeClr val="accent4">
                  <a:lumMod val="0"/>
                  <a:lumOff val="100000"/>
                  <a:alpha val="9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</p:spTree>
    <p:extLst>
      <p:ext uri="{BB962C8B-B14F-4D97-AF65-F5344CB8AC3E}">
        <p14:creationId xmlns:p14="http://schemas.microsoft.com/office/powerpoint/2010/main" val="166900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e 5">
            <a:extLst>
              <a:ext uri="{FF2B5EF4-FFF2-40B4-BE49-F238E27FC236}">
                <a16:creationId xmlns:a16="http://schemas.microsoft.com/office/drawing/2014/main" id="{40C7B7C1-BBF2-4C78-4EB8-06DA23D0162A}"/>
              </a:ext>
            </a:extLst>
          </p:cNvPr>
          <p:cNvGrpSpPr/>
          <p:nvPr/>
        </p:nvGrpSpPr>
        <p:grpSpPr>
          <a:xfrm>
            <a:off x="-982647" y="-1508233"/>
            <a:ext cx="13870565" cy="3651025"/>
            <a:chOff x="2819400" y="2899785"/>
            <a:chExt cx="6553200" cy="1724940"/>
          </a:xfrm>
        </p:grpSpPr>
        <p:sp>
          <p:nvSpPr>
            <p:cNvPr id="4" name="Tekstfelt 3">
              <a:extLst>
                <a:ext uri="{FF2B5EF4-FFF2-40B4-BE49-F238E27FC236}">
                  <a16:creationId xmlns:a16="http://schemas.microsoft.com/office/drawing/2014/main" id="{66D0B41F-D024-7C7A-1C64-FB604AE92D23}"/>
                </a:ext>
              </a:extLst>
            </p:cNvPr>
            <p:cNvSpPr txBox="1"/>
            <p:nvPr/>
          </p:nvSpPr>
          <p:spPr>
            <a:xfrm>
              <a:off x="2819400" y="2899785"/>
              <a:ext cx="6553200" cy="1323439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prstTxWarp prst="textDeflateBottom">
                <a:avLst/>
              </a:prstTxWarp>
              <a:spAutoFit/>
            </a:bodyPr>
            <a:lstStyle/>
            <a:p>
              <a:pPr algn="ctr"/>
              <a:r>
                <a:rPr lang="da-DK" sz="16933" dirty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nt" panose="02000600000000000000" pitchFamily="50" charset="0"/>
                </a:rPr>
                <a:t>SKRALDEMXRE</a:t>
              </a:r>
            </a:p>
          </p:txBody>
        </p:sp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ACB1D854-B050-4BDC-660F-1DC51B7506F4}"/>
                </a:ext>
              </a:extLst>
            </p:cNvPr>
            <p:cNvSpPr txBox="1"/>
            <p:nvPr/>
          </p:nvSpPr>
          <p:spPr>
            <a:xfrm>
              <a:off x="3944937" y="3701492"/>
              <a:ext cx="4302125" cy="92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6049" dirty="0">
                  <a:latin typeface="Ant" panose="02000600000000000000" pitchFamily="50" charset="0"/>
                  <a:cs typeface="Aharoni" panose="02010803020104030203" pitchFamily="2" charset="-79"/>
                </a:rPr>
                <a:t>JONATAN JONATHAN JOHNATHAN</a:t>
              </a:r>
            </a:p>
          </p:txBody>
        </p:sp>
      </p:grp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F075238-D381-7250-7678-1B4CED15A774}"/>
              </a:ext>
            </a:extLst>
          </p:cNvPr>
          <p:cNvSpPr/>
          <p:nvPr/>
        </p:nvSpPr>
        <p:spPr>
          <a:xfrm>
            <a:off x="3945523" y="2550889"/>
            <a:ext cx="5333856" cy="3809897"/>
          </a:xfrm>
          <a:prstGeom prst="roundRect">
            <a:avLst/>
          </a:prstGeom>
          <a:solidFill>
            <a:srgbClr val="66FF66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dirty="0">
                <a:solidFill>
                  <a:schemeClr val="tx1"/>
                </a:solidFill>
                <a:latin typeface="Ant" panose="02000600000000000000" pitchFamily="50" charset="0"/>
              </a:rPr>
              <a:t>START</a:t>
            </a:r>
            <a:r>
              <a:rPr lang="da-DK" sz="9313" dirty="0">
                <a:latin typeface="Ant" panose="02000600000000000000" pitchFamily="50" charset="0"/>
              </a:rPr>
              <a:t> j</a:t>
            </a:r>
          </a:p>
        </p:txBody>
      </p:sp>
      <p:sp>
        <p:nvSpPr>
          <p:cNvPr id="10" name="Ligebenet trekant 9">
            <a:extLst>
              <a:ext uri="{FF2B5EF4-FFF2-40B4-BE49-F238E27FC236}">
                <a16:creationId xmlns:a16="http://schemas.microsoft.com/office/drawing/2014/main" id="{B59B026C-AE73-F33B-C00D-545D08E48E47}"/>
              </a:ext>
            </a:extLst>
          </p:cNvPr>
          <p:cNvSpPr/>
          <p:nvPr/>
        </p:nvSpPr>
        <p:spPr>
          <a:xfrm rot="5400000">
            <a:off x="7619255" y="3936140"/>
            <a:ext cx="1200680" cy="10393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C6170555-93B6-9004-9CE5-9A499AC4FC0C}"/>
              </a:ext>
            </a:extLst>
          </p:cNvPr>
          <p:cNvSpPr txBox="1"/>
          <p:nvPr/>
        </p:nvSpPr>
        <p:spPr>
          <a:xfrm>
            <a:off x="2413220" y="1129748"/>
            <a:ext cx="5257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Ant" panose="02000600000000000000" pitchFamily="50" charset="0"/>
              </a:rPr>
              <a:t>TRXK PA 		</a:t>
            </a:r>
          </a:p>
          <a:p>
            <a:r>
              <a:rPr lang="da-DK" sz="3200" b="1" dirty="0">
                <a:latin typeface="Ant" panose="02000600000000000000" pitchFamily="50" charset="0"/>
              </a:rPr>
              <a:t>FOR AT SMIDE SKRALD IGEN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311189AF-BC9B-A207-D2D3-48E852F70CFF}"/>
              </a:ext>
            </a:extLst>
          </p:cNvPr>
          <p:cNvSpPr txBox="1"/>
          <p:nvPr/>
        </p:nvSpPr>
        <p:spPr>
          <a:xfrm rot="5400000">
            <a:off x="3549709" y="1149291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F729AD35-2F87-9B86-8E51-00FF132A8BFA}"/>
              </a:ext>
            </a:extLst>
          </p:cNvPr>
          <p:cNvSpPr/>
          <p:nvPr/>
        </p:nvSpPr>
        <p:spPr>
          <a:xfrm>
            <a:off x="4096266" y="1115208"/>
            <a:ext cx="3240000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7DF1269B-B1B1-F0DA-EEEC-EF9489BBD00C}"/>
              </a:ext>
            </a:extLst>
          </p:cNvPr>
          <p:cNvSpPr txBox="1"/>
          <p:nvPr/>
        </p:nvSpPr>
        <p:spPr>
          <a:xfrm>
            <a:off x="3500120" y="3095916"/>
            <a:ext cx="544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Ant" panose="02000600000000000000" pitchFamily="50" charset="0"/>
              </a:rPr>
              <a:t>FA DET RIGTIGE SKRALD NED I </a:t>
            </a:r>
          </a:p>
          <a:p>
            <a:r>
              <a:rPr lang="da-DK" sz="3200" b="1" dirty="0">
                <a:latin typeface="Ant" panose="02000600000000000000" pitchFamily="50" charset="0"/>
              </a:rPr>
              <a:t>DEN RIGTIGE SKRALDESPAND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BD163BEA-13E1-B8FA-62A0-A7757820D74F}"/>
              </a:ext>
            </a:extLst>
          </p:cNvPr>
          <p:cNvSpPr txBox="1"/>
          <p:nvPr/>
        </p:nvSpPr>
        <p:spPr>
          <a:xfrm rot="5400000">
            <a:off x="3590349" y="3146528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Rektangel: afrundede hjørner 44">
            <a:extLst>
              <a:ext uri="{FF2B5EF4-FFF2-40B4-BE49-F238E27FC236}">
                <a16:creationId xmlns:a16="http://schemas.microsoft.com/office/drawing/2014/main" id="{51C4A849-4FBC-C898-0B43-09EB15C57D9E}"/>
              </a:ext>
            </a:extLst>
          </p:cNvPr>
          <p:cNvSpPr/>
          <p:nvPr/>
        </p:nvSpPr>
        <p:spPr>
          <a:xfrm>
            <a:off x="4174067" y="4745254"/>
            <a:ext cx="360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b="1" dirty="0">
                <a:solidFill>
                  <a:schemeClr val="tx1"/>
                </a:solidFill>
                <a:latin typeface="Ant" panose="02000600000000000000" pitchFamily="50" charset="0"/>
              </a:rPr>
              <a:t>SKIP</a:t>
            </a:r>
            <a:r>
              <a:rPr lang="da-DK" sz="9313" dirty="0">
                <a:latin typeface="Ant" panose="02000600000000000000" pitchFamily="50" charset="0"/>
              </a:rPr>
              <a:t> j</a:t>
            </a:r>
          </a:p>
        </p:txBody>
      </p:sp>
      <p:sp>
        <p:nvSpPr>
          <p:cNvPr id="49" name="Ligebenet trekant 48">
            <a:extLst>
              <a:ext uri="{FF2B5EF4-FFF2-40B4-BE49-F238E27FC236}">
                <a16:creationId xmlns:a16="http://schemas.microsoft.com/office/drawing/2014/main" id="{52AC4BF4-CF9D-4805-6027-A6E01F6355C9}"/>
              </a:ext>
            </a:extLst>
          </p:cNvPr>
          <p:cNvSpPr/>
          <p:nvPr/>
        </p:nvSpPr>
        <p:spPr>
          <a:xfrm rot="5400000">
            <a:off x="6616266" y="5105254"/>
            <a:ext cx="720000" cy="720000"/>
          </a:xfrm>
          <a:prstGeom prst="triangl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>
              <a:solidFill>
                <a:schemeClr val="tx1"/>
              </a:solidFill>
            </a:endParaRPr>
          </a:p>
        </p:txBody>
      </p:sp>
      <p:sp>
        <p:nvSpPr>
          <p:cNvPr id="3" name="Rektangel: afrundede hjørner 2">
            <a:extLst>
              <a:ext uri="{FF2B5EF4-FFF2-40B4-BE49-F238E27FC236}">
                <a16:creationId xmlns:a16="http://schemas.microsoft.com/office/drawing/2014/main" id="{D2FA0562-92FA-F45B-4745-979920B2B5C9}"/>
              </a:ext>
            </a:extLst>
          </p:cNvPr>
          <p:cNvSpPr/>
          <p:nvPr/>
        </p:nvSpPr>
        <p:spPr>
          <a:xfrm>
            <a:off x="6220460" y="440684"/>
            <a:ext cx="5349106" cy="1800000"/>
          </a:xfrm>
          <a:prstGeom prst="roundRect">
            <a:avLst/>
          </a:prstGeom>
          <a:solidFill>
            <a:srgbClr val="66FF66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b="1" dirty="0">
                <a:solidFill>
                  <a:schemeClr val="tx1"/>
                </a:solidFill>
                <a:latin typeface="Ant" panose="02000600000000000000" pitchFamily="50" charset="0"/>
              </a:rPr>
              <a:t>GENSTART</a:t>
            </a:r>
            <a:endParaRPr lang="da-DK" sz="9313" b="1" dirty="0">
              <a:latin typeface="Ant" panose="02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0C0"/>
            </a:gs>
            <a:gs pos="0">
              <a:schemeClr val="accent4">
                <a:lumMod val="0"/>
                <a:lumOff val="100000"/>
                <a:alpha val="96000"/>
              </a:schemeClr>
            </a:gs>
            <a:gs pos="9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tediagram: Dokument 1">
            <a:extLst>
              <a:ext uri="{FF2B5EF4-FFF2-40B4-BE49-F238E27FC236}">
                <a16:creationId xmlns:a16="http://schemas.microsoft.com/office/drawing/2014/main" id="{9933664A-A3BA-694B-57AE-6DE859079353}"/>
              </a:ext>
            </a:extLst>
          </p:cNvPr>
          <p:cNvSpPr/>
          <p:nvPr/>
        </p:nvSpPr>
        <p:spPr>
          <a:xfrm rot="10800000">
            <a:off x="747" y="2698845"/>
            <a:ext cx="12190507" cy="4159155"/>
          </a:xfrm>
          <a:prstGeom prst="flowChartDocument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67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/>
          </a:p>
        </p:txBody>
      </p:sp>
      <p:pic>
        <p:nvPicPr>
          <p:cNvPr id="2052" name="Picture 4" descr="54,425 Small House Illustrations &amp; Clip Art - iStock">
            <a:extLst>
              <a:ext uri="{FF2B5EF4-FFF2-40B4-BE49-F238E27FC236}">
                <a16:creationId xmlns:a16="http://schemas.microsoft.com/office/drawing/2014/main" id="{3957EEC0-9819-1968-181F-AF54AFE0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43" b="96429" l="1797" r="97386">
                        <a14:foregroundMark x1="9150" y1="93393" x2="54902" y2="90357"/>
                        <a14:foregroundMark x1="54902" y1="90357" x2="75980" y2="91429"/>
                        <a14:foregroundMark x1="75980" y1="91429" x2="76797" y2="72321"/>
                        <a14:foregroundMark x1="76797" y1="72321" x2="60784" y2="61964"/>
                        <a14:foregroundMark x1="60784" y1="61964" x2="51961" y2="37857"/>
                        <a14:foregroundMark x1="51961" y1="37857" x2="34150" y2="68929"/>
                        <a14:foregroundMark x1="34150" y1="68929" x2="20261" y2="73393"/>
                        <a14:foregroundMark x1="7680" y1="89643" x2="12582" y2="95179"/>
                        <a14:foregroundMark x1="20588" y1="95357" x2="48366" y2="92857"/>
                        <a14:foregroundMark x1="23039" y1="90000" x2="33824" y2="90714"/>
                        <a14:foregroundMark x1="38072" y1="95000" x2="51961" y2="96250"/>
                        <a14:foregroundMark x1="75490" y1="94643" x2="91667" y2="96250"/>
                        <a14:foregroundMark x1="91667" y1="96250" x2="80556" y2="87500"/>
                        <a14:foregroundMark x1="80556" y1="87500" x2="79248" y2="89643"/>
                        <a14:foregroundMark x1="59967" y1="72857" x2="63235" y2="69821"/>
                        <a14:foregroundMark x1="75000" y1="69464" x2="78758" y2="70357"/>
                        <a14:foregroundMark x1="82843" y1="86607" x2="91830" y2="94643"/>
                        <a14:foregroundMark x1="92974" y1="96607" x2="93137" y2="89464"/>
                        <a14:foregroundMark x1="96895" y1="41964" x2="97386" y2="40893"/>
                        <a14:foregroundMark x1="81863" y1="7500" x2="69608" y2="7500"/>
                        <a14:foregroundMark x1="55882" y1="9464" x2="44935" y2="8750"/>
                        <a14:foregroundMark x1="44935" y1="8750" x2="44935" y2="8750"/>
                        <a14:foregroundMark x1="47876" y1="4821" x2="52288" y2="4821"/>
                        <a14:foregroundMark x1="1797" y1="40357" x2="9150" y2="36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3" y="2115023"/>
            <a:ext cx="2487157" cy="227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3056FC42-F4B2-90D9-4809-7F93F5DFD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8" y="3667129"/>
            <a:ext cx="2941425" cy="3859479"/>
          </a:xfrm>
          <a:prstGeom prst="rect">
            <a:avLst/>
          </a:prstGeom>
        </p:spPr>
      </p:pic>
      <p:pic>
        <p:nvPicPr>
          <p:cNvPr id="6" name="Billede 5" descr="Et billede, der indeholder plante, blomst&#10;&#10;Automatisk genereret beskrivelse">
            <a:extLst>
              <a:ext uri="{FF2B5EF4-FFF2-40B4-BE49-F238E27FC236}">
                <a16:creationId xmlns:a16="http://schemas.microsoft.com/office/drawing/2014/main" id="{E10CF246-C6EF-BE92-9349-A4038E1DD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86145">
            <a:off x="671277" y="1892523"/>
            <a:ext cx="3515785" cy="3076312"/>
          </a:xfrm>
          <a:prstGeom prst="rect">
            <a:avLst/>
          </a:prstGeom>
        </p:spPr>
      </p:pic>
      <p:pic>
        <p:nvPicPr>
          <p:cNvPr id="8" name="Billede 7" descr="Et billede, der indeholder tekst, bærbar computer, computer, sidder&#10;&#10;Automatisk genereret beskrivelse">
            <a:extLst>
              <a:ext uri="{FF2B5EF4-FFF2-40B4-BE49-F238E27FC236}">
                <a16:creationId xmlns:a16="http://schemas.microsoft.com/office/drawing/2014/main" id="{21632F0A-DCA8-5ECF-6D66-5FC9E6BDD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01" y="4778424"/>
            <a:ext cx="2508136" cy="25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ksplosionsspil - Spil online nye eksplosionsspil på Desura">
            <a:extLst>
              <a:ext uri="{FF2B5EF4-FFF2-40B4-BE49-F238E27FC236}">
                <a16:creationId xmlns:a16="http://schemas.microsoft.com/office/drawing/2014/main" id="{A1F11513-1559-0F16-7D4F-8E9FA4184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7" b="20703"/>
          <a:stretch/>
        </p:blipFill>
        <p:spPr bwMode="auto">
          <a:xfrm>
            <a:off x="7177812" y="409903"/>
            <a:ext cx="5014188" cy="40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Kombinationstegning: figur 44">
            <a:extLst>
              <a:ext uri="{FF2B5EF4-FFF2-40B4-BE49-F238E27FC236}">
                <a16:creationId xmlns:a16="http://schemas.microsoft.com/office/drawing/2014/main" id="{E5151B9F-ABE1-8850-5737-411CF06B6976}"/>
              </a:ext>
            </a:extLst>
          </p:cNvPr>
          <p:cNvSpPr>
            <a:spLocks noChangeAspect="1"/>
          </p:cNvSpPr>
          <p:nvPr/>
        </p:nvSpPr>
        <p:spPr>
          <a:xfrm>
            <a:off x="8117251" y="4446403"/>
            <a:ext cx="3691021" cy="2411597"/>
          </a:xfrm>
          <a:custGeom>
            <a:avLst/>
            <a:gdLst>
              <a:gd name="connsiteX0" fmla="*/ 0 w 3691021"/>
              <a:gd name="connsiteY0" fmla="*/ 0 h 2411597"/>
              <a:gd name="connsiteX1" fmla="*/ 3691021 w 3691021"/>
              <a:gd name="connsiteY1" fmla="*/ 0 h 2411597"/>
              <a:gd name="connsiteX2" fmla="*/ 3208702 w 3691021"/>
              <a:gd name="connsiteY2" fmla="*/ 2411597 h 2411597"/>
              <a:gd name="connsiteX3" fmla="*/ 482319 w 3691021"/>
              <a:gd name="connsiteY3" fmla="*/ 2411597 h 241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1021" h="2411597">
                <a:moveTo>
                  <a:pt x="0" y="0"/>
                </a:moveTo>
                <a:lnTo>
                  <a:pt x="3691021" y="0"/>
                </a:lnTo>
                <a:lnTo>
                  <a:pt x="3208702" y="2411597"/>
                </a:lnTo>
                <a:lnTo>
                  <a:pt x="482319" y="2411597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bg1">
                  <a:lumMod val="50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sz="6049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C86DE58-A747-8128-9D2D-0EBC107564BE}"/>
              </a:ext>
            </a:extLst>
          </p:cNvPr>
          <p:cNvSpPr txBox="1"/>
          <p:nvPr/>
        </p:nvSpPr>
        <p:spPr>
          <a:xfrm>
            <a:off x="1" y="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6000" b="1" dirty="0">
                <a:solidFill>
                  <a:srgbClr val="FF0000"/>
                </a:solidFill>
                <a:latin typeface="Ant" panose="02000600000000000000" pitchFamily="50" charset="0"/>
              </a:rPr>
              <a:t>DU TABTE</a:t>
            </a:r>
          </a:p>
          <a:p>
            <a:pPr algn="ctr"/>
            <a:r>
              <a:rPr lang="da-DK" sz="3600" b="1" dirty="0">
                <a:solidFill>
                  <a:schemeClr val="bg1">
                    <a:lumMod val="95000"/>
                  </a:schemeClr>
                </a:solidFill>
                <a:latin typeface="Ant" panose="02000600000000000000" pitchFamily="50" charset="0"/>
              </a:rPr>
              <a:t>FORKERT SORTERET</a:t>
            </a:r>
          </a:p>
        </p:txBody>
      </p:sp>
      <p:pic>
        <p:nvPicPr>
          <p:cNvPr id="51" name="Billede 50">
            <a:extLst>
              <a:ext uri="{FF2B5EF4-FFF2-40B4-BE49-F238E27FC236}">
                <a16:creationId xmlns:a16="http://schemas.microsoft.com/office/drawing/2014/main" id="{73FCA59D-5A4C-450F-07DB-3A9B6392A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2"/>
          <a:stretch/>
        </p:blipFill>
        <p:spPr>
          <a:xfrm>
            <a:off x="666848" y="2142967"/>
            <a:ext cx="3407901" cy="47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1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</TotalTime>
  <Words>33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Ant</vt:lpstr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Jonatan David Falk Larsen</dc:creator>
  <cp:lastModifiedBy>Jonatan David Falk Larsen</cp:lastModifiedBy>
  <cp:revision>4</cp:revision>
  <dcterms:created xsi:type="dcterms:W3CDTF">2022-09-14T08:16:05Z</dcterms:created>
  <dcterms:modified xsi:type="dcterms:W3CDTF">2022-09-15T13:22:14Z</dcterms:modified>
</cp:coreProperties>
</file>