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9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9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0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4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7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8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4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7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7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4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9/12/2022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4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9C78A60-6333-CEEC-E6CE-C677C85FD8CE}"/>
              </a:ext>
            </a:extLst>
          </p:cNvPr>
          <p:cNvSpPr/>
          <p:nvPr/>
        </p:nvSpPr>
        <p:spPr>
          <a:xfrm>
            <a:off x="3048" y="6492240"/>
            <a:ext cx="12188952" cy="365760"/>
          </a:xfrm>
          <a:prstGeom prst="rect">
            <a:avLst/>
          </a:prstGeom>
          <a:solidFill>
            <a:schemeClr val="tx1"/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CCEFFC4-E204-ADC5-C152-2F92754A061C}"/>
              </a:ext>
            </a:extLst>
          </p:cNvPr>
          <p:cNvSpPr/>
          <p:nvPr/>
        </p:nvSpPr>
        <p:spPr>
          <a:xfrm>
            <a:off x="10058400" y="4594861"/>
            <a:ext cx="2133600" cy="365760"/>
          </a:xfrm>
          <a:prstGeom prst="rect">
            <a:avLst/>
          </a:prstGeom>
          <a:solidFill>
            <a:schemeClr val="tx1"/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AA02CC3-CCB9-C3AB-63F0-D71D0F875E2C}"/>
              </a:ext>
            </a:extLst>
          </p:cNvPr>
          <p:cNvSpPr/>
          <p:nvPr/>
        </p:nvSpPr>
        <p:spPr>
          <a:xfrm>
            <a:off x="0" y="3702050"/>
            <a:ext cx="4101592" cy="365760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E0DA540-BE5E-F9C9-040B-89BBC89A1116}"/>
              </a:ext>
            </a:extLst>
          </p:cNvPr>
          <p:cNvSpPr/>
          <p:nvPr/>
        </p:nvSpPr>
        <p:spPr>
          <a:xfrm>
            <a:off x="2987040" y="1804671"/>
            <a:ext cx="9204960" cy="365760"/>
          </a:xfrm>
          <a:prstGeom prst="rect">
            <a:avLst/>
          </a:prstGeom>
          <a:solidFill>
            <a:schemeClr val="tx1"/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pic>
        <p:nvPicPr>
          <p:cNvPr id="1040" name="Picture 16" descr="Vehicle Outline Images | Free Vectors, Stock Photos &amp; PSD | Page 2">
            <a:extLst>
              <a:ext uri="{FF2B5EF4-FFF2-40B4-BE49-F238E27FC236}">
                <a16:creationId xmlns:a16="http://schemas.microsoft.com/office/drawing/2014/main" id="{2DD4BF01-EF19-6B37-D83A-6D0FEC6F0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180" y="4239261"/>
            <a:ext cx="2951480" cy="295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78D079CE-A541-4A70-57D7-595F0CE41B74}"/>
              </a:ext>
            </a:extLst>
          </p:cNvPr>
          <p:cNvSpPr/>
          <p:nvPr/>
        </p:nvSpPr>
        <p:spPr>
          <a:xfrm>
            <a:off x="0" y="2265680"/>
            <a:ext cx="1310640" cy="14363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131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Picture 26" descr="red-brick-wall-tall - MCF Construction">
            <a:extLst>
              <a:ext uri="{FF2B5EF4-FFF2-40B4-BE49-F238E27FC236}">
                <a16:creationId xmlns:a16="http://schemas.microsoft.com/office/drawing/2014/main" id="{F17D7F41-74A7-452D-28CF-AFBC4B52C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" y="-741515"/>
            <a:ext cx="12462521" cy="828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9C78A60-6333-CEEC-E6CE-C677C85FD8CE}"/>
              </a:ext>
            </a:extLst>
          </p:cNvPr>
          <p:cNvSpPr/>
          <p:nvPr/>
        </p:nvSpPr>
        <p:spPr>
          <a:xfrm>
            <a:off x="3048" y="6492240"/>
            <a:ext cx="12188952" cy="365760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CCEFFC4-E204-ADC5-C152-2F92754A061C}"/>
              </a:ext>
            </a:extLst>
          </p:cNvPr>
          <p:cNvSpPr/>
          <p:nvPr/>
        </p:nvSpPr>
        <p:spPr>
          <a:xfrm>
            <a:off x="10055352" y="4594861"/>
            <a:ext cx="2133600" cy="365760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AA02CC3-CCB9-C3AB-63F0-D71D0F875E2C}"/>
              </a:ext>
            </a:extLst>
          </p:cNvPr>
          <p:cNvSpPr/>
          <p:nvPr/>
        </p:nvSpPr>
        <p:spPr>
          <a:xfrm>
            <a:off x="0" y="3702050"/>
            <a:ext cx="4101592" cy="365760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E0DA540-BE5E-F9C9-040B-89BBC89A1116}"/>
              </a:ext>
            </a:extLst>
          </p:cNvPr>
          <p:cNvSpPr/>
          <p:nvPr/>
        </p:nvSpPr>
        <p:spPr>
          <a:xfrm>
            <a:off x="2987040" y="1804671"/>
            <a:ext cx="9204960" cy="365760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pic>
        <p:nvPicPr>
          <p:cNvPr id="1054" name="Picture 30" descr="Download Paint Bucket Cartoon Creative Free Clipart HQ Clipart PNG Free |  FreePngClipart">
            <a:extLst>
              <a:ext uri="{FF2B5EF4-FFF2-40B4-BE49-F238E27FC236}">
                <a16:creationId xmlns:a16="http://schemas.microsoft.com/office/drawing/2014/main" id="{07A16504-209B-3EC9-FA71-0BD0D4BA0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45" y="5317489"/>
            <a:ext cx="1533379" cy="154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ower tools manufacturer, electric drill, angle grinder, cordless tools,  rotary hammer – MEINENG">
            <a:extLst>
              <a:ext uri="{FF2B5EF4-FFF2-40B4-BE49-F238E27FC236}">
                <a16:creationId xmlns:a16="http://schemas.microsoft.com/office/drawing/2014/main" id="{7E1B3FF8-B712-BD57-D2EC-E78B0CCE9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141" y="598172"/>
            <a:ext cx="1389379" cy="138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F444BB8-974F-2FFB-3891-72E2CA48B3CE}"/>
              </a:ext>
            </a:extLst>
          </p:cNvPr>
          <p:cNvSpPr/>
          <p:nvPr/>
        </p:nvSpPr>
        <p:spPr>
          <a:xfrm>
            <a:off x="581641" y="0"/>
            <a:ext cx="3384804" cy="2324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" name="Picture 26" descr="Wrench Tool Grey Transparent PNG &amp; SVG Vector">
            <a:extLst>
              <a:ext uri="{FF2B5EF4-FFF2-40B4-BE49-F238E27FC236}">
                <a16:creationId xmlns:a16="http://schemas.microsoft.com/office/drawing/2014/main" id="{AC3C0BD0-46F9-B5A4-1F75-E365CDB7A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20650" y="0"/>
            <a:ext cx="1239520" cy="12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in on card">
            <a:extLst>
              <a:ext uri="{FF2B5EF4-FFF2-40B4-BE49-F238E27FC236}">
                <a16:creationId xmlns:a16="http://schemas.microsoft.com/office/drawing/2014/main" id="{545AA019-E631-0E01-7BA9-5F031E22B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06529" flipH="1">
            <a:off x="1422479" y="20542"/>
            <a:ext cx="1255616" cy="134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Screwdriver 14 Clip Art at Clker.com - vector clip art online, royalty free  &amp; public domain">
            <a:extLst>
              <a:ext uri="{FF2B5EF4-FFF2-40B4-BE49-F238E27FC236}">
                <a16:creationId xmlns:a16="http://schemas.microsoft.com/office/drawing/2014/main" id="{D293F865-BF8E-5B3D-98C1-19D5DDF9A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13131">
            <a:off x="982478" y="110296"/>
            <a:ext cx="707693" cy="102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Vintage Hammer Clipart PNG Transparent | OnlyGFX.com">
            <a:extLst>
              <a:ext uri="{FF2B5EF4-FFF2-40B4-BE49-F238E27FC236}">
                <a16:creationId xmlns:a16="http://schemas.microsoft.com/office/drawing/2014/main" id="{2939920B-EA15-252B-07D3-C13FBB53B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85875" flipH="1">
            <a:off x="2214103" y="195675"/>
            <a:ext cx="1296108" cy="114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Line,Angle,Brush PNG Clipart - Royalty Free SVG / PNG">
            <a:extLst>
              <a:ext uri="{FF2B5EF4-FFF2-40B4-BE49-F238E27FC236}">
                <a16:creationId xmlns:a16="http://schemas.microsoft.com/office/drawing/2014/main" id="{F811E012-932E-5535-B609-7459EE07C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2148" flipH="1">
            <a:off x="3322570" y="109369"/>
            <a:ext cx="615596" cy="84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991845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AnalogousFromRegularSeed_2SEEDS">
      <a:dk1>
        <a:srgbClr val="000000"/>
      </a:dk1>
      <a:lt1>
        <a:srgbClr val="FFFFFF"/>
      </a:lt1>
      <a:dk2>
        <a:srgbClr val="1F1B38"/>
      </a:dk2>
      <a:lt2>
        <a:srgbClr val="E2E5E8"/>
      </a:lt2>
      <a:accent1>
        <a:srgbClr val="D57C17"/>
      </a:accent1>
      <a:accent2>
        <a:srgbClr val="E73E29"/>
      </a:accent2>
      <a:accent3>
        <a:srgbClr val="ADA61F"/>
      </a:accent3>
      <a:accent4>
        <a:srgbClr val="13B3B0"/>
      </a:accent4>
      <a:accent5>
        <a:srgbClr val="299CE7"/>
      </a:accent5>
      <a:accent6>
        <a:srgbClr val="173BD5"/>
      </a:accent6>
      <a:hlink>
        <a:srgbClr val="3F7BBF"/>
      </a:hlink>
      <a:folHlink>
        <a:srgbClr val="7F7F7F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Aharoni</vt:lpstr>
      <vt:lpstr>Arial</vt:lpstr>
      <vt:lpstr>Avenir Next LT Pro</vt:lpstr>
      <vt:lpstr>FadeVTI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Cathrine Duedahl-Olesen</dc:creator>
  <cp:lastModifiedBy>Cathrine Duedahl-Olesen</cp:lastModifiedBy>
  <cp:revision>1</cp:revision>
  <dcterms:created xsi:type="dcterms:W3CDTF">2022-09-12T11:34:26Z</dcterms:created>
  <dcterms:modified xsi:type="dcterms:W3CDTF">2022-09-12T13:12:29Z</dcterms:modified>
</cp:coreProperties>
</file>