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B2068-E1F4-4E5C-877E-327DD41C7028}" v="249" dt="2022-09-13T08:27:24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Duedahl-Olesen" userId="0f4ad920445e6980" providerId="LiveId" clId="{DC7B2068-E1F4-4E5C-877E-327DD41C7028}"/>
    <pc:docChg chg="custSel addSld modSld">
      <pc:chgData name="Cathrine Duedahl-Olesen" userId="0f4ad920445e6980" providerId="LiveId" clId="{DC7B2068-E1F4-4E5C-877E-327DD41C7028}" dt="2022-09-13T08:27:24.376" v="293" actId="478"/>
      <pc:docMkLst>
        <pc:docMk/>
      </pc:docMkLst>
      <pc:sldChg chg="addSp delSp modSp mod">
        <pc:chgData name="Cathrine Duedahl-Olesen" userId="0f4ad920445e6980" providerId="LiveId" clId="{DC7B2068-E1F4-4E5C-877E-327DD41C7028}" dt="2022-09-13T08:27:24.376" v="293" actId="478"/>
        <pc:sldMkLst>
          <pc:docMk/>
          <pc:sldMk cId="431311570" sldId="256"/>
        </pc:sldMkLst>
        <pc:spChg chg="mod">
          <ac:chgData name="Cathrine Duedahl-Olesen" userId="0f4ad920445e6980" providerId="LiveId" clId="{DC7B2068-E1F4-4E5C-877E-327DD41C7028}" dt="2022-09-13T07:52:49.628" v="287" actId="14100"/>
          <ac:spMkLst>
            <pc:docMk/>
            <pc:sldMk cId="431311570" sldId="256"/>
            <ac:spMk id="69" creationId="{78D079CE-A541-4A70-57D7-595F0CE41B74}"/>
          </ac:spMkLst>
        </pc:spChg>
        <pc:picChg chg="add del mod">
          <ac:chgData name="Cathrine Duedahl-Olesen" userId="0f4ad920445e6980" providerId="LiveId" clId="{DC7B2068-E1F4-4E5C-877E-327DD41C7028}" dt="2022-09-13T08:27:24.376" v="293" actId="478"/>
          <ac:picMkLst>
            <pc:docMk/>
            <pc:sldMk cId="431311570" sldId="256"/>
            <ac:picMk id="2" creationId="{9EB95B74-1D1A-E4AD-FAFC-237598594844}"/>
          </ac:picMkLst>
        </pc:picChg>
      </pc:sldChg>
      <pc:sldChg chg="addSp delSp modSp mod">
        <pc:chgData name="Cathrine Duedahl-Olesen" userId="0f4ad920445e6980" providerId="LiveId" clId="{DC7B2068-E1F4-4E5C-877E-327DD41C7028}" dt="2022-09-13T07:55:37.487" v="292" actId="478"/>
        <pc:sldMkLst>
          <pc:docMk/>
          <pc:sldMk cId="3262991845" sldId="258"/>
        </pc:sldMkLst>
        <pc:spChg chg="del">
          <ac:chgData name="Cathrine Duedahl-Olesen" userId="0f4ad920445e6980" providerId="LiveId" clId="{DC7B2068-E1F4-4E5C-877E-327DD41C7028}" dt="2022-09-13T07:15:04.862" v="151" actId="478"/>
          <ac:spMkLst>
            <pc:docMk/>
            <pc:sldMk cId="3262991845" sldId="258"/>
            <ac:spMk id="2" creationId="{2F444BB8-974F-2FFB-3891-72E2CA48B3CE}"/>
          </ac:spMkLst>
        </pc:spChg>
        <pc:spChg chg="mod">
          <ac:chgData name="Cathrine Duedahl-Olesen" userId="0f4ad920445e6980" providerId="LiveId" clId="{DC7B2068-E1F4-4E5C-877E-327DD41C7028}" dt="2022-09-13T06:58:08.910" v="34" actId="207"/>
          <ac:spMkLst>
            <pc:docMk/>
            <pc:sldMk cId="3262991845" sldId="258"/>
            <ac:spMk id="39" creationId="{29C78A60-6333-CEEC-E6CE-C677C85FD8CE}"/>
          </ac:spMkLst>
        </pc:spChg>
        <pc:spChg chg="mod">
          <ac:chgData name="Cathrine Duedahl-Olesen" userId="0f4ad920445e6980" providerId="LiveId" clId="{DC7B2068-E1F4-4E5C-877E-327DD41C7028}" dt="2022-09-13T06:58:03.788" v="32" actId="208"/>
          <ac:spMkLst>
            <pc:docMk/>
            <pc:sldMk cId="3262991845" sldId="258"/>
            <ac:spMk id="42" creationId="{ACCEFFC4-E204-ADC5-C152-2F92754A061C}"/>
          </ac:spMkLst>
        </pc:spChg>
        <pc:spChg chg="mod">
          <ac:chgData name="Cathrine Duedahl-Olesen" userId="0f4ad920445e6980" providerId="LiveId" clId="{DC7B2068-E1F4-4E5C-877E-327DD41C7028}" dt="2022-09-13T06:57:59.088" v="30" actId="208"/>
          <ac:spMkLst>
            <pc:docMk/>
            <pc:sldMk cId="3262991845" sldId="258"/>
            <ac:spMk id="45" creationId="{FAA02CC3-CCB9-C3AB-63F0-D71D0F875E2C}"/>
          </ac:spMkLst>
        </pc:spChg>
        <pc:spChg chg="mod">
          <ac:chgData name="Cathrine Duedahl-Olesen" userId="0f4ad920445e6980" providerId="LiveId" clId="{DC7B2068-E1F4-4E5C-877E-327DD41C7028}" dt="2022-09-13T06:59:44.477" v="47" actId="1076"/>
          <ac:spMkLst>
            <pc:docMk/>
            <pc:sldMk cId="3262991845" sldId="258"/>
            <ac:spMk id="49" creationId="{BE0DA540-BE5E-F9C9-040B-89BBC89A1116}"/>
          </ac:spMkLst>
        </pc:spChg>
        <pc:picChg chg="add mod">
          <ac:chgData name="Cathrine Duedahl-Olesen" userId="0f4ad920445e6980" providerId="LiveId" clId="{DC7B2068-E1F4-4E5C-877E-327DD41C7028}" dt="2022-09-13T07:47:55.967" v="258" actId="14100"/>
          <ac:picMkLst>
            <pc:docMk/>
            <pc:sldMk cId="3262991845" sldId="258"/>
            <ac:picMk id="4" creationId="{F7D70BF5-5FC5-18B6-DD5B-D22BADAE6E1E}"/>
          </ac:picMkLst>
        </pc:picChg>
        <pc:picChg chg="add mod">
          <ac:chgData name="Cathrine Duedahl-Olesen" userId="0f4ad920445e6980" providerId="LiveId" clId="{DC7B2068-E1F4-4E5C-877E-327DD41C7028}" dt="2022-09-13T07:09:25.418" v="119" actId="1076"/>
          <ac:picMkLst>
            <pc:docMk/>
            <pc:sldMk cId="3262991845" sldId="258"/>
            <ac:picMk id="5" creationId="{5FE719CE-7E28-9DFB-D144-E96A5D9D7126}"/>
          </ac:picMkLst>
        </pc:picChg>
        <pc:picChg chg="add mod">
          <ac:chgData name="Cathrine Duedahl-Olesen" userId="0f4ad920445e6980" providerId="LiveId" clId="{DC7B2068-E1F4-4E5C-877E-327DD41C7028}" dt="2022-09-13T07:08:49.178" v="114" actId="1076"/>
          <ac:picMkLst>
            <pc:docMk/>
            <pc:sldMk cId="3262991845" sldId="258"/>
            <ac:picMk id="6" creationId="{B8E151BD-3D86-6977-179D-623F0DF9A264}"/>
          </ac:picMkLst>
        </pc:picChg>
        <pc:picChg chg="add mod">
          <ac:chgData name="Cathrine Duedahl-Olesen" userId="0f4ad920445e6980" providerId="LiveId" clId="{DC7B2068-E1F4-4E5C-877E-327DD41C7028}" dt="2022-09-13T07:09:10.781" v="118" actId="1076"/>
          <ac:picMkLst>
            <pc:docMk/>
            <pc:sldMk cId="3262991845" sldId="258"/>
            <ac:picMk id="7" creationId="{F7119DA4-2C94-ED05-73D0-8133B3E94F7F}"/>
          </ac:picMkLst>
        </pc:picChg>
        <pc:picChg chg="add mod">
          <ac:chgData name="Cathrine Duedahl-Olesen" userId="0f4ad920445e6980" providerId="LiveId" clId="{DC7B2068-E1F4-4E5C-877E-327DD41C7028}" dt="2022-09-13T07:10:24.012" v="127" actId="1076"/>
          <ac:picMkLst>
            <pc:docMk/>
            <pc:sldMk cId="3262991845" sldId="258"/>
            <ac:picMk id="8" creationId="{23675225-3AD6-2B48-33D5-84A18011BD8A}"/>
          </ac:picMkLst>
        </pc:picChg>
        <pc:picChg chg="add mod">
          <ac:chgData name="Cathrine Duedahl-Olesen" userId="0f4ad920445e6980" providerId="LiveId" clId="{DC7B2068-E1F4-4E5C-877E-327DD41C7028}" dt="2022-09-13T07:10:20.235" v="126" actId="1076"/>
          <ac:picMkLst>
            <pc:docMk/>
            <pc:sldMk cId="3262991845" sldId="258"/>
            <ac:picMk id="9" creationId="{2C8CCB34-D6FC-E253-B1C5-F45BFF8F8F6A}"/>
          </ac:picMkLst>
        </pc:picChg>
        <pc:picChg chg="add mod">
          <ac:chgData name="Cathrine Duedahl-Olesen" userId="0f4ad920445e6980" providerId="LiveId" clId="{DC7B2068-E1F4-4E5C-877E-327DD41C7028}" dt="2022-09-13T07:10:33.343" v="129" actId="1076"/>
          <ac:picMkLst>
            <pc:docMk/>
            <pc:sldMk cId="3262991845" sldId="258"/>
            <ac:picMk id="10" creationId="{175434BA-FDD0-4494-D7ED-12DAA1F2EE78}"/>
          </ac:picMkLst>
        </pc:picChg>
        <pc:picChg chg="add mod">
          <ac:chgData name="Cathrine Duedahl-Olesen" userId="0f4ad920445e6980" providerId="LiveId" clId="{DC7B2068-E1F4-4E5C-877E-327DD41C7028}" dt="2022-09-13T07:10:52.984" v="132" actId="14100"/>
          <ac:picMkLst>
            <pc:docMk/>
            <pc:sldMk cId="3262991845" sldId="258"/>
            <ac:picMk id="11" creationId="{5F920E76-EBAE-5D52-9427-07209FEDFAB0}"/>
          </ac:picMkLst>
        </pc:picChg>
        <pc:picChg chg="add del mod">
          <ac:chgData name="Cathrine Duedahl-Olesen" userId="0f4ad920445e6980" providerId="LiveId" clId="{DC7B2068-E1F4-4E5C-877E-327DD41C7028}" dt="2022-09-13T07:53:40.506" v="290" actId="478"/>
          <ac:picMkLst>
            <pc:docMk/>
            <pc:sldMk cId="3262991845" sldId="258"/>
            <ac:picMk id="12" creationId="{671E6FC4-C8A8-4950-3007-1530829229B0}"/>
          </ac:picMkLst>
        </pc:picChg>
        <pc:picChg chg="add mod">
          <ac:chgData name="Cathrine Duedahl-Olesen" userId="0f4ad920445e6980" providerId="LiveId" clId="{DC7B2068-E1F4-4E5C-877E-327DD41C7028}" dt="2022-09-13T07:15:26.787" v="155" actId="1076"/>
          <ac:picMkLst>
            <pc:docMk/>
            <pc:sldMk cId="3262991845" sldId="258"/>
            <ac:picMk id="13" creationId="{A6D1A054-6DAC-3FF3-6FCB-05350FE8E551}"/>
          </ac:picMkLst>
        </pc:picChg>
        <pc:picChg chg="add del mod">
          <ac:chgData name="Cathrine Duedahl-Olesen" userId="0f4ad920445e6980" providerId="LiveId" clId="{DC7B2068-E1F4-4E5C-877E-327DD41C7028}" dt="2022-09-13T07:20:44.289" v="168" actId="478"/>
          <ac:picMkLst>
            <pc:docMk/>
            <pc:sldMk cId="3262991845" sldId="258"/>
            <ac:picMk id="14" creationId="{3471F4D4-A0F3-7C05-4FEC-BDF3B86A36DF}"/>
          </ac:picMkLst>
        </pc:picChg>
        <pc:picChg chg="add del mod">
          <ac:chgData name="Cathrine Duedahl-Olesen" userId="0f4ad920445e6980" providerId="LiveId" clId="{DC7B2068-E1F4-4E5C-877E-327DD41C7028}" dt="2022-09-13T07:32:49.184" v="201" actId="478"/>
          <ac:picMkLst>
            <pc:docMk/>
            <pc:sldMk cId="3262991845" sldId="258"/>
            <ac:picMk id="15" creationId="{63E396B3-39DB-B5B0-2A1F-2CDE9DC22267}"/>
          </ac:picMkLst>
        </pc:picChg>
        <pc:picChg chg="add mod ord">
          <ac:chgData name="Cathrine Duedahl-Olesen" userId="0f4ad920445e6980" providerId="LiveId" clId="{DC7B2068-E1F4-4E5C-877E-327DD41C7028}" dt="2022-09-13T07:48:12.976" v="260" actId="14100"/>
          <ac:picMkLst>
            <pc:docMk/>
            <pc:sldMk cId="3262991845" sldId="258"/>
            <ac:picMk id="17" creationId="{F5240DBC-9482-9659-A0DB-98556F58CE36}"/>
          </ac:picMkLst>
        </pc:picChg>
        <pc:picChg chg="add mod ord">
          <ac:chgData name="Cathrine Duedahl-Olesen" userId="0f4ad920445e6980" providerId="LiveId" clId="{DC7B2068-E1F4-4E5C-877E-327DD41C7028}" dt="2022-09-13T07:48:22.266" v="261" actId="14100"/>
          <ac:picMkLst>
            <pc:docMk/>
            <pc:sldMk cId="3262991845" sldId="258"/>
            <ac:picMk id="19" creationId="{C9857FAE-FAA9-67C9-2D78-A69105D36603}"/>
          </ac:picMkLst>
        </pc:picChg>
        <pc:picChg chg="add del mod ord">
          <ac:chgData name="Cathrine Duedahl-Olesen" userId="0f4ad920445e6980" providerId="LiveId" clId="{DC7B2068-E1F4-4E5C-877E-327DD41C7028}" dt="2022-09-13T07:48:08.362" v="259" actId="478"/>
          <ac:picMkLst>
            <pc:docMk/>
            <pc:sldMk cId="3262991845" sldId="258"/>
            <ac:picMk id="21" creationId="{5EFF8883-5D99-C1D6-67E8-F984530BF480}"/>
          </ac:picMkLst>
        </pc:picChg>
        <pc:picChg chg="add del mod">
          <ac:chgData name="Cathrine Duedahl-Olesen" userId="0f4ad920445e6980" providerId="LiveId" clId="{DC7B2068-E1F4-4E5C-877E-327DD41C7028}" dt="2022-09-13T07:50:10.207" v="265" actId="478"/>
          <ac:picMkLst>
            <pc:docMk/>
            <pc:sldMk cId="3262991845" sldId="258"/>
            <ac:picMk id="22" creationId="{B15DD545-19A3-14D2-E1DA-9630B06856A3}"/>
          </ac:picMkLst>
        </pc:picChg>
        <pc:picChg chg="add mod">
          <ac:chgData name="Cathrine Duedahl-Olesen" userId="0f4ad920445e6980" providerId="LiveId" clId="{DC7B2068-E1F4-4E5C-877E-327DD41C7028}" dt="2022-09-13T07:53:42.184" v="291"/>
          <ac:picMkLst>
            <pc:docMk/>
            <pc:sldMk cId="3262991845" sldId="258"/>
            <ac:picMk id="23" creationId="{E60CA198-11B4-5B95-D4E7-F4BB94052518}"/>
          </ac:picMkLst>
        </pc:picChg>
        <pc:picChg chg="add del mod">
          <ac:chgData name="Cathrine Duedahl-Olesen" userId="0f4ad920445e6980" providerId="LiveId" clId="{DC7B2068-E1F4-4E5C-877E-327DD41C7028}" dt="2022-09-13T06:47:07.999" v="16" actId="478"/>
          <ac:picMkLst>
            <pc:docMk/>
            <pc:sldMk cId="3262991845" sldId="258"/>
            <ac:picMk id="1026" creationId="{F6DEB013-0D60-EDE1-0993-88FA839BB5BE}"/>
          </ac:picMkLst>
        </pc:picChg>
        <pc:picChg chg="add del mod">
          <ac:chgData name="Cathrine Duedahl-Olesen" userId="0f4ad920445e6980" providerId="LiveId" clId="{DC7B2068-E1F4-4E5C-877E-327DD41C7028}" dt="2022-09-13T06:47:06.184" v="15" actId="478"/>
          <ac:picMkLst>
            <pc:docMk/>
            <pc:sldMk cId="3262991845" sldId="258"/>
            <ac:picMk id="1028" creationId="{178639DE-2FA9-2B1B-4903-67D12B2791D4}"/>
          </ac:picMkLst>
        </pc:picChg>
        <pc:picChg chg="add del mod">
          <ac:chgData name="Cathrine Duedahl-Olesen" userId="0f4ad920445e6980" providerId="LiveId" clId="{DC7B2068-E1F4-4E5C-877E-327DD41C7028}" dt="2022-09-13T07:15:13.575" v="153" actId="478"/>
          <ac:picMkLst>
            <pc:docMk/>
            <pc:sldMk cId="3262991845" sldId="258"/>
            <ac:picMk id="1030" creationId="{C8A16169-ECF6-18F2-FBBC-4FA541C3289C}"/>
          </ac:picMkLst>
        </pc:picChg>
        <pc:picChg chg="add del mod">
          <ac:chgData name="Cathrine Duedahl-Olesen" userId="0f4ad920445e6980" providerId="LiveId" clId="{DC7B2068-E1F4-4E5C-877E-327DD41C7028}" dt="2022-09-13T06:59:30.327" v="40"/>
          <ac:picMkLst>
            <pc:docMk/>
            <pc:sldMk cId="3262991845" sldId="258"/>
            <ac:picMk id="1032" creationId="{366D9A7D-CF00-A685-3742-B0B6DF6AB1F1}"/>
          </ac:picMkLst>
        </pc:picChg>
        <pc:picChg chg="add del mod">
          <ac:chgData name="Cathrine Duedahl-Olesen" userId="0f4ad920445e6980" providerId="LiveId" clId="{DC7B2068-E1F4-4E5C-877E-327DD41C7028}" dt="2022-09-13T06:59:37.406" v="44"/>
          <ac:picMkLst>
            <pc:docMk/>
            <pc:sldMk cId="3262991845" sldId="258"/>
            <ac:picMk id="1034" creationId="{BAC59397-E776-3D49-51FC-15F97D3E3AEA}"/>
          </ac:picMkLst>
        </pc:picChg>
        <pc:picChg chg="add del mod">
          <ac:chgData name="Cathrine Duedahl-Olesen" userId="0f4ad920445e6980" providerId="LiveId" clId="{DC7B2068-E1F4-4E5C-877E-327DD41C7028}" dt="2022-09-13T06:59:45.360" v="48"/>
          <ac:picMkLst>
            <pc:docMk/>
            <pc:sldMk cId="3262991845" sldId="258"/>
            <ac:picMk id="1036" creationId="{F55A9B66-B60B-7C2E-7E5C-9503B5854A06}"/>
          </ac:picMkLst>
        </pc:picChg>
        <pc:picChg chg="add del mod">
          <ac:chgData name="Cathrine Duedahl-Olesen" userId="0f4ad920445e6980" providerId="LiveId" clId="{DC7B2068-E1F4-4E5C-877E-327DD41C7028}" dt="2022-09-13T06:59:54.456" v="51" actId="478"/>
          <ac:picMkLst>
            <pc:docMk/>
            <pc:sldMk cId="3262991845" sldId="258"/>
            <ac:picMk id="1038" creationId="{AE74D7AA-644D-9CE0-2A5A-8137EA005032}"/>
          </ac:picMkLst>
        </pc:picChg>
        <pc:picChg chg="add del mod">
          <ac:chgData name="Cathrine Duedahl-Olesen" userId="0f4ad920445e6980" providerId="LiveId" clId="{DC7B2068-E1F4-4E5C-877E-327DD41C7028}" dt="2022-09-13T07:01:11.323" v="61" actId="478"/>
          <ac:picMkLst>
            <pc:docMk/>
            <pc:sldMk cId="3262991845" sldId="258"/>
            <ac:picMk id="1040" creationId="{E318E1F7-E61D-3B74-8802-3AF3A642CEB0}"/>
          </ac:picMkLst>
        </pc:picChg>
        <pc:picChg chg="add del mod">
          <ac:chgData name="Cathrine Duedahl-Olesen" userId="0f4ad920445e6980" providerId="LiveId" clId="{DC7B2068-E1F4-4E5C-877E-327DD41C7028}" dt="2022-09-13T07:02:04.734" v="71" actId="478"/>
          <ac:picMkLst>
            <pc:docMk/>
            <pc:sldMk cId="3262991845" sldId="258"/>
            <ac:picMk id="1042" creationId="{469DCA38-6DB5-9BF0-0C59-C1B97149CE3A}"/>
          </ac:picMkLst>
        </pc:picChg>
        <pc:picChg chg="add del mod">
          <ac:chgData name="Cathrine Duedahl-Olesen" userId="0f4ad920445e6980" providerId="LiveId" clId="{DC7B2068-E1F4-4E5C-877E-327DD41C7028}" dt="2022-09-13T07:02:47.167" v="74" actId="478"/>
          <ac:picMkLst>
            <pc:docMk/>
            <pc:sldMk cId="3262991845" sldId="258"/>
            <ac:picMk id="1044" creationId="{FD4DC21B-6F06-42F0-97BC-D5F8F2180D73}"/>
          </ac:picMkLst>
        </pc:picChg>
        <pc:picChg chg="add del mod">
          <ac:chgData name="Cathrine Duedahl-Olesen" userId="0f4ad920445e6980" providerId="LiveId" clId="{DC7B2068-E1F4-4E5C-877E-327DD41C7028}" dt="2022-09-13T07:04:01.841" v="82" actId="478"/>
          <ac:picMkLst>
            <pc:docMk/>
            <pc:sldMk cId="3262991845" sldId="258"/>
            <ac:picMk id="1046" creationId="{984A49AC-40F8-3F67-00CB-B11F5B40D526}"/>
          </ac:picMkLst>
        </pc:picChg>
        <pc:picChg chg="add mod">
          <ac:chgData name="Cathrine Duedahl-Olesen" userId="0f4ad920445e6980" providerId="LiveId" clId="{DC7B2068-E1F4-4E5C-877E-327DD41C7028}" dt="2022-09-13T07:06:57.375" v="104" actId="1076"/>
          <ac:picMkLst>
            <pc:docMk/>
            <pc:sldMk cId="3262991845" sldId="258"/>
            <ac:picMk id="1048" creationId="{DE5A3D14-EC96-91EC-ADAB-A94B419C32B2}"/>
          </ac:picMkLst>
        </pc:picChg>
        <pc:picChg chg="add mod">
          <ac:chgData name="Cathrine Duedahl-Olesen" userId="0f4ad920445e6980" providerId="LiveId" clId="{DC7B2068-E1F4-4E5C-877E-327DD41C7028}" dt="2022-09-13T07:05:27.979" v="89" actId="1076"/>
          <ac:picMkLst>
            <pc:docMk/>
            <pc:sldMk cId="3262991845" sldId="258"/>
            <ac:picMk id="1050" creationId="{68F50C16-2713-0F5A-EAA1-9166429CEF52}"/>
          </ac:picMkLst>
        </pc:picChg>
        <pc:picChg chg="add del mod">
          <ac:chgData name="Cathrine Duedahl-Olesen" userId="0f4ad920445e6980" providerId="LiveId" clId="{DC7B2068-E1F4-4E5C-877E-327DD41C7028}" dt="2022-09-13T07:13:50.555" v="139"/>
          <ac:picMkLst>
            <pc:docMk/>
            <pc:sldMk cId="3262991845" sldId="258"/>
            <ac:picMk id="1052" creationId="{66713EC0-E89E-4042-FC8E-433EB88156B4}"/>
          </ac:picMkLst>
        </pc:picChg>
        <pc:picChg chg="del mod">
          <ac:chgData name="Cathrine Duedahl-Olesen" userId="0f4ad920445e6980" providerId="LiveId" clId="{DC7B2068-E1F4-4E5C-877E-327DD41C7028}" dt="2022-09-13T07:55:37.487" v="292" actId="478"/>
          <ac:picMkLst>
            <pc:docMk/>
            <pc:sldMk cId="3262991845" sldId="258"/>
            <ac:picMk id="1054" creationId="{07A16504-209B-3EC9-FA71-0BD0D4BA0F7F}"/>
          </ac:picMkLst>
        </pc:picChg>
        <pc:picChg chg="add del">
          <ac:chgData name="Cathrine Duedahl-Olesen" userId="0f4ad920445e6980" providerId="LiveId" clId="{DC7B2068-E1F4-4E5C-877E-327DD41C7028}" dt="2022-09-13T07:18:05.076" v="165"/>
          <ac:picMkLst>
            <pc:docMk/>
            <pc:sldMk cId="3262991845" sldId="258"/>
            <ac:picMk id="1056" creationId="{8E9FB2B1-863E-2C7C-BDA1-CDB454648FE3}"/>
          </ac:picMkLst>
        </pc:picChg>
        <pc:picChg chg="add del">
          <ac:chgData name="Cathrine Duedahl-Olesen" userId="0f4ad920445e6980" providerId="LiveId" clId="{DC7B2068-E1F4-4E5C-877E-327DD41C7028}" dt="2022-09-13T07:20:57.761" v="170" actId="478"/>
          <ac:picMkLst>
            <pc:docMk/>
            <pc:sldMk cId="3262991845" sldId="258"/>
            <ac:picMk id="1058" creationId="{2632CEC1-CCE9-C451-3D44-6FAC8525ABEB}"/>
          </ac:picMkLst>
        </pc:picChg>
        <pc:picChg chg="add del">
          <ac:chgData name="Cathrine Duedahl-Olesen" userId="0f4ad920445e6980" providerId="LiveId" clId="{DC7B2068-E1F4-4E5C-877E-327DD41C7028}" dt="2022-09-13T07:21:26.842" v="172" actId="478"/>
          <ac:picMkLst>
            <pc:docMk/>
            <pc:sldMk cId="3262991845" sldId="258"/>
            <ac:picMk id="1060" creationId="{A21D8410-C3A7-56AA-E929-BA3962EA77A2}"/>
          </ac:picMkLst>
        </pc:picChg>
        <pc:picChg chg="add del mod">
          <ac:chgData name="Cathrine Duedahl-Olesen" userId="0f4ad920445e6980" providerId="LiveId" clId="{DC7B2068-E1F4-4E5C-877E-327DD41C7028}" dt="2022-09-13T07:25:21.863" v="176" actId="478"/>
          <ac:picMkLst>
            <pc:docMk/>
            <pc:sldMk cId="3262991845" sldId="258"/>
            <ac:picMk id="1062" creationId="{D7D616C0-72F9-234C-E4AA-E4E4DB1F8372}"/>
          </ac:picMkLst>
        </pc:picChg>
        <pc:picChg chg="add del mod">
          <ac:chgData name="Cathrine Duedahl-Olesen" userId="0f4ad920445e6980" providerId="LiveId" clId="{DC7B2068-E1F4-4E5C-877E-327DD41C7028}" dt="2022-09-13T07:25:41.570" v="185" actId="478"/>
          <ac:picMkLst>
            <pc:docMk/>
            <pc:sldMk cId="3262991845" sldId="258"/>
            <ac:picMk id="1064" creationId="{F6647BF1-5D9D-8BBB-81F3-14E8F81DA85F}"/>
          </ac:picMkLst>
        </pc:picChg>
        <pc:picChg chg="add del mod">
          <ac:chgData name="Cathrine Duedahl-Olesen" userId="0f4ad920445e6980" providerId="LiveId" clId="{DC7B2068-E1F4-4E5C-877E-327DD41C7028}" dt="2022-09-13T07:26:32.575" v="188" actId="478"/>
          <ac:picMkLst>
            <pc:docMk/>
            <pc:sldMk cId="3262991845" sldId="258"/>
            <ac:picMk id="1066" creationId="{BCB3DE69-3E11-1FB1-3B46-437E322C478E}"/>
          </ac:picMkLst>
        </pc:picChg>
        <pc:picChg chg="add del mod">
          <ac:chgData name="Cathrine Duedahl-Olesen" userId="0f4ad920445e6980" providerId="LiveId" clId="{DC7B2068-E1F4-4E5C-877E-327DD41C7028}" dt="2022-09-13T07:29:00.638" v="197" actId="478"/>
          <ac:picMkLst>
            <pc:docMk/>
            <pc:sldMk cId="3262991845" sldId="258"/>
            <ac:picMk id="1068" creationId="{5E8B729A-961C-E70A-AEFF-A0D707789E0B}"/>
          </ac:picMkLst>
        </pc:picChg>
        <pc:picChg chg="add del mod">
          <ac:chgData name="Cathrine Duedahl-Olesen" userId="0f4ad920445e6980" providerId="LiveId" clId="{DC7B2068-E1F4-4E5C-877E-327DD41C7028}" dt="2022-09-13T07:33:12.974" v="205" actId="478"/>
          <ac:picMkLst>
            <pc:docMk/>
            <pc:sldMk cId="3262991845" sldId="258"/>
            <ac:picMk id="1070" creationId="{D6F0369C-DC9A-AC3D-F026-8F1DE0E0B907}"/>
          </ac:picMkLst>
        </pc:picChg>
        <pc:picChg chg="add del mod">
          <ac:chgData name="Cathrine Duedahl-Olesen" userId="0f4ad920445e6980" providerId="LiveId" clId="{DC7B2068-E1F4-4E5C-877E-327DD41C7028}" dt="2022-09-13T07:35:58.158" v="215" actId="478"/>
          <ac:picMkLst>
            <pc:docMk/>
            <pc:sldMk cId="3262991845" sldId="258"/>
            <ac:picMk id="1072" creationId="{E64E12B8-7C11-902D-064F-346D29D94A79}"/>
          </ac:picMkLst>
        </pc:picChg>
        <pc:picChg chg="add del mod">
          <ac:chgData name="Cathrine Duedahl-Olesen" userId="0f4ad920445e6980" providerId="LiveId" clId="{DC7B2068-E1F4-4E5C-877E-327DD41C7028}" dt="2022-09-13T07:37:30.182" v="222" actId="478"/>
          <ac:picMkLst>
            <pc:docMk/>
            <pc:sldMk cId="3262991845" sldId="258"/>
            <ac:picMk id="1074" creationId="{79220190-D86C-DEBB-7EA4-633D26FDD1B3}"/>
          </ac:picMkLst>
        </pc:picChg>
        <pc:picChg chg="add del mod">
          <ac:chgData name="Cathrine Duedahl-Olesen" userId="0f4ad920445e6980" providerId="LiveId" clId="{DC7B2068-E1F4-4E5C-877E-327DD41C7028}" dt="2022-09-13T07:43:54.729" v="234" actId="478"/>
          <ac:picMkLst>
            <pc:docMk/>
            <pc:sldMk cId="3262991845" sldId="258"/>
            <ac:picMk id="1076" creationId="{F17F7970-206D-6B25-957A-47D6997C4F29}"/>
          </ac:picMkLst>
        </pc:picChg>
        <pc:picChg chg="del">
          <ac:chgData name="Cathrine Duedahl-Olesen" userId="0f4ad920445e6980" providerId="LiveId" clId="{DC7B2068-E1F4-4E5C-877E-327DD41C7028}" dt="2022-09-13T07:14:05.469" v="143" actId="478"/>
          <ac:picMkLst>
            <pc:docMk/>
            <pc:sldMk cId="3262991845" sldId="258"/>
            <ac:picMk id="2054" creationId="{7E1B3FF8-B712-BD57-D2EC-E78B0CCE906D}"/>
          </ac:picMkLst>
        </pc:picChg>
        <pc:picChg chg="mod">
          <ac:chgData name="Cathrine Duedahl-Olesen" userId="0f4ad920445e6980" providerId="LiveId" clId="{DC7B2068-E1F4-4E5C-877E-327DD41C7028}" dt="2022-09-13T07:15:31.747" v="156" actId="1076"/>
          <ac:picMkLst>
            <pc:docMk/>
            <pc:sldMk cId="3262991845" sldId="258"/>
            <ac:picMk id="2064" creationId="{2939920B-EA15-252B-07D3-C13FBB53BE5F}"/>
          </ac:picMkLst>
        </pc:picChg>
        <pc:picChg chg="mod">
          <ac:chgData name="Cathrine Duedahl-Olesen" userId="0f4ad920445e6980" providerId="LiveId" clId="{DC7B2068-E1F4-4E5C-877E-327DD41C7028}" dt="2022-09-13T07:15:36.952" v="157" actId="1076"/>
          <ac:picMkLst>
            <pc:docMk/>
            <pc:sldMk cId="3262991845" sldId="258"/>
            <ac:picMk id="2066" creationId="{F811E012-932E-5535-B609-7459EE07C8E2}"/>
          </ac:picMkLst>
        </pc:picChg>
        <pc:picChg chg="del">
          <ac:chgData name="Cathrine Duedahl-Olesen" userId="0f4ad920445e6980" providerId="LiveId" clId="{DC7B2068-E1F4-4E5C-877E-327DD41C7028}" dt="2022-09-13T06:44:59.242" v="0" actId="478"/>
          <ac:picMkLst>
            <pc:docMk/>
            <pc:sldMk cId="3262991845" sldId="258"/>
            <ac:picMk id="2074" creationId="{F17D7F41-74A7-452D-28CF-AFBC4B52CB42}"/>
          </ac:picMkLst>
        </pc:picChg>
      </pc:sldChg>
      <pc:sldChg chg="addSp delSp modSp new">
        <pc:chgData name="Cathrine Duedahl-Olesen" userId="0f4ad920445e6980" providerId="LiveId" clId="{DC7B2068-E1F4-4E5C-877E-327DD41C7028}" dt="2022-09-13T07:50:01.575" v="263" actId="21"/>
        <pc:sldMkLst>
          <pc:docMk/>
          <pc:sldMk cId="2862107733" sldId="259"/>
        </pc:sldMkLst>
        <pc:picChg chg="add del mod">
          <ac:chgData name="Cathrine Duedahl-Olesen" userId="0f4ad920445e6980" providerId="LiveId" clId="{DC7B2068-E1F4-4E5C-877E-327DD41C7028}" dt="2022-09-13T07:50:01.575" v="263" actId="21"/>
          <ac:picMkLst>
            <pc:docMk/>
            <pc:sldMk cId="2862107733" sldId="259"/>
            <ac:picMk id="4" creationId="{20065C4F-61C7-6FF5-1EA0-29D779770C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C78A60-6333-CEEC-E6CE-C677C85FD8CE}"/>
              </a:ext>
            </a:extLst>
          </p:cNvPr>
          <p:cNvSpPr/>
          <p:nvPr/>
        </p:nvSpPr>
        <p:spPr>
          <a:xfrm>
            <a:off x="3048" y="6492240"/>
            <a:ext cx="12188952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CEFFC4-E204-ADC5-C152-2F92754A061C}"/>
              </a:ext>
            </a:extLst>
          </p:cNvPr>
          <p:cNvSpPr/>
          <p:nvPr/>
        </p:nvSpPr>
        <p:spPr>
          <a:xfrm>
            <a:off x="10058400" y="4594861"/>
            <a:ext cx="213360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A02CC3-CCB9-C3AB-63F0-D71D0F875E2C}"/>
              </a:ext>
            </a:extLst>
          </p:cNvPr>
          <p:cNvSpPr/>
          <p:nvPr/>
        </p:nvSpPr>
        <p:spPr>
          <a:xfrm>
            <a:off x="0" y="3702050"/>
            <a:ext cx="4101592" cy="36576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0DA540-BE5E-F9C9-040B-89BBC89A1116}"/>
              </a:ext>
            </a:extLst>
          </p:cNvPr>
          <p:cNvSpPr/>
          <p:nvPr/>
        </p:nvSpPr>
        <p:spPr>
          <a:xfrm>
            <a:off x="2987040" y="1804671"/>
            <a:ext cx="9204960" cy="365760"/>
          </a:xfrm>
          <a:prstGeom prst="rect">
            <a:avLst/>
          </a:prstGeom>
          <a:solidFill>
            <a:schemeClr val="tx1"/>
          </a:solidFill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1040" name="Picture 16" descr="Vehicle Outline Images | Free Vectors, Stock Photos &amp; PSD | Page 2">
            <a:extLst>
              <a:ext uri="{FF2B5EF4-FFF2-40B4-BE49-F238E27FC236}">
                <a16:creationId xmlns:a16="http://schemas.microsoft.com/office/drawing/2014/main" id="{2DD4BF01-EF19-6B37-D83A-6D0FEC6F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80" y="4239261"/>
            <a:ext cx="2951480" cy="295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8D079CE-A541-4A70-57D7-595F0CE41B74}"/>
              </a:ext>
            </a:extLst>
          </p:cNvPr>
          <p:cNvSpPr/>
          <p:nvPr/>
        </p:nvSpPr>
        <p:spPr>
          <a:xfrm rot="325130">
            <a:off x="-63710" y="2373360"/>
            <a:ext cx="1312204" cy="1378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3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857FAE-FAA9-67C9-2D78-A69105D3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666" y="-12857"/>
            <a:ext cx="12182334" cy="32532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40DBC-9482-9659-A0DB-98556F5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3243"/>
            <a:ext cx="12192000" cy="3381875"/>
          </a:xfrm>
          <a:prstGeom prst="rect">
            <a:avLst/>
          </a:prstGeom>
        </p:spPr>
      </p:pic>
      <p:pic>
        <p:nvPicPr>
          <p:cNvPr id="13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A6D1A054-6DAC-3FF3-6FCB-05350FE8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4" y="-597540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9C78A60-6333-CEEC-E6CE-C677C85FD8CE}"/>
              </a:ext>
            </a:extLst>
          </p:cNvPr>
          <p:cNvSpPr/>
          <p:nvPr/>
        </p:nvSpPr>
        <p:spPr>
          <a:xfrm>
            <a:off x="3048" y="6492240"/>
            <a:ext cx="12188952" cy="36576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CEFFC4-E204-ADC5-C152-2F92754A061C}"/>
              </a:ext>
            </a:extLst>
          </p:cNvPr>
          <p:cNvSpPr/>
          <p:nvPr/>
        </p:nvSpPr>
        <p:spPr>
          <a:xfrm>
            <a:off x="10055352" y="4594861"/>
            <a:ext cx="2133600" cy="36576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A02CC3-CCB9-C3AB-63F0-D71D0F875E2C}"/>
              </a:ext>
            </a:extLst>
          </p:cNvPr>
          <p:cNvSpPr/>
          <p:nvPr/>
        </p:nvSpPr>
        <p:spPr>
          <a:xfrm>
            <a:off x="0" y="3702050"/>
            <a:ext cx="4101592" cy="36576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0DA540-BE5E-F9C9-040B-89BBC89A1116}"/>
              </a:ext>
            </a:extLst>
          </p:cNvPr>
          <p:cNvSpPr/>
          <p:nvPr/>
        </p:nvSpPr>
        <p:spPr>
          <a:xfrm>
            <a:off x="2987040" y="1804671"/>
            <a:ext cx="9204960" cy="365760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rgbClr val="FF0000"/>
              </a:solidFill>
            </a:endParaRPr>
          </a:p>
        </p:txBody>
      </p:sp>
      <p:pic>
        <p:nvPicPr>
          <p:cNvPr id="3" name="Picture 26" descr="Wrench Tool Grey Transparent PNG &amp; SVG Vector">
            <a:extLst>
              <a:ext uri="{FF2B5EF4-FFF2-40B4-BE49-F238E27FC236}">
                <a16:creationId xmlns:a16="http://schemas.microsoft.com/office/drawing/2014/main" id="{AC3C0BD0-46F9-B5A4-1F75-E365CDB7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20650" y="0"/>
            <a:ext cx="1239520" cy="12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n on card">
            <a:extLst>
              <a:ext uri="{FF2B5EF4-FFF2-40B4-BE49-F238E27FC236}">
                <a16:creationId xmlns:a16="http://schemas.microsoft.com/office/drawing/2014/main" id="{545AA019-E631-0E01-7BA9-5F031E22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06529" flipH="1">
            <a:off x="1422479" y="20542"/>
            <a:ext cx="1255616" cy="13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rewdriver 14 Clip Art at Clker.com - vector clip art online, royalty free  &amp; public domain">
            <a:extLst>
              <a:ext uri="{FF2B5EF4-FFF2-40B4-BE49-F238E27FC236}">
                <a16:creationId xmlns:a16="http://schemas.microsoft.com/office/drawing/2014/main" id="{D293F865-BF8E-5B3D-98C1-19D5DDF9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13131">
            <a:off x="982478" y="110296"/>
            <a:ext cx="707693" cy="102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ntage Hammer Clipart PNG Transparent | OnlyGFX.com">
            <a:extLst>
              <a:ext uri="{FF2B5EF4-FFF2-40B4-BE49-F238E27FC236}">
                <a16:creationId xmlns:a16="http://schemas.microsoft.com/office/drawing/2014/main" id="{2939920B-EA15-252B-07D3-C13FBB53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5875" flipH="1">
            <a:off x="2090597" y="231309"/>
            <a:ext cx="1296108" cy="11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ine,Angle,Brush PNG Clipart - Royalty Free SVG / PNG">
            <a:extLst>
              <a:ext uri="{FF2B5EF4-FFF2-40B4-BE49-F238E27FC236}">
                <a16:creationId xmlns:a16="http://schemas.microsoft.com/office/drawing/2014/main" id="{F811E012-932E-5535-B609-7459EE07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2148" flipH="1">
            <a:off x="3109020" y="140717"/>
            <a:ext cx="615596" cy="8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DE5A3D14-EC96-91EC-ADAB-A94B419C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60" y="1239521"/>
            <a:ext cx="306644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68F50C16-2713-0F5A-EAA1-9166429C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418" y="1241873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D70BF5-5FC5-18B6-DD5B-D22BADAE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300" y="1239520"/>
            <a:ext cx="3124033" cy="15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E719CE-7E28-9DFB-D144-E96A5D9D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2349" y="309926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B8E151BD-3D86-6977-179D-623F0DF9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587" y="4011130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F7119DA4-2C94-ED05-73D0-8133B3E9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07" y="3121615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3675225-3AD6-2B48-33D5-84A18011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02" y="5920447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2C8CCB34-D6FC-E253-B1C5-F45BFF8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27" y="5917641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175434BA-FDD0-4494-D7ED-12DAA1F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256" y="5908509"/>
            <a:ext cx="3066442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Strip Of Wood Wood Border Wood Transparent Png Images – Free PNG Images  Vector, PSD, Clipart, Templates">
            <a:extLst>
              <a:ext uri="{FF2B5EF4-FFF2-40B4-BE49-F238E27FC236}">
                <a16:creationId xmlns:a16="http://schemas.microsoft.com/office/drawing/2014/main" id="{5F920E76-EBAE-5D52-9427-07209FED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300" y="5918166"/>
            <a:ext cx="3133700" cy="15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0" descr="Drill Electric Screwdriver Tool drawing free image download">
            <a:extLst>
              <a:ext uri="{FF2B5EF4-FFF2-40B4-BE49-F238E27FC236}">
                <a16:creationId xmlns:a16="http://schemas.microsoft.com/office/drawing/2014/main" id="{E60CA198-11B4-5B95-D4E7-F4BB94052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483"/>
            <a:ext cx="1310639" cy="135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9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1F39-4F65-E2E5-10E0-DC335B60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02B3-B087-907D-AFCE-57C282CA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6" descr="Digitising, what is it good for? | Billboyheritagesurvey's Blog">
            <a:extLst>
              <a:ext uri="{FF2B5EF4-FFF2-40B4-BE49-F238E27FC236}">
                <a16:creationId xmlns:a16="http://schemas.microsoft.com/office/drawing/2014/main" id="{20065C4F-61C7-6FF5-1EA0-29D77977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742" y="-493578"/>
            <a:ext cx="12893040" cy="793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107733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RegularSeed_2SEEDS">
      <a:dk1>
        <a:srgbClr val="000000"/>
      </a:dk1>
      <a:lt1>
        <a:srgbClr val="FFFFFF"/>
      </a:lt1>
      <a:dk2>
        <a:srgbClr val="1F1B38"/>
      </a:dk2>
      <a:lt2>
        <a:srgbClr val="E2E5E8"/>
      </a:lt2>
      <a:accent1>
        <a:srgbClr val="D57C17"/>
      </a:accent1>
      <a:accent2>
        <a:srgbClr val="E73E29"/>
      </a:accent2>
      <a:accent3>
        <a:srgbClr val="ADA61F"/>
      </a:accent3>
      <a:accent4>
        <a:srgbClr val="13B3B0"/>
      </a:accent4>
      <a:accent5>
        <a:srgbClr val="299CE7"/>
      </a:accent5>
      <a:accent6>
        <a:srgbClr val="173BD5"/>
      </a:accent6>
      <a:hlink>
        <a:srgbClr val="3F7BBF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Aharoni</vt:lpstr>
      <vt:lpstr>Arial</vt:lpstr>
      <vt:lpstr>Avenir Next LT Pro</vt:lpstr>
      <vt:lpstr>FadeVTI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Cathrine Duedahl-Olesen</dc:creator>
  <cp:lastModifiedBy>Cathrine Duedahl-Olesen</cp:lastModifiedBy>
  <cp:revision>1</cp:revision>
  <dcterms:created xsi:type="dcterms:W3CDTF">2022-09-12T11:34:26Z</dcterms:created>
  <dcterms:modified xsi:type="dcterms:W3CDTF">2022-09-13T08:27:30Z</dcterms:modified>
</cp:coreProperties>
</file>