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04C64-65BF-4D03-BC82-A3C9E3A20544}" v="71" dt="2023-02-01T14:31:34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5" autoAdjust="0"/>
  </p:normalViewPr>
  <p:slideViewPr>
    <p:cSldViewPr snapToGrid="0">
      <p:cViewPr>
        <p:scale>
          <a:sx n="100" d="100"/>
          <a:sy n="100" d="100"/>
        </p:scale>
        <p:origin x="-64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9BB04C64-65BF-4D03-BC82-A3C9E3A20544}"/>
    <pc:docChg chg="undo custSel addSld modSld">
      <pc:chgData name="Cathrine Duedahl-Olesen" userId="0f4ad920445e6980" providerId="LiveId" clId="{9BB04C64-65BF-4D03-BC82-A3C9E3A20544}" dt="2023-02-01T14:33:18.637" v="1081" actId="478"/>
      <pc:docMkLst>
        <pc:docMk/>
      </pc:docMkLst>
      <pc:sldChg chg="addSp delSp modSp new mod">
        <pc:chgData name="Cathrine Duedahl-Olesen" userId="0f4ad920445e6980" providerId="LiveId" clId="{9BB04C64-65BF-4D03-BC82-A3C9E3A20544}" dt="2023-02-01T12:03:15.792" v="30" actId="478"/>
        <pc:sldMkLst>
          <pc:docMk/>
          <pc:sldMk cId="3995175225" sldId="256"/>
        </pc:sldMkLst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2" creationId="{9563B40B-D0B7-0DC2-3A66-989DADAE3BDE}"/>
          </ac:spMkLst>
        </pc:spChg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3" creationId="{66EB44BA-2BE0-B4D7-105D-B760767847B1}"/>
          </ac:spMkLst>
        </pc:spChg>
        <pc:spChg chg="add mod">
          <ac:chgData name="Cathrine Duedahl-Olesen" userId="0f4ad920445e6980" providerId="LiveId" clId="{9BB04C64-65BF-4D03-BC82-A3C9E3A20544}" dt="2023-02-01T11:58:46.390" v="3" actId="13822"/>
          <ac:spMkLst>
            <pc:docMk/>
            <pc:sldMk cId="3995175225" sldId="256"/>
            <ac:spMk id="4" creationId="{517C2E64-F682-7A01-4A35-CA467FE189D8}"/>
          </ac:spMkLst>
        </pc:spChg>
        <pc:spChg chg="add del">
          <ac:chgData name="Cathrine Duedahl-Olesen" userId="0f4ad920445e6980" providerId="LiveId" clId="{9BB04C64-65BF-4D03-BC82-A3C9E3A20544}" dt="2023-02-01T11:59:11.558" v="5" actId="478"/>
          <ac:spMkLst>
            <pc:docMk/>
            <pc:sldMk cId="3995175225" sldId="256"/>
            <ac:spMk id="5" creationId="{87D12CAB-88A9-8484-F26D-08F2CECEC4DE}"/>
          </ac:spMkLst>
        </pc:spChg>
        <pc:spChg chg="add del mod">
          <ac:chgData name="Cathrine Duedahl-Olesen" userId="0f4ad920445e6980" providerId="LiveId" clId="{9BB04C64-65BF-4D03-BC82-A3C9E3A20544}" dt="2023-02-01T12:01:08.487" v="19" actId="478"/>
          <ac:spMkLst>
            <pc:docMk/>
            <pc:sldMk cId="3995175225" sldId="256"/>
            <ac:spMk id="6" creationId="{4B53C424-AD13-7789-27F2-59E46B458051}"/>
          </ac:spMkLst>
        </pc:spChg>
        <pc:spChg chg="add del mod">
          <ac:chgData name="Cathrine Duedahl-Olesen" userId="0f4ad920445e6980" providerId="LiveId" clId="{9BB04C64-65BF-4D03-BC82-A3C9E3A20544}" dt="2023-02-01T12:01:00.623" v="18" actId="478"/>
          <ac:spMkLst>
            <pc:docMk/>
            <pc:sldMk cId="3995175225" sldId="256"/>
            <ac:spMk id="7" creationId="{4DD38167-7872-D948-1E0C-7A8424EE7972}"/>
          </ac:spMkLst>
        </pc:spChg>
        <pc:spChg chg="add mod">
          <ac:chgData name="Cathrine Duedahl-Olesen" userId="0f4ad920445e6980" providerId="LiveId" clId="{9BB04C64-65BF-4D03-BC82-A3C9E3A20544}" dt="2023-02-01T12:02:19.124" v="24" actId="1076"/>
          <ac:spMkLst>
            <pc:docMk/>
            <pc:sldMk cId="3995175225" sldId="256"/>
            <ac:spMk id="8" creationId="{06B476A6-CA95-AE32-D5BA-CBE8921022B3}"/>
          </ac:spMkLst>
        </pc:spChg>
        <pc:spChg chg="add mod">
          <ac:chgData name="Cathrine Duedahl-Olesen" userId="0f4ad920445e6980" providerId="LiveId" clId="{9BB04C64-65BF-4D03-BC82-A3C9E3A20544}" dt="2023-02-01T12:02:36.013" v="27" actId="1076"/>
          <ac:spMkLst>
            <pc:docMk/>
            <pc:sldMk cId="3995175225" sldId="256"/>
            <ac:spMk id="9" creationId="{0CDB0685-24E8-E7DC-8BD2-51986BEBA012}"/>
          </ac:spMkLst>
        </pc:spChg>
        <pc:inkChg chg="add del">
          <ac:chgData name="Cathrine Duedahl-Olesen" userId="0f4ad920445e6980" providerId="LiveId" clId="{9BB04C64-65BF-4D03-BC82-A3C9E3A20544}" dt="2023-02-01T12:03:15.792" v="30" actId="478"/>
          <ac:inkMkLst>
            <pc:docMk/>
            <pc:sldMk cId="3995175225" sldId="256"/>
            <ac:inkMk id="10" creationId="{C79BE1B1-178D-6B9A-343C-6ECCC604FA8D}"/>
          </ac:inkMkLst>
        </pc:inkChg>
        <pc:inkChg chg="add">
          <ac:chgData name="Cathrine Duedahl-Olesen" userId="0f4ad920445e6980" providerId="LiveId" clId="{9BB04C64-65BF-4D03-BC82-A3C9E3A20544}" dt="2023-02-01T12:03:02.002" v="29" actId="9405"/>
          <ac:inkMkLst>
            <pc:docMk/>
            <pc:sldMk cId="3995175225" sldId="256"/>
            <ac:inkMk id="11" creationId="{C7FF5E75-7D15-FE84-F665-67F4E509DF2D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17:18.545" v="106" actId="478"/>
        <pc:sldMkLst>
          <pc:docMk/>
          <pc:sldMk cId="2978897851" sldId="257"/>
        </pc:sldMkLst>
        <pc:spChg chg="add del mod">
          <ac:chgData name="Cathrine Duedahl-Olesen" userId="0f4ad920445e6980" providerId="LiveId" clId="{9BB04C64-65BF-4D03-BC82-A3C9E3A20544}" dt="2023-02-01T12:15:27.462" v="94" actId="2711"/>
          <ac:spMkLst>
            <pc:docMk/>
            <pc:sldMk cId="2978897851" sldId="257"/>
            <ac:spMk id="3" creationId="{B546CE66-3EAF-03B1-D5BD-A12054EFC82F}"/>
          </ac:spMkLst>
        </pc:spChg>
        <pc:spChg chg="add del mod">
          <ac:chgData name="Cathrine Duedahl-Olesen" userId="0f4ad920445e6980" providerId="LiveId" clId="{9BB04C64-65BF-4D03-BC82-A3C9E3A20544}" dt="2023-02-01T12:12:49.149" v="85" actId="478"/>
          <ac:spMkLst>
            <pc:docMk/>
            <pc:sldMk cId="2978897851" sldId="257"/>
            <ac:spMk id="5" creationId="{BD55AAF6-DD52-52D9-BB25-EBE3A3C2B5A2}"/>
          </ac:spMkLst>
        </pc:spChg>
        <pc:spChg chg="add del mod">
          <ac:chgData name="Cathrine Duedahl-Olesen" userId="0f4ad920445e6980" providerId="LiveId" clId="{9BB04C64-65BF-4D03-BC82-A3C9E3A20544}" dt="2023-02-01T12:17:18.545" v="106" actId="478"/>
          <ac:spMkLst>
            <pc:docMk/>
            <pc:sldMk cId="2978897851" sldId="257"/>
            <ac:spMk id="11" creationId="{D7A9A864-99A6-FAC7-8CF3-1E9B3D8F0BFD}"/>
          </ac:spMkLst>
        </pc:spChg>
        <pc:inkChg chg="add del">
          <ac:chgData name="Cathrine Duedahl-Olesen" userId="0f4ad920445e6980" providerId="LiveId" clId="{9BB04C64-65BF-4D03-BC82-A3C9E3A20544}" dt="2023-02-01T12:05:19.218" v="33" actId="478"/>
          <ac:inkMkLst>
            <pc:docMk/>
            <pc:sldMk cId="2978897851" sldId="257"/>
            <ac:inkMk id="2" creationId="{D007CA74-5F2B-3566-0F7E-CEE5239221D5}"/>
          </ac:inkMkLst>
        </pc:inkChg>
        <pc:inkChg chg="add del">
          <ac:chgData name="Cathrine Duedahl-Olesen" userId="0f4ad920445e6980" providerId="LiveId" clId="{9BB04C64-65BF-4D03-BC82-A3C9E3A20544}" dt="2023-02-01T12:13:34.116" v="87" actId="9405"/>
          <ac:inkMkLst>
            <pc:docMk/>
            <pc:sldMk cId="2978897851" sldId="257"/>
            <ac:inkMk id="6" creationId="{0E2ACD93-F8C7-F12B-348D-8D5A3334E67F}"/>
          </ac:inkMkLst>
        </pc:inkChg>
        <pc:inkChg chg="add del">
          <ac:chgData name="Cathrine Duedahl-Olesen" userId="0f4ad920445e6980" providerId="LiveId" clId="{9BB04C64-65BF-4D03-BC82-A3C9E3A20544}" dt="2023-02-01T12:13:48.964" v="89" actId="9405"/>
          <ac:inkMkLst>
            <pc:docMk/>
            <pc:sldMk cId="2978897851" sldId="257"/>
            <ac:inkMk id="7" creationId="{CE990747-F2E6-D35A-D1DF-B565A7919390}"/>
          </ac:inkMkLst>
        </pc:inkChg>
        <pc:inkChg chg="add del">
          <ac:chgData name="Cathrine Duedahl-Olesen" userId="0f4ad920445e6980" providerId="LiveId" clId="{9BB04C64-65BF-4D03-BC82-A3C9E3A20544}" dt="2023-02-01T12:15:33.032" v="95" actId="478"/>
          <ac:inkMkLst>
            <pc:docMk/>
            <pc:sldMk cId="2978897851" sldId="257"/>
            <ac:inkMk id="8" creationId="{5B829353-43D1-4467-5837-0A094E14625E}"/>
          </ac:inkMkLst>
        </pc:inkChg>
        <pc:inkChg chg="add del">
          <ac:chgData name="Cathrine Duedahl-Olesen" userId="0f4ad920445e6980" providerId="LiveId" clId="{9BB04C64-65BF-4D03-BC82-A3C9E3A20544}" dt="2023-02-01T12:13:57.859" v="92" actId="9405"/>
          <ac:inkMkLst>
            <pc:docMk/>
            <pc:sldMk cId="2978897851" sldId="257"/>
            <ac:inkMk id="9" creationId="{7CEE99AD-AB82-4A72-77A9-A73F4D49E943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20:12.577" v="120" actId="34122"/>
        <pc:sldMkLst>
          <pc:docMk/>
          <pc:sldMk cId="436266" sldId="258"/>
        </pc:sldMkLst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2" creationId="{737FDDB7-8D92-6784-2DB8-9E50B93B70DA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3" creationId="{CB9B97BC-03FE-E974-DA22-54E7A3810AC3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4" creationId="{841ABECA-63B5-83F4-A057-FE34FA254C58}"/>
          </ac:spMkLst>
        </pc:spChg>
        <pc:spChg chg="add del mod">
          <ac:chgData name="Cathrine Duedahl-Olesen" userId="0f4ad920445e6980" providerId="LiveId" clId="{9BB04C64-65BF-4D03-BC82-A3C9E3A20544}" dt="2023-02-01T12:20:12.577" v="120" actId="34122"/>
          <ac:spMkLst>
            <pc:docMk/>
            <pc:sldMk cId="436266" sldId="258"/>
            <ac:spMk id="19" creationId="{39A93120-B558-498C-9E16-FBCE7C6E7479}"/>
          </ac:spMkLst>
        </pc:spChg>
        <pc:inkChg chg="add del mod">
          <ac:chgData name="Cathrine Duedahl-Olesen" userId="0f4ad920445e6980" providerId="LiveId" clId="{9BB04C64-65BF-4D03-BC82-A3C9E3A20544}" dt="2023-02-01T12:20:12.577" v="120" actId="34122"/>
          <ac:inkMkLst>
            <pc:docMk/>
            <pc:sldMk cId="436266" sldId="258"/>
            <ac:inkMk id="5" creationId="{C29E3E4E-71B2-5D12-97D5-E8760BD3CA90}"/>
          </ac:inkMkLst>
        </pc:inkChg>
        <pc:inkChg chg="add">
          <ac:chgData name="Cathrine Duedahl-Olesen" userId="0f4ad920445e6980" providerId="LiveId" clId="{9BB04C64-65BF-4D03-BC82-A3C9E3A20544}" dt="2023-02-01T12:18:27.803" v="110" actId="9405"/>
          <ac:inkMkLst>
            <pc:docMk/>
            <pc:sldMk cId="436266" sldId="258"/>
            <ac:inkMk id="6" creationId="{FD54172A-41F2-D1D6-13EF-981E0829E20F}"/>
          </ac:inkMkLst>
        </pc:inkChg>
        <pc:inkChg chg="add">
          <ac:chgData name="Cathrine Duedahl-Olesen" userId="0f4ad920445e6980" providerId="LiveId" clId="{9BB04C64-65BF-4D03-BC82-A3C9E3A20544}" dt="2023-02-01T12:19:05.474" v="111" actId="9405"/>
          <ac:inkMkLst>
            <pc:docMk/>
            <pc:sldMk cId="436266" sldId="258"/>
            <ac:inkMk id="7" creationId="{23EDDF39-8B87-3F6A-AED3-104828AEC21B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39:40.896" v="297" actId="478"/>
        <pc:sldMkLst>
          <pc:docMk/>
          <pc:sldMk cId="1117863609" sldId="259"/>
        </pc:sldMkLst>
        <pc:spChg chg="add del">
          <ac:chgData name="Cathrine Duedahl-Olesen" userId="0f4ad920445e6980" providerId="LiveId" clId="{9BB04C64-65BF-4D03-BC82-A3C9E3A20544}" dt="2023-02-01T12:20:40.585" v="123" actId="478"/>
          <ac:spMkLst>
            <pc:docMk/>
            <pc:sldMk cId="1117863609" sldId="259"/>
            <ac:spMk id="2" creationId="{2B602BC2-24F0-54D4-CFA1-F95401DF7FEA}"/>
          </ac:spMkLst>
        </pc:spChg>
        <pc:spChg chg="add del mod">
          <ac:chgData name="Cathrine Duedahl-Olesen" userId="0f4ad920445e6980" providerId="LiveId" clId="{9BB04C64-65BF-4D03-BC82-A3C9E3A20544}" dt="2023-02-01T12:22:32.806" v="138" actId="478"/>
          <ac:spMkLst>
            <pc:docMk/>
            <pc:sldMk cId="1117863609" sldId="259"/>
            <ac:spMk id="3" creationId="{43A1FD28-FA8A-E746-DD82-50C7CEBCCC20}"/>
          </ac:spMkLst>
        </pc:spChg>
        <pc:spChg chg="add del mod">
          <ac:chgData name="Cathrine Duedahl-Olesen" userId="0f4ad920445e6980" providerId="LiveId" clId="{9BB04C64-65BF-4D03-BC82-A3C9E3A20544}" dt="2023-02-01T12:22:01.435" v="133" actId="478"/>
          <ac:spMkLst>
            <pc:docMk/>
            <pc:sldMk cId="1117863609" sldId="259"/>
            <ac:spMk id="4" creationId="{947F3810-FC6F-6928-697C-BA88E8171E32}"/>
          </ac:spMkLst>
        </pc:spChg>
        <pc:spChg chg="add del mod">
          <ac:chgData name="Cathrine Duedahl-Olesen" userId="0f4ad920445e6980" providerId="LiveId" clId="{9BB04C64-65BF-4D03-BC82-A3C9E3A20544}" dt="2023-02-01T12:34:17.427" v="255" actId="1076"/>
          <ac:spMkLst>
            <pc:docMk/>
            <pc:sldMk cId="1117863609" sldId="259"/>
            <ac:spMk id="5" creationId="{D57B3546-D14D-5185-7B18-ED46ABD67757}"/>
          </ac:spMkLst>
        </pc:spChg>
        <pc:spChg chg="add del mod">
          <ac:chgData name="Cathrine Duedahl-Olesen" userId="0f4ad920445e6980" providerId="LiveId" clId="{9BB04C64-65BF-4D03-BC82-A3C9E3A20544}" dt="2023-02-01T12:24:44.780" v="163" actId="478"/>
          <ac:spMkLst>
            <pc:docMk/>
            <pc:sldMk cId="1117863609" sldId="259"/>
            <ac:spMk id="6" creationId="{6ED6DD69-EAA6-8EFA-296D-43933B6CE265}"/>
          </ac:spMkLst>
        </pc:spChg>
        <pc:spChg chg="add del mod">
          <ac:chgData name="Cathrine Duedahl-Olesen" userId="0f4ad920445e6980" providerId="LiveId" clId="{9BB04C64-65BF-4D03-BC82-A3C9E3A20544}" dt="2023-02-01T12:24:42.725" v="162" actId="478"/>
          <ac:spMkLst>
            <pc:docMk/>
            <pc:sldMk cId="1117863609" sldId="259"/>
            <ac:spMk id="7" creationId="{EA4F6C5C-48DD-B20E-A92D-C092B4F451AD}"/>
          </ac:spMkLst>
        </pc:spChg>
        <pc:spChg chg="add mod">
          <ac:chgData name="Cathrine Duedahl-Olesen" userId="0f4ad920445e6980" providerId="LiveId" clId="{9BB04C64-65BF-4D03-BC82-A3C9E3A20544}" dt="2023-02-01T12:35:21.658" v="267" actId="1076"/>
          <ac:spMkLst>
            <pc:docMk/>
            <pc:sldMk cId="1117863609" sldId="259"/>
            <ac:spMk id="8" creationId="{300AC938-2833-9517-C64A-A0FBD356883A}"/>
          </ac:spMkLst>
        </pc:spChg>
        <pc:spChg chg="add del mod">
          <ac:chgData name="Cathrine Duedahl-Olesen" userId="0f4ad920445e6980" providerId="LiveId" clId="{9BB04C64-65BF-4D03-BC82-A3C9E3A20544}" dt="2023-02-01T12:30:43.733" v="205" actId="478"/>
          <ac:spMkLst>
            <pc:docMk/>
            <pc:sldMk cId="1117863609" sldId="259"/>
            <ac:spMk id="9" creationId="{C2F6CBDD-617B-0540-A53B-10080588FDD1}"/>
          </ac:spMkLst>
        </pc:spChg>
        <pc:spChg chg="add del mod">
          <ac:chgData name="Cathrine Duedahl-Olesen" userId="0f4ad920445e6980" providerId="LiveId" clId="{9BB04C64-65BF-4D03-BC82-A3C9E3A20544}" dt="2023-02-01T12:29:50.174" v="198" actId="478"/>
          <ac:spMkLst>
            <pc:docMk/>
            <pc:sldMk cId="1117863609" sldId="259"/>
            <ac:spMk id="10" creationId="{E1AD7496-258D-D875-F3BC-EBB3AA14D51C}"/>
          </ac:spMkLst>
        </pc:spChg>
        <pc:spChg chg="add del mod">
          <ac:chgData name="Cathrine Duedahl-Olesen" userId="0f4ad920445e6980" providerId="LiveId" clId="{9BB04C64-65BF-4D03-BC82-A3C9E3A20544}" dt="2023-02-01T12:28:37.009" v="190" actId="478"/>
          <ac:spMkLst>
            <pc:docMk/>
            <pc:sldMk cId="1117863609" sldId="259"/>
            <ac:spMk id="11" creationId="{E0559C54-7A02-2ECE-5869-B1F72A9E5DAA}"/>
          </ac:spMkLst>
        </pc:spChg>
        <pc:spChg chg="add mod">
          <ac:chgData name="Cathrine Duedahl-Olesen" userId="0f4ad920445e6980" providerId="LiveId" clId="{9BB04C64-65BF-4D03-BC82-A3C9E3A20544}" dt="2023-02-01T12:35:26.651" v="268" actId="1076"/>
          <ac:spMkLst>
            <pc:docMk/>
            <pc:sldMk cId="1117863609" sldId="259"/>
            <ac:spMk id="12" creationId="{6DBDA54A-C6B9-C9A4-64AC-A4616CACDC8F}"/>
          </ac:spMkLst>
        </pc:spChg>
        <pc:spChg chg="add del mod">
          <ac:chgData name="Cathrine Duedahl-Olesen" userId="0f4ad920445e6980" providerId="LiveId" clId="{9BB04C64-65BF-4D03-BC82-A3C9E3A20544}" dt="2023-02-01T12:34:16.366" v="250"/>
          <ac:spMkLst>
            <pc:docMk/>
            <pc:sldMk cId="1117863609" sldId="259"/>
            <ac:spMk id="13" creationId="{90E824F5-CC37-D14F-1ABE-4BFB7EBCB7A3}"/>
          </ac:spMkLst>
        </pc:spChg>
        <pc:spChg chg="add del mod">
          <ac:chgData name="Cathrine Duedahl-Olesen" userId="0f4ad920445e6980" providerId="LiveId" clId="{9BB04C64-65BF-4D03-BC82-A3C9E3A20544}" dt="2023-02-01T12:36:25.521" v="273" actId="478"/>
          <ac:spMkLst>
            <pc:docMk/>
            <pc:sldMk cId="1117863609" sldId="259"/>
            <ac:spMk id="14" creationId="{70C9A83A-B5CF-66B3-996D-73193C353B4A}"/>
          </ac:spMkLst>
        </pc:spChg>
        <pc:spChg chg="add del mod">
          <ac:chgData name="Cathrine Duedahl-Olesen" userId="0f4ad920445e6980" providerId="LiveId" clId="{9BB04C64-65BF-4D03-BC82-A3C9E3A20544}" dt="2023-02-01T12:38:22.634" v="286" actId="478"/>
          <ac:spMkLst>
            <pc:docMk/>
            <pc:sldMk cId="1117863609" sldId="259"/>
            <ac:spMk id="15" creationId="{9B72F2CD-5EC7-1FF8-7457-55A5D7BE99D2}"/>
          </ac:spMkLst>
        </pc:spChg>
        <pc:spChg chg="add del">
          <ac:chgData name="Cathrine Duedahl-Olesen" userId="0f4ad920445e6980" providerId="LiveId" clId="{9BB04C64-65BF-4D03-BC82-A3C9E3A20544}" dt="2023-02-01T12:38:08.863" v="283" actId="478"/>
          <ac:spMkLst>
            <pc:docMk/>
            <pc:sldMk cId="1117863609" sldId="259"/>
            <ac:spMk id="16" creationId="{B97F5746-264B-58DE-5946-A7C6C6D8AD1B}"/>
          </ac:spMkLst>
        </pc:spChg>
        <pc:spChg chg="add mod">
          <ac:chgData name="Cathrine Duedahl-Olesen" userId="0f4ad920445e6980" providerId="LiveId" clId="{9BB04C64-65BF-4D03-BC82-A3C9E3A20544}" dt="2023-02-01T12:38:38.711" v="289" actId="207"/>
          <ac:spMkLst>
            <pc:docMk/>
            <pc:sldMk cId="1117863609" sldId="259"/>
            <ac:spMk id="17" creationId="{A68D6302-213D-C287-12AD-141A895A33F7}"/>
          </ac:spMkLst>
        </pc:spChg>
        <pc:spChg chg="add del mod">
          <ac:chgData name="Cathrine Duedahl-Olesen" userId="0f4ad920445e6980" providerId="LiveId" clId="{9BB04C64-65BF-4D03-BC82-A3C9E3A20544}" dt="2023-02-01T12:39:07.871" v="292" actId="478"/>
          <ac:spMkLst>
            <pc:docMk/>
            <pc:sldMk cId="1117863609" sldId="259"/>
            <ac:spMk id="18" creationId="{21E51B7D-AFFD-D274-1893-F390CB138BF0}"/>
          </ac:spMkLst>
        </pc:spChg>
        <pc:spChg chg="add del mod">
          <ac:chgData name="Cathrine Duedahl-Olesen" userId="0f4ad920445e6980" providerId="LiveId" clId="{9BB04C64-65BF-4D03-BC82-A3C9E3A20544}" dt="2023-02-01T12:39:40.896" v="297" actId="478"/>
          <ac:spMkLst>
            <pc:docMk/>
            <pc:sldMk cId="1117863609" sldId="259"/>
            <ac:spMk id="19" creationId="{D1370CCB-415D-CC8F-C820-7F7757330399}"/>
          </ac:spMkLst>
        </pc:spChg>
      </pc:sldChg>
      <pc:sldChg chg="addSp delSp modSp new mod">
        <pc:chgData name="Cathrine Duedahl-Olesen" userId="0f4ad920445e6980" providerId="LiveId" clId="{9BB04C64-65BF-4D03-BC82-A3C9E3A20544}" dt="2023-02-01T12:47:48.540" v="345" actId="1076"/>
        <pc:sldMkLst>
          <pc:docMk/>
          <pc:sldMk cId="2717432383" sldId="260"/>
        </pc:sldMkLst>
        <pc:grpChg chg="mod">
          <ac:chgData name="Cathrine Duedahl-Olesen" userId="0f4ad920445e6980" providerId="LiveId" clId="{9BB04C64-65BF-4D03-BC82-A3C9E3A20544}" dt="2023-02-01T12:41:18.725" v="304"/>
          <ac:grpSpMkLst>
            <pc:docMk/>
            <pc:sldMk cId="2717432383" sldId="260"/>
            <ac:grpSpMk id="5" creationId="{05301987-9410-A5FE-EDEF-170EFB2E2521}"/>
          </ac:grpSpMkLst>
        </pc:grpChg>
        <pc:grpChg chg="mod">
          <ac:chgData name="Cathrine Duedahl-Olesen" userId="0f4ad920445e6980" providerId="LiveId" clId="{9BB04C64-65BF-4D03-BC82-A3C9E3A20544}" dt="2023-02-01T12:44:39.083" v="317"/>
          <ac:grpSpMkLst>
            <pc:docMk/>
            <pc:sldMk cId="2717432383" sldId="260"/>
            <ac:grpSpMk id="15" creationId="{FD9F30D7-0D1D-30B8-7571-23A669E85C15}"/>
          </ac:grpSpMkLst>
        </pc:grpChg>
        <pc:grpChg chg="mod">
          <ac:chgData name="Cathrine Duedahl-Olesen" userId="0f4ad920445e6980" providerId="LiveId" clId="{9BB04C64-65BF-4D03-BC82-A3C9E3A20544}" dt="2023-02-01T12:45:06.756" v="329"/>
          <ac:grpSpMkLst>
            <pc:docMk/>
            <pc:sldMk cId="2717432383" sldId="260"/>
            <ac:grpSpMk id="23" creationId="{815FDFE8-6DB1-9348-4501-E084FBB75056}"/>
          </ac:grpSpMkLst>
        </pc:grpChg>
        <pc:grpChg chg="mod">
          <ac:chgData name="Cathrine Duedahl-Olesen" userId="0f4ad920445e6980" providerId="LiveId" clId="{9BB04C64-65BF-4D03-BC82-A3C9E3A20544}" dt="2023-02-01T12:46:14.558" v="334"/>
          <ac:grpSpMkLst>
            <pc:docMk/>
            <pc:sldMk cId="2717432383" sldId="260"/>
            <ac:grpSpMk id="26" creationId="{47E6DBC4-E2E4-78B5-BDD4-22DD252CD8A9}"/>
          </ac:grpSpMkLst>
        </pc:grpChg>
        <pc:grpChg chg="mod">
          <ac:chgData name="Cathrine Duedahl-Olesen" userId="0f4ad920445e6980" providerId="LiveId" clId="{9BB04C64-65BF-4D03-BC82-A3C9E3A20544}" dt="2023-02-01T12:47:03.878" v="340"/>
          <ac:grpSpMkLst>
            <pc:docMk/>
            <pc:sldMk cId="2717432383" sldId="260"/>
            <ac:grpSpMk id="30" creationId="{149F0721-00F0-0AD3-72CA-17F815AD5DC3}"/>
          </ac:grpSpMkLst>
        </pc:grpChg>
        <pc:grpChg chg="add mod">
          <ac:chgData name="Cathrine Duedahl-Olesen" userId="0f4ad920445e6980" providerId="LiveId" clId="{9BB04C64-65BF-4D03-BC82-A3C9E3A20544}" dt="2023-02-01T12:47:48.540" v="345" actId="1076"/>
          <ac:grpSpMkLst>
            <pc:docMk/>
            <pc:sldMk cId="2717432383" sldId="260"/>
            <ac:grpSpMk id="32" creationId="{518EE866-A345-607C-E0E1-FE0D6586C5C8}"/>
          </ac:grpSpMkLst>
        </pc:grp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2" creationId="{CCA56D68-B39D-21B7-960F-BEA79E05696E}"/>
          </ac:inkMkLst>
        </pc:inkChg>
        <pc:inkChg chg="add del mod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3" creationId="{62BDAAB7-0E62-362E-36D2-BDAFE13B46FC}"/>
          </ac:inkMkLst>
        </pc:inkChg>
        <pc:inkChg chg="add del mod">
          <ac:chgData name="Cathrine Duedahl-Olesen" userId="0f4ad920445e6980" providerId="LiveId" clId="{9BB04C64-65BF-4D03-BC82-A3C9E3A20544}" dt="2023-02-01T12:41:18.725" v="304"/>
          <ac:inkMkLst>
            <pc:docMk/>
            <pc:sldMk cId="2717432383" sldId="260"/>
            <ac:inkMk id="4" creationId="{F02380C0-2A83-53D0-C569-E5D80FEB2F2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6" creationId="{32DA6819-E5C2-4FA5-12A5-375F9464F54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7" creationId="{D8E53C4D-3E10-A8E6-28E2-3218D698C948}"/>
          </ac:inkMkLst>
        </pc:inkChg>
        <pc:inkChg chg="add">
          <ac:chgData name="Cathrine Duedahl-Olesen" userId="0f4ad920445e6980" providerId="LiveId" clId="{9BB04C64-65BF-4D03-BC82-A3C9E3A20544}" dt="2023-02-01T12:42:42.061" v="308" actId="9405"/>
          <ac:inkMkLst>
            <pc:docMk/>
            <pc:sldMk cId="2717432383" sldId="260"/>
            <ac:inkMk id="8" creationId="{7422C2F2-2FE3-298F-2CE5-2384FD4741F0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9" creationId="{10176C68-1433-DBD9-3BBC-5D6BFBE7EE6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0" creationId="{4DB25C83-C4A0-C744-6405-3F27E7528C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1" creationId="{D41CE473-C1C7-6BEA-B37A-642B7A2C6C0D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2" creationId="{4E17583A-56F8-4C5C-5AEA-4EDAC37A40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3" creationId="{0B23306F-2FE5-5C4F-C13D-CF8CA4AC0416}"/>
          </ac:inkMkLst>
        </pc:inkChg>
        <pc:inkChg chg="add del mod">
          <ac:chgData name="Cathrine Duedahl-Olesen" userId="0f4ad920445e6980" providerId="LiveId" clId="{9BB04C64-65BF-4D03-BC82-A3C9E3A20544}" dt="2023-02-01T12:44:39.083" v="317"/>
          <ac:inkMkLst>
            <pc:docMk/>
            <pc:sldMk cId="2717432383" sldId="260"/>
            <ac:inkMk id="14" creationId="{816460E9-5716-9A2B-4F51-EE237CE5725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6" creationId="{9CCEB11E-CAC5-00DA-005E-FD15CA87608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7" creationId="{8D6281B8-E308-0790-7930-12017C761A28}"/>
          </ac:inkMkLst>
        </pc:inkChg>
        <pc:inkChg chg="add del">
          <ac:chgData name="Cathrine Duedahl-Olesen" userId="0f4ad920445e6980" providerId="LiveId" clId="{9BB04C64-65BF-4D03-BC82-A3C9E3A20544}" dt="2023-02-01T12:44:53.088" v="321" actId="9405"/>
          <ac:inkMkLst>
            <pc:docMk/>
            <pc:sldMk cId="2717432383" sldId="260"/>
            <ac:inkMk id="18" creationId="{6B934A83-BCF2-E5E1-7E16-8DE8AEF96EB6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9" creationId="{CF1E8B23-A729-63A7-F097-69EFE8560398}"/>
          </ac:inkMkLst>
        </pc:inkChg>
        <pc:inkChg chg="add del">
          <ac:chgData name="Cathrine Duedahl-Olesen" userId="0f4ad920445e6980" providerId="LiveId" clId="{9BB04C64-65BF-4D03-BC82-A3C9E3A20544}" dt="2023-02-01T12:45:01.497" v="324" actId="9405"/>
          <ac:inkMkLst>
            <pc:docMk/>
            <pc:sldMk cId="2717432383" sldId="260"/>
            <ac:inkMk id="20" creationId="{72342830-CE34-A497-383A-861DC4AAB73A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1" creationId="{4EF5AE87-FEF2-3D96-E3FE-6B6D2E06FF0A}"/>
          </ac:inkMkLst>
        </pc:inkChg>
        <pc:inkChg chg="add del mod">
          <ac:chgData name="Cathrine Duedahl-Olesen" userId="0f4ad920445e6980" providerId="LiveId" clId="{9BB04C64-65BF-4D03-BC82-A3C9E3A20544}" dt="2023-02-01T12:45:06.756" v="329"/>
          <ac:inkMkLst>
            <pc:docMk/>
            <pc:sldMk cId="2717432383" sldId="260"/>
            <ac:inkMk id="22" creationId="{0687D031-263E-052B-8A08-FB31463133E8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4" creationId="{E070A016-4469-0F8E-480F-4AF2CCFF72F2}"/>
          </ac:inkMkLst>
        </pc:inkChg>
        <pc:inkChg chg="add del mod">
          <ac:chgData name="Cathrine Duedahl-Olesen" userId="0f4ad920445e6980" providerId="LiveId" clId="{9BB04C64-65BF-4D03-BC82-A3C9E3A20544}" dt="2023-02-01T12:46:14.558" v="334"/>
          <ac:inkMkLst>
            <pc:docMk/>
            <pc:sldMk cId="2717432383" sldId="260"/>
            <ac:inkMk id="25" creationId="{1274713C-B459-9063-1DE1-EF4368A9BDFF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7" creationId="{2733C36B-3AFA-F7F1-8F05-7740FCBD22AC}"/>
          </ac:inkMkLst>
        </pc:inkChg>
        <pc:inkChg chg="add del mod">
          <ac:chgData name="Cathrine Duedahl-Olesen" userId="0f4ad920445e6980" providerId="LiveId" clId="{9BB04C64-65BF-4D03-BC82-A3C9E3A20544}" dt="2023-02-01T12:47:04.308" v="341" actId="9405"/>
          <ac:inkMkLst>
            <pc:docMk/>
            <pc:sldMk cId="2717432383" sldId="260"/>
            <ac:inkMk id="28" creationId="{2CD5A36D-41F6-ED50-12BA-097F9FABEA82}"/>
          </ac:inkMkLst>
        </pc:inkChg>
        <pc:inkChg chg="add del mod">
          <ac:chgData name="Cathrine Duedahl-Olesen" userId="0f4ad920445e6980" providerId="LiveId" clId="{9BB04C64-65BF-4D03-BC82-A3C9E3A20544}" dt="2023-02-01T12:47:03.878" v="340"/>
          <ac:inkMkLst>
            <pc:docMk/>
            <pc:sldMk cId="2717432383" sldId="260"/>
            <ac:inkMk id="29" creationId="{748541E6-ACDB-D839-3494-0B61BC536564}"/>
          </ac:inkMkLst>
        </pc:inkChg>
        <pc:inkChg chg="add del">
          <ac:chgData name="Cathrine Duedahl-Olesen" userId="0f4ad920445e6980" providerId="LiveId" clId="{9BB04C64-65BF-4D03-BC82-A3C9E3A20544}" dt="2023-02-01T12:47:12.549" v="343" actId="9405"/>
          <ac:inkMkLst>
            <pc:docMk/>
            <pc:sldMk cId="2717432383" sldId="260"/>
            <ac:inkMk id="31" creationId="{E337D53E-464E-3C03-54F0-EF465C8E475F}"/>
          </ac:inkMkLst>
        </pc:inkChg>
      </pc:sldChg>
      <pc:sldChg chg="addSp modSp new mod">
        <pc:chgData name="Cathrine Duedahl-Olesen" userId="0f4ad920445e6980" providerId="LiveId" clId="{9BB04C64-65BF-4D03-BC82-A3C9E3A20544}" dt="2023-02-01T12:49:40.569" v="350" actId="1076"/>
        <pc:sldMkLst>
          <pc:docMk/>
          <pc:sldMk cId="1768553980" sldId="261"/>
        </pc:sldMkLst>
        <pc:grpChg chg="add mod">
          <ac:chgData name="Cathrine Duedahl-Olesen" userId="0f4ad920445e6980" providerId="LiveId" clId="{9BB04C64-65BF-4D03-BC82-A3C9E3A20544}" dt="2023-02-01T12:49:40.569" v="350" actId="1076"/>
          <ac:grpSpMkLst>
            <pc:docMk/>
            <pc:sldMk cId="1768553980" sldId="261"/>
            <ac:grpSpMk id="2" creationId="{4B7C3CEF-E815-A649-6E98-8AC6E9FEA463}"/>
          </ac:grpSpMkLst>
        </pc:grp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3" creationId="{C5E85446-8AAD-4662-7BB8-157A0908F537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4" creationId="{091C0E1A-B7CF-841E-F1A7-D7DB1DA2133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5" creationId="{2D892104-AB11-971F-F98F-952E3257B433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6" creationId="{BD40BCFF-4796-42D7-AF7B-4E4665DA26C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7" creationId="{8658D78A-EB0D-0627-2076-C66D62763A6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8" creationId="{00A9ADD0-0FFE-55FE-AC27-16794647FB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9" creationId="{3C4C979D-A9C6-2594-6955-5D07112576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0" creationId="{E1B9CA5C-F01D-9776-218B-5242B087F69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1" creationId="{ECD0E328-9C1D-F307-DAE1-763A756CAC0F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2" creationId="{556AFAD2-C43B-AAB7-9254-B89769944B7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3" creationId="{B3B980E0-80FE-E9FA-40CC-1F5DF2FF3455}"/>
          </ac:inkMkLst>
        </pc:inkChg>
      </pc:sldChg>
      <pc:sldChg chg="addSp delSp modSp new mod">
        <pc:chgData name="Cathrine Duedahl-Olesen" userId="0f4ad920445e6980" providerId="LiveId" clId="{9BB04C64-65BF-4D03-BC82-A3C9E3A20544}" dt="2023-02-01T13:31:16.306" v="675" actId="164"/>
        <pc:sldMkLst>
          <pc:docMk/>
          <pc:sldMk cId="1470361937" sldId="262"/>
        </pc:sldMkLst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2" creationId="{1FEA4AF7-8B26-3E0D-ED52-02678C5ED379}"/>
          </ac:spMkLst>
        </pc:spChg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3" creationId="{5AED5DEE-9649-8FDC-2E5B-E67F33751B54}"/>
          </ac:spMkLst>
        </pc:spChg>
        <pc:spChg chg="add del mod">
          <ac:chgData name="Cathrine Duedahl-Olesen" userId="0f4ad920445e6980" providerId="LiveId" clId="{9BB04C64-65BF-4D03-BC82-A3C9E3A20544}" dt="2023-02-01T12:52:09.677" v="394" actId="478"/>
          <ac:spMkLst>
            <pc:docMk/>
            <pc:sldMk cId="1470361937" sldId="262"/>
            <ac:spMk id="4" creationId="{3412189C-D04A-3DF7-1EBF-FB48861A6F60}"/>
          </ac:spMkLst>
        </pc:spChg>
        <pc:spChg chg="add del mod">
          <ac:chgData name="Cathrine Duedahl-Olesen" userId="0f4ad920445e6980" providerId="LiveId" clId="{9BB04C64-65BF-4D03-BC82-A3C9E3A20544}" dt="2023-02-01T12:53:03.457" v="399" actId="478"/>
          <ac:spMkLst>
            <pc:docMk/>
            <pc:sldMk cId="1470361937" sldId="262"/>
            <ac:spMk id="5" creationId="{C5F01ED7-22E0-9860-8FF7-D50502CFFA90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6" creationId="{F0818E91-0AA2-4167-CCF5-DB4F2C4BB289}"/>
          </ac:spMkLst>
        </pc:spChg>
        <pc:spChg chg="add del mod">
          <ac:chgData name="Cathrine Duedahl-Olesen" userId="0f4ad920445e6980" providerId="LiveId" clId="{9BB04C64-65BF-4D03-BC82-A3C9E3A20544}" dt="2023-02-01T12:53:51.233" v="407" actId="478"/>
          <ac:spMkLst>
            <pc:docMk/>
            <pc:sldMk cId="1470361937" sldId="262"/>
            <ac:spMk id="7" creationId="{8F172313-A7F4-8F96-82B2-564D52BD229D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8" creationId="{B5437CD2-CD8A-5021-DB3F-9DA04F0BDD7F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9" creationId="{17F7C570-5AB2-AC4F-2183-C28DE039506C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10" creationId="{FF20F3C7-3CB3-3398-9D73-87B15301E1D1}"/>
          </ac:spMkLst>
        </pc:spChg>
        <pc:spChg chg="del mod or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1" creationId="{1391116F-B5C7-07CD-74BB-B51DD8F6C49B}"/>
          </ac:spMkLst>
        </pc:spChg>
        <pc:spChg chg="add del mod">
          <ac:chgData name="Cathrine Duedahl-Olesen" userId="0f4ad920445e6980" providerId="LiveId" clId="{9BB04C64-65BF-4D03-BC82-A3C9E3A20544}" dt="2023-02-01T12:55:55.495" v="451"/>
          <ac:spMkLst>
            <pc:docMk/>
            <pc:sldMk cId="1470361937" sldId="262"/>
            <ac:spMk id="12" creationId="{A6EBCEEB-8C01-F865-6E40-0AEBDDB8DD92}"/>
          </ac:spMkLst>
        </pc:spChg>
        <pc:spChg chg="add del mo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3" creationId="{2FE99981-1267-EB6B-FC02-8D343199FEEF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4" creationId="{58819817-4CA6-3E18-CAD1-C76C000F59CE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5" creationId="{92DE7774-F41E-BF8A-08AE-9133F36A35AC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6" creationId="{F5358B24-E062-3E43-7723-8CD4D73E9B7D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7" creationId="{9A712971-91D2-6E17-5801-4965B07A0570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8" creationId="{A029C8F2-1E6B-940E-A019-384ADC6DBDB6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9" creationId="{17D7D10A-B599-983D-148C-B992A8F51C3F}"/>
          </ac:spMkLst>
        </pc:spChg>
        <pc:spChg chg="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0" creationId="{F84493A9-FBF7-C8D7-213E-CAE62676A013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1" creationId="{FBE72D72-138C-DCD3-8915-C8E94BF61606}"/>
          </ac:spMkLst>
        </pc:spChg>
        <pc:spChg chg="add 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2" creationId="{DCD4DBB1-7B12-4C0C-3FA1-15CEB0209EDF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3" creationId="{1A51C4F7-142E-3816-3130-33FD807A9D9F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4" creationId="{C72AB1A8-A1FA-0CB0-9A27-249B00ACB6B7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5" creationId="{7D6B7A75-3875-B0E6-C10B-B93C915CFF21}"/>
          </ac:spMkLst>
        </pc:spChg>
        <pc:spChg chg="add del mod">
          <ac:chgData name="Cathrine Duedahl-Olesen" userId="0f4ad920445e6980" providerId="LiveId" clId="{9BB04C64-65BF-4D03-BC82-A3C9E3A20544}" dt="2023-02-01T13:01:58.870" v="598" actId="478"/>
          <ac:spMkLst>
            <pc:docMk/>
            <pc:sldMk cId="1470361937" sldId="262"/>
            <ac:spMk id="26" creationId="{9ED953FD-3F75-325E-C3FC-A1AA99FEBFD5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7" creationId="{2AF5AC5D-7387-0A15-F4A9-8EFE75D5953F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8" creationId="{43087831-D70E-7B09-EAFF-7AF972D7C9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9" creationId="{03AC621A-69B8-016A-175B-A890DA54E3D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0" creationId="{D993C1C6-9D31-8EE4-2471-7197AAC95F8A}"/>
          </ac:spMkLst>
        </pc:spChg>
        <pc:spChg chg="del mod">
          <ac:chgData name="Cathrine Duedahl-Olesen" userId="0f4ad920445e6980" providerId="LiveId" clId="{9BB04C64-65BF-4D03-BC82-A3C9E3A20544}" dt="2023-02-01T13:16:29.500" v="639" actId="478"/>
          <ac:spMkLst>
            <pc:docMk/>
            <pc:sldMk cId="1470361937" sldId="262"/>
            <ac:spMk id="31" creationId="{91539630-FE91-D273-9925-55D895AB47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2" creationId="{543FFC43-18B8-64E8-1D5B-F36D876F62B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3" creationId="{9B99A1D8-AF2B-AEF2-1AB5-3C7970EF3FF0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4" creationId="{AF550BD2-C97F-D41C-1E7B-0D5B61EE6D76}"/>
          </ac:spMkLst>
        </pc:spChg>
        <pc:spChg chg="add del mod">
          <ac:chgData name="Cathrine Duedahl-Olesen" userId="0f4ad920445e6980" providerId="LiveId" clId="{9BB04C64-65BF-4D03-BC82-A3C9E3A20544}" dt="2023-02-01T13:30:06.544" v="670" actId="478"/>
          <ac:spMkLst>
            <pc:docMk/>
            <pc:sldMk cId="1470361937" sldId="262"/>
            <ac:spMk id="36" creationId="{277F35EF-5FD6-33B3-A80E-01C7532C65E6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7" creationId="{7ED93269-9450-D63D-10ED-34188613472E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8" creationId="{9C4D4991-663B-173E-CAF5-FCF577CAE29E}"/>
          </ac:spMkLst>
        </pc:spChg>
        <pc:grpChg chg="add del mod">
          <ac:chgData name="Cathrine Duedahl-Olesen" userId="0f4ad920445e6980" providerId="LiveId" clId="{9BB04C64-65BF-4D03-BC82-A3C9E3A20544}" dt="2023-02-01T13:24:05.026" v="647" actId="165"/>
          <ac:grpSpMkLst>
            <pc:docMk/>
            <pc:sldMk cId="1470361937" sldId="262"/>
            <ac:grpSpMk id="35" creationId="{32D8F173-CB82-37C8-650B-094397183B07}"/>
          </ac:grpSpMkLst>
        </pc:grpChg>
        <pc:grpChg chg="add mod">
          <ac:chgData name="Cathrine Duedahl-Olesen" userId="0f4ad920445e6980" providerId="LiveId" clId="{9BB04C64-65BF-4D03-BC82-A3C9E3A20544}" dt="2023-02-01T13:31:16.306" v="675" actId="164"/>
          <ac:grpSpMkLst>
            <pc:docMk/>
            <pc:sldMk cId="1470361937" sldId="262"/>
            <ac:grpSpMk id="39" creationId="{1FA8B9B4-9097-B05E-70FD-FB2ED6F80575}"/>
          </ac:grpSpMkLst>
        </pc:grpChg>
      </pc:sldChg>
      <pc:sldChg chg="addSp delSp modSp new mod">
        <pc:chgData name="Cathrine Duedahl-Olesen" userId="0f4ad920445e6980" providerId="LiveId" clId="{9BB04C64-65BF-4D03-BC82-A3C9E3A20544}" dt="2023-02-01T14:18:59.893" v="989" actId="14861"/>
        <pc:sldMkLst>
          <pc:docMk/>
          <pc:sldMk cId="708371788" sldId="263"/>
        </pc:sldMkLst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" creationId="{64552A11-37D3-0B3A-3CC6-D3DCEB23C8ED}"/>
          </ac:spMkLst>
        </pc:spChg>
        <pc:spChg chg="add del mod">
          <ac:chgData name="Cathrine Duedahl-Olesen" userId="0f4ad920445e6980" providerId="LiveId" clId="{9BB04C64-65BF-4D03-BC82-A3C9E3A20544}" dt="2023-02-01T13:34:50.884" v="700" actId="478"/>
          <ac:spMkLst>
            <pc:docMk/>
            <pc:sldMk cId="708371788" sldId="263"/>
            <ac:spMk id="3" creationId="{CC34477B-B258-EDB8-B301-72797BAAF716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4" creationId="{5D6CC134-CFD1-522E-C8B1-12D7380B157E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5" creationId="{8153A99D-FF5F-185B-2489-54DC03AAE09E}"/>
          </ac:spMkLst>
        </pc:spChg>
        <pc:spChg chg="add del">
          <ac:chgData name="Cathrine Duedahl-Olesen" userId="0f4ad920445e6980" providerId="LiveId" clId="{9BB04C64-65BF-4D03-BC82-A3C9E3A20544}" dt="2023-02-01T13:34:30.439" v="688" actId="478"/>
          <ac:spMkLst>
            <pc:docMk/>
            <pc:sldMk cId="708371788" sldId="263"/>
            <ac:spMk id="6" creationId="{591343FC-F22F-0DD8-F8EE-05C41ED3DA9C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7" creationId="{5FA0D307-67AF-6A47-72D2-F722E7F3D6E9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8" creationId="{C06CF263-7E11-EAC9-ABD3-AC2B61C5A9E7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9" creationId="{78C3C2CF-5057-6DC0-B35C-155444AADDD0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0" creationId="{F71A3802-C612-50C5-63BA-C55D31BD6B0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1" creationId="{A219147B-4A90-1B22-4AF5-E45563FDCAA6}"/>
          </ac:spMkLst>
        </pc:spChg>
        <pc:spChg chg="add del mod">
          <ac:chgData name="Cathrine Duedahl-Olesen" userId="0f4ad920445e6980" providerId="LiveId" clId="{9BB04C64-65BF-4D03-BC82-A3C9E3A20544}" dt="2023-02-01T13:39:59.808" v="742" actId="478"/>
          <ac:spMkLst>
            <pc:docMk/>
            <pc:sldMk cId="708371788" sldId="263"/>
            <ac:spMk id="12" creationId="{53855FF1-7047-C66C-1A2E-7F669D74EE0E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3" creationId="{955F081F-5DA2-DA33-6CC5-B7D8AF4FF5FA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4" creationId="{D2B4B709-9A3A-D17E-1A02-71B383DB938E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5" creationId="{022B752F-C3B8-60BC-15A2-9A359BA633C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6" creationId="{D73D70CD-2E31-B128-EF32-B419BA24FA1A}"/>
          </ac:spMkLst>
        </pc:spChg>
        <pc:spChg chg="add del mod">
          <ac:chgData name="Cathrine Duedahl-Olesen" userId="0f4ad920445e6980" providerId="LiveId" clId="{9BB04C64-65BF-4D03-BC82-A3C9E3A20544}" dt="2023-02-01T13:54:58.507" v="870" actId="478"/>
          <ac:spMkLst>
            <pc:docMk/>
            <pc:sldMk cId="708371788" sldId="263"/>
            <ac:spMk id="17" creationId="{846795D9-2CB3-C615-7531-EB046481D624}"/>
          </ac:spMkLst>
        </pc:spChg>
        <pc:spChg chg="add del mod">
          <ac:chgData name="Cathrine Duedahl-Olesen" userId="0f4ad920445e6980" providerId="LiveId" clId="{9BB04C64-65BF-4D03-BC82-A3C9E3A20544}" dt="2023-02-01T13:55:52.454" v="874" actId="478"/>
          <ac:spMkLst>
            <pc:docMk/>
            <pc:sldMk cId="708371788" sldId="263"/>
            <ac:spMk id="18" creationId="{AE2DA8DD-31BA-F4A0-D3F1-5DF39D8ABBF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9" creationId="{3670036B-3379-D7DE-A944-4149F38FF354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0" creationId="{3BFEE22A-B721-18A8-4B83-0AA54CA74AF5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1" creationId="{72BFF5EC-9A43-04EF-AA81-631D6385742A}"/>
          </ac:spMkLst>
        </pc:spChg>
        <pc:spChg chg="add del">
          <ac:chgData name="Cathrine Duedahl-Olesen" userId="0f4ad920445e6980" providerId="LiveId" clId="{9BB04C64-65BF-4D03-BC82-A3C9E3A20544}" dt="2023-02-01T14:10:11.492" v="925" actId="478"/>
          <ac:spMkLst>
            <pc:docMk/>
            <pc:sldMk cId="708371788" sldId="263"/>
            <ac:spMk id="22" creationId="{D8C5B509-EFBE-44B2-D60E-CB43421BBAE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3" creationId="{12D9E810-E5CA-4926-EB95-67DC4C25E226}"/>
          </ac:spMkLst>
        </pc:spChg>
        <pc:spChg chg="add del mod">
          <ac:chgData name="Cathrine Duedahl-Olesen" userId="0f4ad920445e6980" providerId="LiveId" clId="{9BB04C64-65BF-4D03-BC82-A3C9E3A20544}" dt="2023-02-01T14:16:05.934" v="979" actId="478"/>
          <ac:spMkLst>
            <pc:docMk/>
            <pc:sldMk cId="708371788" sldId="263"/>
            <ac:spMk id="25" creationId="{805D0672-44D5-153B-09C0-5E6475C7A3E4}"/>
          </ac:spMkLst>
        </pc:spChg>
        <pc:grpChg chg="add del mod">
          <ac:chgData name="Cathrine Duedahl-Olesen" userId="0f4ad920445e6980" providerId="LiveId" clId="{9BB04C64-65BF-4D03-BC82-A3C9E3A20544}" dt="2023-02-01T14:14:10.125" v="953" actId="165"/>
          <ac:grpSpMkLst>
            <pc:docMk/>
            <pc:sldMk cId="708371788" sldId="263"/>
            <ac:grpSpMk id="24" creationId="{5F37AD1A-33A9-181E-F996-931DDB2C638C}"/>
          </ac:grpSpMkLst>
        </pc:grpChg>
        <pc:grpChg chg="add mod">
          <ac:chgData name="Cathrine Duedahl-Olesen" userId="0f4ad920445e6980" providerId="LiveId" clId="{9BB04C64-65BF-4D03-BC82-A3C9E3A20544}" dt="2023-02-01T14:18:59.893" v="989" actId="14861"/>
          <ac:grpSpMkLst>
            <pc:docMk/>
            <pc:sldMk cId="708371788" sldId="263"/>
            <ac:grpSpMk id="26" creationId="{2173736B-BA6D-C262-B725-EA3CC1B65828}"/>
          </ac:grpSpMkLst>
        </pc:grpChg>
      </pc:sldChg>
      <pc:sldChg chg="addSp delSp modSp new mod">
        <pc:chgData name="Cathrine Duedahl-Olesen" userId="0f4ad920445e6980" providerId="LiveId" clId="{9BB04C64-65BF-4D03-BC82-A3C9E3A20544}" dt="2023-02-01T14:33:18.637" v="1081" actId="478"/>
        <pc:sldMkLst>
          <pc:docMk/>
          <pc:sldMk cId="3850852627" sldId="264"/>
        </pc:sldMkLst>
        <pc:spChg chg="mod">
          <ac:chgData name="Cathrine Duedahl-Olesen" userId="0f4ad920445e6980" providerId="LiveId" clId="{9BB04C64-65BF-4D03-BC82-A3C9E3A20544}" dt="2023-02-01T14:20:12.762" v="991"/>
          <ac:spMkLst>
            <pc:docMk/>
            <pc:sldMk cId="3850852627" sldId="264"/>
            <ac:spMk id="3" creationId="{BDF5C359-BFBC-B7BE-A9FD-7383B173927E}"/>
          </ac:spMkLst>
        </pc:spChg>
        <pc:spChg chg="mod">
          <ac:chgData name="Cathrine Duedahl-Olesen" userId="0f4ad920445e6980" providerId="LiveId" clId="{9BB04C64-65BF-4D03-BC82-A3C9E3A20544}" dt="2023-02-01T14:23:52.725" v="1026" actId="207"/>
          <ac:spMkLst>
            <pc:docMk/>
            <pc:sldMk cId="3850852627" sldId="264"/>
            <ac:spMk id="4" creationId="{AF19ED79-BF65-C789-27AB-D5A33FD51220}"/>
          </ac:spMkLst>
        </pc:spChg>
        <pc:spChg chg="mod">
          <ac:chgData name="Cathrine Duedahl-Olesen" userId="0f4ad920445e6980" providerId="LiveId" clId="{9BB04C64-65BF-4D03-BC82-A3C9E3A20544}" dt="2023-02-01T14:20:12.762" v="991"/>
          <ac:spMkLst>
            <pc:docMk/>
            <pc:sldMk cId="3850852627" sldId="264"/>
            <ac:spMk id="5" creationId="{47780D39-5E7B-B1C1-1E03-284B18E0EF39}"/>
          </ac:spMkLst>
        </pc:spChg>
        <pc:spChg chg="mod">
          <ac:chgData name="Cathrine Duedahl-Olesen" userId="0f4ad920445e6980" providerId="LiveId" clId="{9BB04C64-65BF-4D03-BC82-A3C9E3A20544}" dt="2023-02-01T14:20:12.762" v="991"/>
          <ac:spMkLst>
            <pc:docMk/>
            <pc:sldMk cId="3850852627" sldId="264"/>
            <ac:spMk id="6" creationId="{FB657A43-BB10-68E8-17A3-DCFCD43B9DD5}"/>
          </ac:spMkLst>
        </pc:spChg>
        <pc:spChg chg="mod">
          <ac:chgData name="Cathrine Duedahl-Olesen" userId="0f4ad920445e6980" providerId="LiveId" clId="{9BB04C64-65BF-4D03-BC82-A3C9E3A20544}" dt="2023-02-01T14:20:12.762" v="991"/>
          <ac:spMkLst>
            <pc:docMk/>
            <pc:sldMk cId="3850852627" sldId="264"/>
            <ac:spMk id="7" creationId="{0F309DF3-9AC0-76D9-608E-2420F72C0F8F}"/>
          </ac:spMkLst>
        </pc:spChg>
        <pc:spChg chg="mod">
          <ac:chgData name="Cathrine Duedahl-Olesen" userId="0f4ad920445e6980" providerId="LiveId" clId="{9BB04C64-65BF-4D03-BC82-A3C9E3A20544}" dt="2023-02-01T14:20:12.762" v="991"/>
          <ac:spMkLst>
            <pc:docMk/>
            <pc:sldMk cId="3850852627" sldId="264"/>
            <ac:spMk id="8" creationId="{7103C885-1A27-6422-176C-ED70832CE623}"/>
          </ac:spMkLst>
        </pc:spChg>
        <pc:spChg chg="mod">
          <ac:chgData name="Cathrine Duedahl-Olesen" userId="0f4ad920445e6980" providerId="LiveId" clId="{9BB04C64-65BF-4D03-BC82-A3C9E3A20544}" dt="2023-02-01T14:20:12.762" v="991"/>
          <ac:spMkLst>
            <pc:docMk/>
            <pc:sldMk cId="3850852627" sldId="264"/>
            <ac:spMk id="9" creationId="{A51DBCF7-C98D-6B9B-BE11-118E17CA7613}"/>
          </ac:spMkLst>
        </pc:spChg>
        <pc:spChg chg="mod">
          <ac:chgData name="Cathrine Duedahl-Olesen" userId="0f4ad920445e6980" providerId="LiveId" clId="{9BB04C64-65BF-4D03-BC82-A3C9E3A20544}" dt="2023-02-01T14:20:12.762" v="991"/>
          <ac:spMkLst>
            <pc:docMk/>
            <pc:sldMk cId="3850852627" sldId="264"/>
            <ac:spMk id="10" creationId="{EEF4D942-05E2-7438-2B0A-572328AA7372}"/>
          </ac:spMkLst>
        </pc:spChg>
        <pc:spChg chg="mod">
          <ac:chgData name="Cathrine Duedahl-Olesen" userId="0f4ad920445e6980" providerId="LiveId" clId="{9BB04C64-65BF-4D03-BC82-A3C9E3A20544}" dt="2023-02-01T14:23:35.862" v="1018" actId="208"/>
          <ac:spMkLst>
            <pc:docMk/>
            <pc:sldMk cId="3850852627" sldId="264"/>
            <ac:spMk id="11" creationId="{C10304CC-1BA4-233D-C8D9-DBCFB8065EDC}"/>
          </ac:spMkLst>
        </pc:spChg>
        <pc:spChg chg="mod">
          <ac:chgData name="Cathrine Duedahl-Olesen" userId="0f4ad920445e6980" providerId="LiveId" clId="{9BB04C64-65BF-4D03-BC82-A3C9E3A20544}" dt="2023-02-01T14:23:43.742" v="1022" actId="207"/>
          <ac:spMkLst>
            <pc:docMk/>
            <pc:sldMk cId="3850852627" sldId="264"/>
            <ac:spMk id="12" creationId="{54AB96A2-01E6-76FC-5D8A-CC7E39B66905}"/>
          </ac:spMkLst>
        </pc:spChg>
        <pc:spChg chg="mod">
          <ac:chgData name="Cathrine Duedahl-Olesen" userId="0f4ad920445e6980" providerId="LiveId" clId="{9BB04C64-65BF-4D03-BC82-A3C9E3A20544}" dt="2023-02-01T14:23:40.004" v="1020" actId="207"/>
          <ac:spMkLst>
            <pc:docMk/>
            <pc:sldMk cId="3850852627" sldId="264"/>
            <ac:spMk id="13" creationId="{9CBBB219-0D7A-5E73-51E0-E08745E3C4ED}"/>
          </ac:spMkLst>
        </pc:spChg>
        <pc:spChg chg="mod">
          <ac:chgData name="Cathrine Duedahl-Olesen" userId="0f4ad920445e6980" providerId="LiveId" clId="{9BB04C64-65BF-4D03-BC82-A3C9E3A20544}" dt="2023-02-01T14:23:48.524" v="1024" actId="207"/>
          <ac:spMkLst>
            <pc:docMk/>
            <pc:sldMk cId="3850852627" sldId="264"/>
            <ac:spMk id="14" creationId="{3D20E596-55FE-5DCE-2D82-FF819A4AA7EE}"/>
          </ac:spMkLst>
        </pc:spChg>
        <pc:spChg chg="mod">
          <ac:chgData name="Cathrine Duedahl-Olesen" userId="0f4ad920445e6980" providerId="LiveId" clId="{9BB04C64-65BF-4D03-BC82-A3C9E3A20544}" dt="2023-02-01T14:20:12.762" v="991"/>
          <ac:spMkLst>
            <pc:docMk/>
            <pc:sldMk cId="3850852627" sldId="264"/>
            <ac:spMk id="15" creationId="{449D0681-0806-9FB5-EB04-44592F443ECE}"/>
          </ac:spMkLst>
        </pc:spChg>
        <pc:spChg chg="mod">
          <ac:chgData name="Cathrine Duedahl-Olesen" userId="0f4ad920445e6980" providerId="LiveId" clId="{9BB04C64-65BF-4D03-BC82-A3C9E3A20544}" dt="2023-02-01T14:20:12.762" v="991"/>
          <ac:spMkLst>
            <pc:docMk/>
            <pc:sldMk cId="3850852627" sldId="264"/>
            <ac:spMk id="16" creationId="{5D192145-52C5-4E5C-D171-383765AB02D1}"/>
          </ac:spMkLst>
        </pc:spChg>
        <pc:spChg chg="del mod">
          <ac:chgData name="Cathrine Duedahl-Olesen" userId="0f4ad920445e6980" providerId="LiveId" clId="{9BB04C64-65BF-4D03-BC82-A3C9E3A20544}" dt="2023-02-01T14:27:09.302" v="1040" actId="478"/>
          <ac:spMkLst>
            <pc:docMk/>
            <pc:sldMk cId="3850852627" sldId="264"/>
            <ac:spMk id="20" creationId="{22179D16-2B73-5D14-E7F0-F57E15630702}"/>
          </ac:spMkLst>
        </pc:spChg>
        <pc:spChg chg="del mod">
          <ac:chgData name="Cathrine Duedahl-Olesen" userId="0f4ad920445e6980" providerId="LiveId" clId="{9BB04C64-65BF-4D03-BC82-A3C9E3A20544}" dt="2023-02-01T14:25:44.739" v="1033" actId="478"/>
          <ac:spMkLst>
            <pc:docMk/>
            <pc:sldMk cId="3850852627" sldId="264"/>
            <ac:spMk id="21" creationId="{073F9638-259A-3076-7343-10839092854D}"/>
          </ac:spMkLst>
        </pc:spChg>
        <pc:spChg chg="del mod">
          <ac:chgData name="Cathrine Duedahl-Olesen" userId="0f4ad920445e6980" providerId="LiveId" clId="{9BB04C64-65BF-4D03-BC82-A3C9E3A20544}" dt="2023-02-01T14:25:47.891" v="1034" actId="478"/>
          <ac:spMkLst>
            <pc:docMk/>
            <pc:sldMk cId="3850852627" sldId="264"/>
            <ac:spMk id="22" creationId="{7D0C912A-C3FB-A432-49A3-776B367E7879}"/>
          </ac:spMkLst>
        </pc:spChg>
        <pc:spChg chg="add del mod">
          <ac:chgData name="Cathrine Duedahl-Olesen" userId="0f4ad920445e6980" providerId="LiveId" clId="{9BB04C64-65BF-4D03-BC82-A3C9E3A20544}" dt="2023-02-01T14:32:43.187" v="1076" actId="478"/>
          <ac:spMkLst>
            <pc:docMk/>
            <pc:sldMk cId="3850852627" sldId="264"/>
            <ac:spMk id="23" creationId="{56CB4952-9017-408E-8CE1-744C7DE494B7}"/>
          </ac:spMkLst>
        </pc:spChg>
        <pc:spChg chg="add del">
          <ac:chgData name="Cathrine Duedahl-Olesen" userId="0f4ad920445e6980" providerId="LiveId" clId="{9BB04C64-65BF-4D03-BC82-A3C9E3A20544}" dt="2023-02-01T14:33:18.637" v="1081" actId="478"/>
          <ac:spMkLst>
            <pc:docMk/>
            <pc:sldMk cId="3850852627" sldId="264"/>
            <ac:spMk id="23" creationId="{ED0C0A23-C95E-47B5-8EBF-AACE19DAD6BF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0" creationId="{E58A6BE1-2D55-4B27-2F9A-BAAEB12EA42D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1" creationId="{6A1D5C46-48B8-8202-C1EA-1DF74526C5D9}"/>
          </ac:spMkLst>
        </pc:spChg>
        <pc:spChg chg="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2" creationId="{93C4684D-F459-88F3-1809-BFF9D5F02503}"/>
          </ac:spMkLst>
        </pc:spChg>
        <pc:spChg chg="add 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3" creationId="{243B8351-0C79-8992-7113-DC8720CF4A0E}"/>
          </ac:spMkLst>
        </pc:spChg>
        <pc:spChg chg="del mod">
          <ac:chgData name="Cathrine Duedahl-Olesen" userId="0f4ad920445e6980" providerId="LiveId" clId="{9BB04C64-65BF-4D03-BC82-A3C9E3A20544}" dt="2023-02-01T14:31:56.499" v="1070" actId="478"/>
          <ac:spMkLst>
            <pc:docMk/>
            <pc:sldMk cId="3850852627" sldId="264"/>
            <ac:spMk id="34" creationId="{ABFF1EDB-6E01-F167-6581-919B4075A0BE}"/>
          </ac:spMkLst>
        </pc:spChg>
        <pc:grpChg chg="add mod">
          <ac:chgData name="Cathrine Duedahl-Olesen" userId="0f4ad920445e6980" providerId="LiveId" clId="{9BB04C64-65BF-4D03-BC82-A3C9E3A20544}" dt="2023-02-01T14:21:36.654" v="1010" actId="1076"/>
          <ac:grpSpMkLst>
            <pc:docMk/>
            <pc:sldMk cId="3850852627" sldId="264"/>
            <ac:grpSpMk id="2" creationId="{99BFBE8C-CCD8-1E71-00A3-EBDBF9AB3B29}"/>
          </ac:grpSpMkLst>
        </pc:grpChg>
        <pc:grpChg chg="del mod">
          <ac:chgData name="Cathrine Duedahl-Olesen" userId="0f4ad920445e6980" providerId="LiveId" clId="{9BB04C64-65BF-4D03-BC82-A3C9E3A20544}" dt="2023-02-01T14:25:25.869" v="1031" actId="27803"/>
          <ac:grpSpMkLst>
            <pc:docMk/>
            <pc:sldMk cId="3850852627" sldId="264"/>
            <ac:grpSpMk id="19" creationId="{B0159047-64C8-CD6B-5F2A-2E80ADED9CEC}"/>
          </ac:grpSpMkLst>
        </pc:grpChg>
        <pc:grpChg chg="mod">
          <ac:chgData name="Cathrine Duedahl-Olesen" userId="0f4ad920445e6980" providerId="LiveId" clId="{9BB04C64-65BF-4D03-BC82-A3C9E3A20544}" dt="2023-02-01T14:28:08.445" v="1050"/>
          <ac:grpSpMkLst>
            <pc:docMk/>
            <pc:sldMk cId="3850852627" sldId="264"/>
            <ac:grpSpMk id="28" creationId="{45170073-1E82-56C8-1CEC-E7377B7D880C}"/>
          </ac:grpSpMkLst>
        </pc:grpChg>
        <pc:picChg chg="add del mod">
          <ac:chgData name="Cathrine Duedahl-Olesen" userId="0f4ad920445e6980" providerId="LiveId" clId="{9BB04C64-65BF-4D03-BC82-A3C9E3A20544}" dt="2023-02-01T14:25:25.869" v="1031" actId="27803"/>
          <ac:picMkLst>
            <pc:docMk/>
            <pc:sldMk cId="3850852627" sldId="264"/>
            <ac:picMk id="18" creationId="{0D39ABBF-E52B-EAA3-E27D-E143FD41D990}"/>
          </ac:picMkLst>
        </pc:picChg>
        <pc:inkChg chg="add del">
          <ac:chgData name="Cathrine Duedahl-Olesen" userId="0f4ad920445e6980" providerId="LiveId" clId="{9BB04C64-65BF-4D03-BC82-A3C9E3A20544}" dt="2023-02-01T14:27:39.412" v="1042" actId="9405"/>
          <ac:inkMkLst>
            <pc:docMk/>
            <pc:sldMk cId="3850852627" sldId="264"/>
            <ac:inkMk id="23" creationId="{345E8CEF-AA1D-6F86-B549-C23130B8BA09}"/>
          </ac:inkMkLst>
        </pc:inkChg>
        <pc:inkChg chg="add del">
          <ac:chgData name="Cathrine Duedahl-Olesen" userId="0f4ad920445e6980" providerId="LiveId" clId="{9BB04C64-65BF-4D03-BC82-A3C9E3A20544}" dt="2023-02-01T14:27:49.884" v="1044" actId="9405"/>
          <ac:inkMkLst>
            <pc:docMk/>
            <pc:sldMk cId="3850852627" sldId="264"/>
            <ac:inkMk id="24" creationId="{C54ECFE4-7A33-1545-89A8-5385DA829058}"/>
          </ac:inkMkLst>
        </pc:inkChg>
        <pc:inkChg chg="add del mod">
          <ac:chgData name="Cathrine Duedahl-Olesen" userId="0f4ad920445e6980" providerId="LiveId" clId="{9BB04C64-65BF-4D03-BC82-A3C9E3A20544}" dt="2023-02-01T14:28:24.671" v="1052" actId="478"/>
          <ac:inkMkLst>
            <pc:docMk/>
            <pc:sldMk cId="3850852627" sldId="264"/>
            <ac:inkMk id="25" creationId="{A9CF3B75-1E50-6086-33CC-9735AF0D0B1C}"/>
          </ac:inkMkLst>
        </pc:inkChg>
        <pc:inkChg chg="add del mod">
          <ac:chgData name="Cathrine Duedahl-Olesen" userId="0f4ad920445e6980" providerId="LiveId" clId="{9BB04C64-65BF-4D03-BC82-A3C9E3A20544}" dt="2023-02-01T14:28:10.730" v="1051" actId="9405"/>
          <ac:inkMkLst>
            <pc:docMk/>
            <pc:sldMk cId="3850852627" sldId="264"/>
            <ac:inkMk id="26" creationId="{D1E09FD6-1AA8-9CB9-DF6D-14D8BF24351F}"/>
          </ac:inkMkLst>
        </pc:inkChg>
        <pc:inkChg chg="add del mod">
          <ac:chgData name="Cathrine Duedahl-Olesen" userId="0f4ad920445e6980" providerId="LiveId" clId="{9BB04C64-65BF-4D03-BC82-A3C9E3A20544}" dt="2023-02-01T14:28:08.445" v="1050"/>
          <ac:inkMkLst>
            <pc:docMk/>
            <pc:sldMk cId="3850852627" sldId="264"/>
            <ac:inkMk id="27" creationId="{CC9ECBB6-C107-0B2E-EB88-3953FDFDDDF6}"/>
          </ac:inkMkLst>
        </pc:inkChg>
        <pc:inkChg chg="add del mod">
          <ac:chgData name="Cathrine Duedahl-Olesen" userId="0f4ad920445e6980" providerId="LiveId" clId="{9BB04C64-65BF-4D03-BC82-A3C9E3A20544}" dt="2023-02-01T14:28:48.406" v="1055" actId="478"/>
          <ac:inkMkLst>
            <pc:docMk/>
            <pc:sldMk cId="3850852627" sldId="264"/>
            <ac:inkMk id="29" creationId="{B733A2C4-A0A1-7588-0BFB-7D48EEC8D2FE}"/>
          </ac:inkMkLst>
        </pc:inkChg>
        <pc:inkChg chg="add del">
          <ac:chgData name="Cathrine Duedahl-Olesen" userId="0f4ad920445e6980" providerId="LiveId" clId="{9BB04C64-65BF-4D03-BC82-A3C9E3A20544}" dt="2023-02-01T14:32:39.684" v="1074" actId="34122"/>
          <ac:inkMkLst>
            <pc:docMk/>
            <pc:sldMk cId="3850852627" sldId="264"/>
            <ac:inkMk id="35" creationId="{2591FE46-9039-B6DD-A94D-3071573152AD}"/>
          </ac:inkMkLst>
        </pc:inkChg>
        <pc:inkChg chg="add del">
          <ac:chgData name="Cathrine Duedahl-Olesen" userId="0f4ad920445e6980" providerId="LiveId" clId="{9BB04C64-65BF-4D03-BC82-A3C9E3A20544}" dt="2023-02-01T14:32:26.982" v="1073" actId="9405"/>
          <ac:inkMkLst>
            <pc:docMk/>
            <pc:sldMk cId="3850852627" sldId="264"/>
            <ac:inkMk id="36" creationId="{A031EC4E-3482-AE54-BF00-1350D8B51159}"/>
          </ac:inkMkLst>
        </pc:inkChg>
        <pc:inkChg chg="add del">
          <ac:chgData name="Cathrine Duedahl-Olesen" userId="0f4ad920445e6980" providerId="LiveId" clId="{9BB04C64-65BF-4D03-BC82-A3C9E3A20544}" dt="2023-02-01T14:33:13.889" v="1080" actId="34122"/>
          <ac:inkMkLst>
            <pc:docMk/>
            <pc:sldMk cId="3850852627" sldId="264"/>
            <ac:inkMk id="37" creationId="{066919CC-D82E-B7B2-9B02-1C0AB545F9AA}"/>
          </ac:inkMkLst>
        </pc:inkChg>
        <pc:inkChg chg="add del">
          <ac:chgData name="Cathrine Duedahl-Olesen" userId="0f4ad920445e6980" providerId="LiveId" clId="{9BB04C64-65BF-4D03-BC82-A3C9E3A20544}" dt="2023-02-01T14:33:08.073" v="1079" actId="9405"/>
          <ac:inkMkLst>
            <pc:docMk/>
            <pc:sldMk cId="3850852627" sldId="264"/>
            <ac:inkMk id="38" creationId="{326EF71F-44B9-2532-A9EC-9DBB9FE3616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03: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35.7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0 127 24575,'1'-1'0,"-1"1"0,0-1 0,0 1 0,1-1 0,-1 1 0,0-1 0,1 1 0,-1-1 0,0 1 0,1-1 0,-1 1 0,1 0 0,-1-1 0,1 1 0,-1-1 0,1 1 0,-1 0 0,1 0 0,-1-1 0,1 1 0,-1 0 0,1 0 0,-1 0 0,2-1 0,21-4 0,-11 2 0,93-21 0,117-11 0,113 5 0,-319 28 0,18 0 0,208-14 0,0 20 0,-220 0 0,0 0 0,0 1 0,32 13 0,26 6 0,-33-14 0,38 7 0,-1 4 0,89 36 0,-58-10 0,372 142 0,-398-159 0,-1 4 0,-2 3 0,82 50 0,-78-35 0,-29-23 0,-36-18 0,0 2 0,32 21 0,1 9 0,-2 2 0,60 64 0,-56-43 0,85 118 0,28 91 0,-89-108 0,-51-98 0,10 30 0,-4 3 0,-5 1 0,23 115 0,61 522 0,-41-287 0,-14-111 0,-13-63 0,-17-104 0,179 871-1005,-127-643 747,-50-261 207,6 31 295,-36-142 18,-1-1 0,-1 1 0,-4 54 1,-3-31-248,-11 249-9,16 205-6,-4-470 0,0-1 0,-14 56 0,5-29 0,-25 137 0,33-182 0,0 0 0,-2 0 0,-14 33 0,-6 17 0,11-19 0,-1-1 0,-3-1 0,-2-1 0,-2-1 0,-40 60 0,45-78 0,-1 1 0,-1-2 0,-44 47 0,54-62 0,0-1 0,-11 18 0,12-17 0,0 0 0,-16 15 0,-104 104 0,102-102 0,5-6 0,-41 33 0,31-31 0,-1-1 0,-1-2 0,-2-1 0,-42 19 0,-61 28 0,134-65 0,-31 13 0,-14 9 0,21-9 0,0-1 0,-1-1 0,-39 11 0,31-12 0,-56 28 0,35-13 0,-1-4 0,-64 19 0,57-21 0,11-3 0,-89 28 0,98-37 0,30-6 0,0 0 0,-21 7 0,-28 12 0,-94 17 0,116-30 0,10-4 0,-1-1 0,-60-1 0,-1 0 0,-487 8 0,372-14 0,204 2 0,-44 1 0,0-2 0,0-3 0,-80-15 0,-22-19 0,119 29 0,17 4 0,-1 0 0,1 2 0,-36-3 0,42 6 69,0-1-1,0 0 0,1 0 0,-17-5 1,24 5-155,0 0 1,0 0 0,0-1-1,0 1 1,0 0 0,0-1-1,0 0 1,0 0 0,1 0-1,-1 0 1,1 0 0,0 0-1,-1-1 1,1 1 0,0-1-1,0 1 1,1-1 0,-1 0-1,-1-3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1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19 0 24575,'-9'134'0,"0"-14"0,9 237 0,0-168 0,21 79 0,3-147 0,-3-26 0,-11-47 0,18 54 0,-26-98-43,0 0 0,0-1-1,0 1 1,0 0 0,1-1 0,-1 0-1,1 0 1,5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5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1855 24575,'2'3'0,"-1"0"0,0 1 0,1-1 0,0 0 0,-1-1 0,1 1 0,0 0 0,0 0 0,1-1 0,-1 1 0,1-1 0,4 4 0,1 1 0,-2-2 0,0 0 0,0-1 0,1 0 0,-1 0 0,1-1 0,0 0 0,7 2 0,27 15 0,-16-6 0,36 15 0,-54-26 0,26 10 0,18 9 0,-33-14 0,-1-1 0,37 10 0,-13-4 0,36 12 0,85 14 0,231 15 0,-321-46 0,284 13 0,2-22 0,-131-1 0,-149 4 0,-36 0 0,0-2 0,-1-2 0,45-7 0,-57 1 0,-1 0 0,46-21 0,-12 4 0,118-42 0,12-15 0,-79 30 0,-50 28 0,30-13 0,-67 23 0,0-1 0,-2-1 0,1-1 0,30-28 0,-5 2 0,-14 13 0,35-40 0,-47 46 0,33-26 0,-31 29 0,28-30 0,44-73 0,-90 113 0,0-1 0,-1 1 0,-1-1 0,0-1 0,0 1 0,4-15 0,-5 12 0,1 1 0,0-1 0,1 2 0,12-19 0,-15 26 0,-1 0 0,0 1 0,0-1 0,0 0 0,1-7 0,-2 7 0,1-1 0,-1 1 0,1 0 0,6-9 0,-4 5 0,0 0 0,0 0 0,-1 0 0,0 0 0,3-17 0,5-13 0,17-33 0,-11 34 0,-3-2 0,16-62 0,-29 91 0,4-21 0,1 1 0,2-1 0,22-53 0,-23 69 0,-2-1 0,1 0 0,-2 0 0,-1-1 0,0 1 0,-1-1 0,-1 0 0,-1 0 0,-2-26 0,2 19 0,6-45 0,1-3 0,-7-73-1365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55.5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1009 24575,'3'3'0,"0"0"0,0 0 0,0 0 0,0-1 0,0 1 0,0-1 0,1 1 0,-1-1 0,1-1 0,0 1 0,-1 0 0,1-1 0,0 0 0,0 0 0,0 0 0,0 0 0,7 0 0,27 1 0,-14-1 0,38 7 0,74 16 0,23 6 0,-104-20 0,60 4 0,-60-9 0,66 18 0,-87-15 0,0-1 0,55 4 0,224-11 0,-148-1 0,-146 0 0,-1 0 0,1-2 0,0 0 0,-1-1 0,25-8 0,87-42 0,-118 49 0,39-20 0,0-2 0,76-56 0,81-83 0,-144 111 0,83-91 0,-120 114 0,-1 0 0,-1-2 0,-2-1 0,36-74 0,-17-1 0,-10 24 0,-19 54 115,45-99-1595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5:03.7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4588 548 24575,'-7'-1'0,"0"0"0,1 0 0,-1-1 0,1 0 0,-7-2 0,-3-2 0,-179-53 0,-450-123 0,-72 38-1506,-8 31-1,591 97 1530,0 5 1,-1 6-1,0 6 1,0 5-1,1 7 0,-136 31 1,-337 120 2638,559-148-2615,-1-2 0,0-2-1,-54 5 1,88-14-47,0 0 0,0 1 0,-18 7 0,-25 6 0,34-12 0,12-4 0,0 1 0,1 1 0,-1 0 0,1 1 0,-1 0 0,1 1 0,1 0 0,-16 9 0,-7 12-1365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0.5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24575,'3'6'0,"-2"-1"0,1 1 0,-1 0 0,0 0 0,0 0 0,0 0 0,-1 11 0,1 2 0,10 446 0,-8-187 0,9 375 0,-10-619 0,2-1 0,1 1 0,2-1 0,1 0 0,1 0 0,2-1 0,25 51 0,130 235 0,-159-303-1365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6.4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417 1324 24575,'-21'-32'0,"8"10"0,-158-242 0,159 241 0,1 1 0,1-1 0,1-1 0,1 0 0,1 0 0,-7-48 0,-23-110 0,3 17 0,16 58 159,-34-232-1683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418 418 24575,'-8'11'0,"1"-1"0,0 1 0,1 0 0,0 0 0,1 1 0,0 0 0,0 0 0,2 0 0,-1 0 0,2 1 0,-3 19 0,-8 26 0,-51 164 0,-44 188 0,-37 639 0,121 10 0,27-716 0,1-234 0,4-1 0,5 0 0,48 190 0,-8-117 0,102 233 0,-137-377 0,1 0 0,2-2 0,2 0 0,1-2 0,1 0 0,2-2 0,44 39 0,-5-11 0,2-4 0,104 64 0,-107-82 0,1-2 0,2-3 0,124 40 0,226 39 0,-373-101 0,171 42 0,2-10 0,2-10 0,231 5 0,105-52 0,-410 1 0,256-58 0,-146 15 0,-118 30 0,-2-7 0,163-62 0,-199 58 0,-62 25 0,-1-1 0,0-2 0,-1-2 0,39-25 0,-19 3 0,1 2 0,1 3 0,2 3 0,113-43 0,-41 30 0,1 6 0,156-24 0,-240 55 0,0 3 0,0 2 0,90 7 0,-115-2 0,0 2 0,0 1 0,0 1 0,-1 2 0,0 0 0,0 1 0,-1 1 0,0 1 0,36 25 0,-4 8 0,-2 2 0,-2 3 0,-2 2 0,72 99 0,-64-78 0,13 10 0,-36-45 0,-1 2 0,-2 2 0,32 56 0,65 174 0,-24-48 0,-67-139 0,-3 2 0,22 91 0,25 67 0,38 93 0,-71-176 0,84 314 0,93 673 0,-204-1049 0,61 180 0,61 84 0,-121-313 0,50 113 0,-29-72 0,-4 3 0,39 144 0,-28-50 0,-19-79 0,26 181 0,-37 466 0,-21-585 0,-3-18 0,-6 0 0,-7-2 0,-6 0 0,-7-1 0,-7-2 0,-102 260 0,132-388 0,-167 364 0,146-332 0,-2-1 0,-2-1 0,-2-3 0,-3 0 0,-48 46 0,3-16 0,-3-3 0,-4-4 0,-2-4 0,-124 67 0,122-83 0,-241 131 0,-377 146 0,-568 120 0,1165-416 0,-1-5 0,-2-6 0,0-5 0,0-4 0,-1-6 0,-156-14 0,225 4 0,0-2 0,0-3 0,1-2 0,-58-22 0,-184-88 0,-42-67 0,224 121 0,-27-18 0,4-6 0,-219-201 0,242 196 0,-184-126 0,272 210 0,-1 1 0,-1 2 0,0 0 0,0 1 0,-1 1 0,0 1 0,0 2 0,-1 0 0,1 1 0,-1 2 0,0 0 0,0 2 0,0 1 0,0 1 0,0 1 0,1 1 0,-1 1 0,1 1 0,0 1 0,1 1 0,-1 1 0,2 2 0,-1 0 0,-32 22 0,29-10 0,1 1 0,1 2 0,1 0 0,1 1 0,1 1 0,1 2 0,2-1 0,1 2 0,2 1 0,-14 39 0,14-31 0,2 1 0,2 0 0,2 1 0,2 0 0,-3 55 0,9 219 0,5-187 0,-1-64 0,4 0 0,2-1 0,4 0 0,2-1 0,2 0 0,4-1 0,2-2 0,31 60 0,47 67 0,138 194 0,-91-153 0,147 266 0,-214-373 0,160 184 0,-110-165 0,-75-83 0,65 84 0,-62-69 0,3-3 0,2-2 0,4-4 0,2-2 0,3-4 0,2-3 0,96 52 0,-74-44 0,-61-37 0,1-2 0,1-1 0,1-2 0,57 20 0,158 60 0,-170-62 0,1-5 0,91 23 0,592 109 0,-634-145 0,207 5 0,136-29 0,-209-1 0,262-24 0,-135-6 0,-171 19 0,398-80 0,-106-47 0,37-9 0,-359 103 0,-3-8 0,-2-8 0,352-177 0,242-179 0,-633 344 0,113-66 0,329-266 0,-475 315 0,-5-5 0,154-172 0,-171 142 0,-4-4 0,77-153 0,-100 167 0,-48 81 0,-2-1 0,-1 0 0,19-72 0,18-128 0,-31 124 0,4-6 0,68-350 0,-76 339 0,6-218 0,-74-710 0,-35 254 0,-63 4 0,8 177 0,-82-309 0,214 911 0,-270-987 0,57-13 0,180 826 0,-108-322 0,106 378 0,-36-212 0,7-157 0,44 294 0,22 181 0,-97-977 0,72 551 0,19 372 0,-4 1 0,-3 1 0,-34-95 0,-36-140 0,15 50 0,-27-11 0,-12 3 0,-13 7 0,-282-456 0,348 647 0,-3 3 0,-4 3 0,-94-84 0,89 90 0,-74-68 0,-7 7 0,-241-163 0,113 109 0,-487-242 0,634 372 0,-227-59 0,212 71 0,0 3 0,-1 6 0,-218-20 0,-256-38 0,-85-9 0,406 66 0,-151-9 0,-597 42 0,505 5 0,463 1 0,-135 24 0,3 0 0,143-19 0,0 3 0,1 3 0,-133 49 0,155-51 0,-1-2 0,0-2 0,0-2 0,-71 0 0,18 0 0,74-3 0,-1 1 0,1 2 0,0 1 0,1 1 0,-42 20 0,-31 10 0,51-27 0,-1-1 0,0-3 0,-1-3 0,1-1 0,-97-6 0,85-1 0,0 4 0,0 2 0,-84 15 0,118-11 0,-1-1 0,0-2 0,-1-1 0,1-1 0,-52-4 0,72 1 0,-1-1 0,0 1 0,1-2 0,0 0 0,0 0 0,0 0 0,0-1 0,0-1 0,1 1 0,-1-1 0,1-1 0,1 0 0,-1 0 0,1 0 0,0-1 0,0 0 0,1 0 0,0-1 0,0 0 0,-9-16 0,-70-176-1365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9:32.88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179 0 24575,'-2'9'0,"1"0"0,-1 0 0,-1 0 0,0 0 0,0 0 0,-1 0 0,-7 11 0,-12 38 0,-24 219 0,31-169 0,-11 280 0,10-82 0,0 426 0,21-446 0,-6-89 0,-2-36 0,7 0 0,33 229 0,57 132 0,-78-378 0,-13-99 0,3-1 0,2 0 0,22 81 0,43 133 329,24 64-2023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18:17.1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7 467 24575,'0'28'0,"3"0"0,0-1 0,10 43 0,32 78 0,-44-145 0,6 24 0,-1 1 0,-1 0 0,-2 0 0,0 54 0,0-14 0,-1-48 0,1-1 0,2 0 0,11 36 0,-7-29 0,5 28 0,-4 48 0,-10-80 0,2 0 0,0-1 0,2 1 0,0-1 0,13 37 0,-10-39 0,-1 1 0,0 0 0,-2 0 0,0 1 0,2 31 0,-6 106 0,-3-71 0,1-40 0,-17 89 0,9-78 0,4-24 0,-17 46 0,16-57 0,0 1 0,1 0 0,1 0 0,-2 39 0,7 399 0,2-196 0,-2 309 0,1-551 0,1 0 0,10 40 0,-6-36 0,3 39 0,-9-57 0,1-1 0,0 0 0,1 0 0,0 0 0,0 0 0,1 0 0,0 0 0,1-1 0,5 10 0,-5-11 0,1-1 0,-1 0 0,1-1 0,0 1 0,1-1 0,-1 0 0,1 0 0,0-1 0,0 1 0,1-1 0,12 5 0,-9-5 0,0 0 0,0-1 0,1 0 0,-1-1 0,0 0 0,18 0 0,67-3 0,-45-1 0,77 2 0,79-2 0,-173-3 0,-1-1 0,0-1 0,0-2 0,40-16 0,-35 12 0,6-1 0,1 2 0,0 1 0,66-6 0,-63 14 0,-14 2 0,39-9 0,25-8 0,185-11 0,-95 13 0,27 0 0,1890 18 0,-2071-4 0,1-2 0,-1-1 0,53-15 0,-50 11 0,1 1 0,60-5 0,-37 12 0,-31 1 0,0-1 0,54-9 0,17-12 0,181-34 0,-250 50 0,53-17 0,-59 15 0,-1 1 0,1 1 0,44-5 0,208 10 0,-129 3 0,-62-4 0,99 5 0,-163 0 0,29 7 0,-32-5 0,1-1 0,21 1 0,282-2 0,-166-5 0,-143 2 0,-5-1 0,0 1 0,0 1 0,-1-1 0,1 1 0,17 5 0,-23-5 0,-1 0 0,0 0 0,1 0 0,-1 1 0,0-1 0,1 1 0,-1-1 0,0 1 0,0 0 0,0 0 0,-1 0 0,1 0 0,0 0 0,-1 1 0,1-1 0,-1 0 0,0 1 0,0-1 0,0 1 0,0-1 0,0 1 0,-1-1 0,1 1 0,0 3 0,0 7 0,0 0 0,-1 0 0,0 0 0,-1 0 0,0 0 0,-4 15 0,-23 76 0,25-94 0,-4 18 0,1 1 0,0 0 0,3 1 0,0-1 0,2 1 0,1-1 0,1 1 0,7 32 0,11 51 0,63 200 0,-51-205 0,10 95 0,0 3 0,4-6 0,-36-165 0,1 0 0,1-1 0,2-1 0,18 33 0,-4-7 0,101 219 0,-87-189 0,43 104 0,-17 45 0,-57-196 0,-1-12 0,21 48 0,-19-53 0,-2 1 0,13 48 0,43 338 0,-37-260 0,-16-96 0,-3-1 0,4 80 0,-13 285 0,-1-166 0,-19-19 0,9-133 0,-21 91 0,5-44 0,-4 23 0,6-35 0,-129 603 0,94-471 0,56-257 0,0 0 0,-1 0 0,0 0 0,-8 12 0,-13 28 0,-35 93 0,55-131 0,0 1 0,-17 26 0,6-13 0,11-19 0,-1 1 0,0-1 0,0 0 0,-1-1 0,-11 10 0,-15 17 0,25-26 0,-1-1 0,0 0 0,0 0 0,0-1 0,-1-1 0,0 0 0,-12 5 0,-9 6 0,-13 3 0,33-16 0,0 1 0,-18 11 0,16-8 0,0-1 0,-1 0 0,0-1 0,-19 5 0,4-1 0,-71 38 0,-106 21 0,170-60 0,0-2 0,0-1 0,-68 1 0,56-8 0,20 0 0,-1 1 0,1 1 0,-1 2 0,-55 12 0,24-1 0,-2-3 0,0-2 0,0-3 0,-83-3 0,-582-5 0,509-14 0,25 1 0,37 0 0,15 2 0,62 5 0,0-3 0,-130-36 0,21 4 0,-248-61 0,70 6 0,246 67 0,32 10 0,-27-7 0,-31-5 0,-11-5 0,46 11 0,81 21 0,1-1 0,0-1 0,-31-13 0,14 2 0,-49-11 0,53 17 0,-71-30 0,81 28 0,0 2 0,-57-16 0,66 21 0,1-1 0,0-2 0,1 0 0,0-1 0,-37-29 0,-22-11 0,-15-14 0,58 38 0,26 19 0,1-1 0,-1 0 0,2-1 0,0 0 0,0-1 0,-16-25 0,-36-43 0,44 60 0,1-2 0,-26-41 0,32 48 0,11 15 0,0 0 0,-1 0 0,1 0 0,0 0 0,0 0 0,0 0 0,-1 0 0,1 0 0,0 0 0,0 0 0,0 0 0,0 0 0,-1 0 0,1 0 0,0 0 0,0 0 0,0 0 0,0 0 0,-1 0 0,1 0 0,0 0 0,0 1 0,0-1 0,0 0 0,0 0 0,0 0 0,-1 0 0,1 0 0,0 0 0,0 1 0,0-1 0,0 0 0,0 0 0,0 0 0,0 0 0,0 0 0,0 1 0,0-1 0,0 0 0,0 0 0,0 0 0,-1 1 0,1-1 0,1 0 0,-3 34 0,2-28 0,4 368 0,-5-353 0,-1 0 0,-1 1 0,-1-1 0,-7 23 0,-31 81 0,32-99 0,-7 18 0,-10 33 0,-7 33 0,-9 38 0,36-118 0,1 1 0,2-1 0,0 33 0,4 5 0,1-33 0,-1-1 0,-2 1 0,-1 0 0,-14 60 0,-51 138 0,44-169 0,15-42 0,1 0 0,-6 27 0,-99 373 0,35-151 0,69-228 0,-6 71 0,13-83 0,-1 0 0,-2 0 0,-1-1 0,-1 0 0,-14 35 0,6-31 0,1 0 0,2 1 0,1 1 0,2 0 0,1 0 0,-4 66 0,13 28 0,-1 15 0,-2-123 0,-10 39 0,7-40 0,-5 40 0,11 90 0,1-102 0,-2-1 0,-8 58 0,8-105 0,0 0 0,-1 1 0,1-1 0,0 0 0,0 1 0,0-1 0,0 0 0,0 0 0,0 1 0,1-1 0,-1 0 0,0 1 0,1-1 0,-1 0 0,1 0 0,-1 0 0,1 1 0,-1-1 0,1 0 0,0 0 0,0 0 0,-1 0 0,1 0 0,0 0 0,0 0 0,0 0 0,0-1 0,0 1 0,0 0 0,0-1 0,3 2 0,2 0 0,0-1 0,0 1 0,0-1 0,0-1 0,11 1 0,9 1 0,-3 3 0,40 15 0,11 3 0,-54-18 0,-1 1 0,0 1 0,-1 1 0,20 10 0,70 47 0,19 9 0,1-4 0,-104-57 0,0-1 0,1-1 0,1-1 0,47 11 0,7 3 0,-51-16 0,35 6 0,20 5 0,119 59 0,-5-2 0,-70-33 0,87 26 0,-160-54 0,110 14 0,-75-19 0,102 26 0,106 27 0,97 3 0,-284-56 0,168-9 0,-138-3 0,464 2 0,-562-2 0,1-2 0,-1-2 0,43-12 0,16-3 0,436-57 0,-449 67 0,31 0 0,18-3 0,-73 6 0,-26 3 0,70-17 0,246-54 0,-342 74 0,468-78 0,-135-14 0,-96 21 0,-161 54 0,-42 9 0,48-15 0,-60 15 0,37-6 0,-41 10 0,-1-1 0,33-13 0,-35 9 0,17-5 0,-1-3 0,59-34 0,-17-5 0,116-100 0,64-88 0,-233 214 0,74-75 0,-6-4 0,124-178 0,-209 263 0,23-47 0,10-16 0,-28 59 0,-1-1 0,-2-1 0,-1-1 0,23-64 0,16-55 0,52-191 0,-89 279 0,11-68 0,-23 102 0,1 0 0,19-46 0,-16 49 0,-1-2 0,12-55 0,-13 38 0,2-1 0,27-69 0,-18 53 0,-4-2 0,-2 0 0,6-69 0,-14 97 0,16-47 0,-14 54 0,0-1 0,5-50 0,-7-7 0,9-89 0,-7 106 0,-4 0 0,-4-72 0,-1 70 0,2 48 0,1 1 0,10-42 0,-6 37 0,3-41 0,-9 60 0,1-18 0,0 1 0,2-1 0,2 0 0,0 1 0,10-30 0,-3 19 0,12-68 0,-18 70 0,2 1 0,22-60 0,13-6 0,48-124 0,-79 191 0,6-11 0,-3 0 0,-2-2 0,14-84 0,-23 82 0,10-67 0,1 36 0,16-63 0,223-692-1350,-235 775 1321,53-156-1,-71 211 64,0 0-1,0-1 1,0 1-1,-1-1 1,0 1 0,0-1-1,0 1 1,-1 0-1,1-1 1,-1 1-1,-1-1 1,1 1-1,-1 0 1,-2-6-1,-4-6 219,-1 1 0,-19-28 0,10 17-134,-172-322-86,182 333-32,-7-12 0,-1-2 0,2-1 0,-18-51 0,8 8 0,13 44 0,2-1 0,-7-37 0,1-47 0,0-215 0,13 306 0,-1 0 0,-1 0 0,-1 0 0,-1 1 0,-12-33 0,-4-13 0,-29-127 0,27 60 0,-12-46 0,29 128 0,2 0 0,5-101 0,2 66 0,-2-981 0,-2 1036 0,-2-1 0,-14-58 0,17 87 0,-6-22 0,-2 1 0,-23-50 0,2 7 0,-145-325 0,44 106 0,108 237 0,13 32 0,1 0 0,0 0 0,2-1 0,0-1 0,2 1 0,-5-28 0,-2-33 0,7 55 0,-3-36 0,2-1 0,-29-122 0,17 104 0,4 2 0,4 0 0,3-1 0,4-82 0,5-451 0,-4 577 0,-2 0 0,-2 1 0,-13-50 0,8 40 0,-6-57 0,15 85 0,-1 0 0,-1 0 0,-1 1 0,-1 0 0,0 0 0,-10-19 0,10 20 0,1 0 0,1 0 0,1 0 0,0-1 0,1 1 0,0-1 0,2-31 0,1 28 0,-2-1 0,-1 1 0,0-1 0,-8-30 0,-33-119 0,17 52 0,26 116 0,0 0 0,-1 0 0,1 0 0,-1 0 0,1 0 0,-1 0 0,0 0 0,0 0 0,0 0 0,0 0 0,0 0 0,-1 1 0,1-1 0,0 0 0,-1 1 0,1-1 0,-1 1 0,0 0 0,1-1 0,-1 1 0,-3-2 0,2 3 0,0-1 0,0 1 0,0 0 0,0 0 0,0 0 0,0 0 0,0 1 0,0-1 0,0 1 0,0 0 0,0-1 0,0 1 0,0 1 0,-5 2 0,-13 7 0,0 2 0,0 1 0,1 1 0,-30 28 0,29-24 0,-1-1 0,-1 0 0,-31 17 0,22-19 0,-2-1 0,1-2 0,-2-2 0,0-1 0,-53 8 0,-44 10 0,-23 4 0,38-15 0,-178 4 0,270-21 0,-496-3 0,372-8 0,-210-44 0,36 3 0,247 44 0,-46-6 0,-159-39 0,219 39 0,1 2 0,-72-3 0,-127 4 0,11 1 0,58-11 0,-110-5 0,202 26 0,-28 2 0,-171-21 0,45-7 0,-44 6 0,-3 21 0,112 1 0,133 0 0,-62 12 0,-41 1 0,-310-14 0,216-2 0,224 2 0,-1 2 0,-37 8 0,33-5 0,-39 3 0,-289-7 0,183-4 0,147 4 0,-52 9 0,14-1 0,34-5 0,0 2 0,0 1 0,-59 21 0,78-24 0,1 0 0,-1-2 0,-1 0 0,-29 2 0,-70-6 0,61-1 0,43 2 0,-19-1 0,0 2 0,0 1 0,-46 8 0,15 6 0,0 2 0,-84 38 0,137-51 0,-8 2 0,0 1 0,0 1 0,-23 16 0,35-21 0,1-1 0,0 1 0,0 0 0,0 0 0,0 1 0,1-1 0,0 1 0,0-1 0,0 1 0,0 0 0,1 1 0,0-1 0,0 0 0,0 1 0,1-1 0,-2 7 0,0 19 0,1 1 0,2 0 0,6 55 0,8-17 0,-9-51 0,-1 1 0,2 25 0,-4 142 0,-3-103 0,-1-58 0,0 1 0,-9 33 0,5-29 0,-2 37 0,6 299 0,4-189 0,-4-33 0,4 163 0,12-177 0,1 31 0,-14 379 0,-2-256 0,2-272 0,1 1 0,0 0 0,1-1 0,0 0 0,1 0 0,10 23 0,-7-20 0,-1 0 0,-1 0 0,6 30 0,-9-28 0,0 5 0,2 1 0,0 0 0,2-1 0,8 24 0,-7-29 0,-1 0 0,-2 0 0,0 1 0,3 34 0,-5 75 0,0 3 0,1-116 0,0 0 0,0 0 0,2-1 0,0 1 0,11 21 0,3 11 0,-18-44 0,0-1 0,0 1 0,0-1 0,0 0 0,0 1 0,1-1 0,-1 0 0,1 0 0,-1 0 0,1 0 0,0 0 0,0 0 0,0-1 0,0 1 0,0 0 0,0-1 0,0 0 0,1 0 0,3 2 0,-5-3 0,1 1 0,0-1 0,0 0 0,0 0 0,0 0 0,0 0 0,-1-1 0,1 1 0,0 0 0,0-1 0,0 1 0,-1-1 0,1 0 0,0 0 0,-1 1 0,1-1 0,-1 0 0,1 0 0,-1-1 0,1 1 0,-1 0 0,0 0 0,1-1 0,-1 1 0,0-1 0,0 1 0,0-1 0,1-1 0,18-28 0,72-113 0,-77 120-155,20-23 0,-25 33-900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1560 5038 24575,'7'10'0,"0"-1"0,0 0 0,1-1 0,0 0 0,16 14 0,-20-19 0,21 15 0,0 0 0,1-2 0,1-1 0,1-1 0,0-1 0,33 10 0,-17-6 0,65 35 0,-85-41 0,0-1 0,0-1 0,1-1 0,0-1 0,0-1 0,1-1 0,27 1 0,-23-3 0,0 2 0,0 1 0,-1 1 0,53 20 0,-51-15 0,1-1 0,1-2 0,0-1 0,66 7 0,38 9 0,293 52 0,-347-63 0,-31-5 0,85 4 0,-111-11 0,-1 2 0,1 2 0,-1 0 0,43 15 0,-38-11 0,1 0 0,47 5 0,38 3 0,-63-9 0,74 4 0,788-13 0,-882-1 0,1-1 0,-1-2 0,1-1 0,-2-1 0,1-2 0,35-15 0,184-93 0,144-96 0,-373 202 0,1 0 0,1 2 0,29-8 0,-28 10 0,-1-1 0,-1-1 0,29-15 0,-18 3 0,1 2 0,1 1 0,1 2 0,0 2 0,0 2 0,2 1 0,-1 2 0,2 1 0,-1 3 0,59-2 0,628 9 0,-697 0 0,-1 2 0,1 1 0,-1 1 0,53 18 0,57 43 0,-126-61 0,-1 2 0,0 0 0,-1 0 0,0 1 0,0 0 0,-1 1 0,0 0 0,0 1 0,9 14 0,46 46 0,-52-60 0,-1 1 0,0 0 0,0 1 0,-1 0 0,-1 1 0,0 0 0,-1 0 0,-1 1 0,0 0 0,-1 1 0,-1 0 0,5 18 0,-4-16 0,0 0 0,1 0 0,1-1 0,1 0 0,20 28 0,24 42 0,-16-3 0,30 95 0,-40-93 0,46 160 0,18 97 0,-80-280 0,-3 0 0,-3 1 0,-2 0 0,-9 112 0,1-31 0,4 573 0,2-694 0,1 1 0,1-1 0,1 0 0,1 0 0,14 33 0,9 39 0,25 77 0,-10-41 0,-29-76 0,15 57 0,81 197 0,-51-130 0,-50-150 0,-1-1 0,-2 1 0,5 37 0,17 63 0,72 232 0,-88-312 0,67 302 0,-71-297 0,-8-42 0,1-1 0,0 1 0,1-1 0,0 0 0,10 23 0,-2-8 0,-1 1 0,-1 0 0,-2 0 0,6 39 0,-9-39 0,1-1 0,2-1 0,1 1 0,0-1 0,17 32 0,-17-39 0,0 0 0,-1 1 0,-1 0 0,-1 0 0,-1 1 0,-1-1 0,1 23 0,-1-16 0,0-1 0,2 0 0,12 39 0,-6-29 0,-1 1 0,-3 0 0,0 0 0,0 42 0,-5-65 0,13 79 0,1 23 0,-14-49 0,-3-31 0,3 0 0,0 0 0,3 0 0,1 0 0,12 42 0,51 197 0,-58-235 0,-2 0 0,-1 1 0,3 79 0,-12 129 0,-3-93 0,3-84 0,-19 133 0,10-150 0,-35 104 0,31-108 0,2 1 0,2 0 0,-3 63 0,8-56 0,-3 0 0,-18 66 0,4-54 0,-36 79 0,-113 247 0,136-331 0,-2-2 0,-54 69 0,47-60 0,36-56 0,-1-1 0,-1-1 0,0 0 0,-23 25 0,-22 18 0,33-33 0,-1-1 0,-1-1 0,0-2 0,-40 27 0,36-29 0,1 2 0,-38 38 0,40-36 0,0 0 0,-44 29 0,-14 1 0,-151 86 0,179-112 0,-1-2 0,-1-3 0,0-3 0,-2-1 0,-61 8 0,-52 7 0,-240 63 0,86-17 0,257-66 0,-1-3 0,-126 1 0,-731-14 0,705 21 0,-7-1 0,199-15 0,0 1 0,1 2 0,-1 1 0,-41 13 0,40-9 0,0-2 0,0-2 0,-61 6 0,6-11 0,0-4 0,0-4 0,-161-34 0,87 9 0,98 23 0,1-4 0,-102-35 0,63 21 0,79 24 0,1-2 0,0 0 0,1-1 0,-28-14 0,7 0 0,9 6 0,1-3 0,0 0 0,-41-32 0,18 8 0,-90-51 0,85 57 0,-79-62 0,101 67 0,-1 1 0,-42-24 0,65 45 0,0 1 0,0 0 0,-1 1 0,0 1 0,0 0 0,0 1 0,-1 1 0,0 0 0,-28-1 0,-6 3 0,27-1 0,1 0 0,-1 2 0,0 1 0,0 1 0,0 1 0,1 1 0,-32 9 0,50-11 0,0 1 0,1-1 0,-1 1 0,0 0 0,1 0 0,0 1 0,0-1 0,0 0 0,0 1 0,0 0 0,1 0 0,0 0 0,0 0 0,0 0 0,0 0 0,0 0 0,1 1 0,0-1 0,0 1 0,0-1 0,0 1 0,1 5 0,-2 17 0,1 0 0,5 46 0,-1-30 0,-4 45 0,-1-58 0,2 0 0,1 0 0,1 0 0,7 34 0,-3-46 0,1-1 0,0 1 0,1-1 0,12 18 0,18 36 0,15 55 0,76 126 0,-87-193 0,-32-47 0,-1 0 0,0 0 0,-1 1 0,11 23 0,-12-20 0,2-1 0,0 0 0,0 0 0,1-1 0,22 23 0,11 15 0,-15-8 0,-24-37 0,0 1 0,1-1 0,0 0 0,0 0 0,0 0 0,1-1 0,0 0 0,0 0 0,1 0 0,-1-1 0,12 7 0,7 4 0,-1 2 0,-1 1 0,0 1 0,39 44 0,26 23 0,-48-51 0,-1 1 0,-1 2 0,54 74 0,-55-64 0,-26-35 0,1 0 0,-2 1 0,0 1 0,0 0 0,-2 0 0,0 0 0,6 20 0,-1 13 0,-3 1 0,8 86 0,-13-98 0,2 0 0,1-1 0,2 0 0,2 0 0,1-1 0,32 60 0,-24-53 0,-13-25 0,0 0 0,2-1 0,21 31 0,38 44 0,35 42 0,-90-119 0,1-1 0,1 0 0,0-1 0,0 0 0,1-2 0,25 13 0,-32-18 0,4 0 0,-1 0 0,0 1 0,0 0 0,-1 1 0,1 1 0,-2 0 0,0 0 0,0 1 0,17 21 0,-12-11 0,1-1 0,1 0 0,1-2 0,0 0 0,34 22 0,47 44 0,-71-54 0,1-1 0,1-2 0,1 0 0,2-3 0,0 0 0,1-3 0,2 0 0,-1-3 0,2-1 0,1-1 0,0-3 0,58 12 0,-5-9 0,-44-9 0,-1 3 0,67 21 0,-70-15 0,0-2 0,0-2 0,1-1 0,1-3 0,-1-2 0,71-1 0,913-6 0,-987 0 0,74-14 0,17-1 0,438 14 0,-295 6 0,-248-5 0,-1-1 0,0-1 0,0-2 0,0 0 0,-1-2 0,0-1 0,25-12 0,34-11 0,56-7 0,-86 26 0,77-30 0,13-26 0,-96 44 0,0 2 0,74-24 0,199-71 0,-10 3 0,-263 101 0,-1-3 0,81-40 0,-126 55 0,12-7 0,0 1 0,1 0 0,-1 1 0,2 1 0,27-8 0,1 3 0,68-27 0,-68 21 0,61-13 0,-55 15 0,0-1 0,-1-3 0,72-38 0,-73 33 0,1 1 0,1 3 0,63-16 0,-73 25 0,0-1 0,0-2 0,-2-2 0,1-1 0,-2-2 0,-1-2 0,36-26 0,-34 23 0,0 1 0,79-32 0,-69 34 0,73-33 0,203-98 0,-305 143 0,-1-1 0,-1-1 0,1-1 0,-2 0 0,0-1 0,0-1 0,-1-1 0,23-28 0,26-38 0,3 3 0,101-89 0,-123 134 0,-37 27 0,1 0 0,-1-1 0,0 0 0,-1 0 0,11-13 0,-1 1 0,0 1 0,2 1 0,32-24 0,-31 26 0,-1-1 0,-1 0 0,29-32 0,-40 39 0,1 0 0,1 1 0,-1 0 0,2 1 0,-1 0 0,17-9 0,43-31 0,148-172 0,-193 198 0,0-1 0,-1-1 0,-2-1 0,0-1 0,-2-1 0,-1-1 0,-1-1 0,21-42 0,85-188 0,-68 150 0,80-223 0,-123 287 0,61-230 0,-48 167 0,-15 70 0,-2-2 0,7-74 0,-16 52 0,-2 0 0,-21-116 0,20 157 0,-4-47 0,3-132 0,6 133 0,-3 0 0,-10-69 0,-59-209 0,35 189 0,24 92 0,3-1 0,2 0 0,3-75 0,25-193 0,0-44 0,-20 195 0,-7-154 0,1 300 0,-3-1 0,-15-51 0,12 55 0,2-1 0,1 0 0,-3-41 0,10-16 0,1 53 0,-7-61 0,4 85 0,-1 0 0,1 1 0,-2 0 0,0-1 0,-1 1 0,0 1 0,0-1 0,-13-17 0,2 1 0,1-1 0,1 0 0,2-1 0,-11-38 0,-16-37 0,26 67 0,0-2 0,3 0 0,-6-45 0,-8-30 0,-45-136 0,27 81 0,11 31 0,-2-13 0,23 100 0,-1 1 0,-19-52 0,15 54 0,2-1 0,3-1 0,-7-88 0,6 50 0,0-13 0,6 41 0,-27-117 0,-7 54 0,24 86 0,3 0 0,1-1 0,2-1 0,2 0 0,-4-54 0,20-713 0,-9 795 0,2-7 0,-2 0 0,0 0 0,-1 0 0,-4-21 0,3 34 0,1 1 0,-1-1 0,0 1 0,0 0 0,0-1 0,-1 1 0,0 0 0,0 1 0,0-1 0,-1 1 0,1-1 0,-1 1 0,0 0 0,0 0 0,-1 1 0,1-1 0,-1 1 0,-5-3 0,-1 1 0,1-1 0,0 1 0,0-2 0,0 1 0,1-2 0,0 1 0,0-1 0,1 0 0,0-1 0,0 0 0,1 0 0,0-1 0,1 0 0,0 0 0,0 0 0,-4-14 0,-35-101 0,34 101 0,2 0 0,0-1 0,1 0 0,2 0 0,0-1 0,-3-50 0,5 20 0,-2 0 0,-21-87 0,-7-46 0,27 141 0,-20-69 0,14 67 0,-7-58 0,5 24 0,-4 1 0,-3 2 0,-47-115 0,-1-2 0,48 126 0,7 17 0,-36-80 0,45 119 0,0 0 0,2-1 0,0 0 0,0 0 0,2 0 0,-1-18 0,2 19 0,-1-1 0,0 1 0,-1 0 0,-1-1 0,0 2 0,-12-28 0,8 25 0,1 0 0,1-1 0,-6-28 0,7 26 0,0 1 0,-15-36 0,-39-76 0,-52-180 0,-8-26 0,67 196 0,45 125 0,-1-1 0,-1 1 0,-18-26 0,-1-3 0,14 16 0,1-1 0,2-1 0,1 0 0,-7-43 0,1 8 0,-48-199 0,46 199 0,15 51 0,0 0 0,-2 0 0,0 0 0,-1 1 0,0-1 0,-2 1 0,-17-27 0,-87-93 0,66 82 0,-55-79 0,63 74 0,-1 2 0,-55-58 0,47 60 0,2-2 0,2-3 0,3-1 0,-51-104 0,71 133 0,-1 1 0,-2 0 0,-1 2 0,-1 1 0,-1 1 0,-58-44 0,21 16 0,40 33 0,-25-24 0,-2 2 0,-2 2 0,-1 2 0,-109-58 0,90 67 0,-127-34 0,66 25 0,46 11 0,-134-64 0,52 16 0,99 46 0,-109-62 0,156 79 0,0 1 0,-34-11 0,34 14 0,0 0 0,-41-25 0,47 25 0,-1 0 0,-1 1 0,1 1 0,-1 0 0,0 2 0,-1 0 0,0 1 0,-35-2 0,25 2 0,-1 0 0,-52-17 0,20 2 0,-113-17 0,118 26 0,0-2 0,-93-32 0,27 3 0,-1 6 0,-213-33 0,315 64 0,-270-68 0,244 61 0,-81-31 0,97 29 0,0 1 0,-1 2 0,0 2 0,0 1 0,-58-5 0,-600 13 0,271 2 0,324-2 0,3 1 0,1-4 0,-131-20 0,160 13 0,-89-1 0,-49-5 0,86 3 0,0 4 0,-147 11 0,72 1 0,23-7 0,-181 7 0,312 1 0,0 1 0,1 2 0,0 1 0,0 2 0,1 2 0,-63 32 0,-188 130 0,229-137 0,-93 73 0,-20 13 0,130-99 0,-11 9 0,-82 39 0,112-64 0,1-1 0,-1-1 0,-1 0 0,1-2 0,-1-1 0,0 0 0,-40 0 0,49-3 0,-1 0 0,1 1 0,0 0 0,0 1 0,0 0 0,-13 6 0,23-8 0,0-1 0,0 1 0,0 1 0,0-1 0,1 0 0,-1 1 0,0-1 0,1 1 0,-1 0 0,1 0 0,-1 0 0,1 0 0,0 0 0,0 0 0,0 1 0,0-1 0,0 1 0,1 0 0,-1-1 0,1 1 0,-1 0 0,1 0 0,0 0 0,0 0 0,1 0 0,-1 0 0,0 0 0,1 0 0,0 0 0,0 0 0,0 5 0,1-6 0,0 0 0,0 1 0,0-1 0,0 0 0,0 0 0,1 0 0,-1 0 0,1 0 0,-1-1 0,1 1 0,0 0 0,-1-1 0,1 1 0,0-1 0,0 1 0,0-1 0,0 0 0,1 0 0,-1 0 0,0 0 0,0-1 0,1 1 0,-1 0 0,0-1 0,1 0 0,-1 1 0,1-1 0,-1 0 0,0 0 0,1 0 0,-1-1 0,5 0 0,4 0 0,0-1 0,0 0 0,0-1 0,0 0 0,18-8 0,68-41 0,-2-5 0,122-96 0,-56 38 0,-115 83 0,3 2 0,0 3 0,2 2 0,94-33 0,49 1 0,-166 48 0,1 2 0,1 1 0,-1 1 0,49-2 0,126 10 0,-79 1 0,892-4 0,-990-2 0,0-1 0,0-1 0,-1-1 0,46-15 0,-43 10 0,1 2 0,-1 2 0,46-5 0,120-5 0,108-4 0,-102 18 0,-88-2 0,1 5 0,199 28 0,-53 44 0,289 52 0,-503-112 0,70 32 0,-86-32 0,0-1 0,1-1 0,0-1 0,1-2 0,44 6 0,112-14 0,3 0 0,-183 2 0,0 0 0,0 0 0,0 1 0,0 0 0,0 0 0,-1 1 0,1 0 0,9 7 0,44 20 0,5-12 0,444 152 0,-188-31 0,-268-121 0,-32-12 0,-1 0 0,0 2 0,0 1 0,22 13 0,13 10 0,103 42 0,-45-22 0,-29-6 0,-1 5 0,94 77 0,-32-23 0,-19 0 0,-42-32 0,47 29 0,217 189 0,-306-249 0,-2 1 0,-2 2 0,-2 2 0,38 63 0,-62-92 0,1-1 0,0 0 0,1-1 0,1-1 0,24 19 0,-18-16 0,-2 0 0,0 1 0,19 26 0,15 29 0,140 210 0,-165-236 0,47 76 0,92 207 0,-141-274 0,43 69 0,-4-10 0,-56-91 0,-2 0 0,0 1 0,-2 0 0,-1 0 0,-1 0 0,-1 1 0,-1 29 0,0-9 0,13 73 0,4 0 0,6-2 0,72 207 0,42 152 0,-75-217 0,-59-247 0,9 28 0,-1 0 0,-2 0 0,-2 1 0,-2 0 0,2 59 0,-7-78 0,1 1 0,1-1 0,0 0 0,2-1 0,11 27 0,12 61 0,-22-85 0,1 1 0,1-1 0,1-1 0,2 0 0,0 0 0,19 27 0,-14-24 0,-1 1 0,-1 1 0,17 52 0,15 43 0,-31-90 0,-2 1 0,12 49 0,-10-26 0,4-1 0,1-1 0,42 77 0,-34-77 0,-3 1 0,-2 1 0,16 66 0,-22-66 0,2-1 0,40 80 0,24 70 0,43 111 0,-44-127 0,94 302 0,-167-457 0,10 75 0,-14-71 0,17 63 0,17 25 0,-6 2 0,32 251 0,-33-181 0,-20-139 0,-3 0 0,3 76 0,-15 749 0,19-661 0,0-35 0,-15-110 0,3 0 0,29 147 0,-20-172 0,1 2 0,-2 1 0,10 119 0,-14-84 0,3-1 0,5-1 0,46 147 0,-42-164 0,-3-1 0,-4 2 0,-3 0 0,2 92 0,-15 240 0,-4-160 0,8-72 0,-3 154 0,-3-260 0,-3-1 0,-27 116 0,-60 216 0,81-336 0,3 0 0,2 1 0,3 0 0,8 121 0,-4 62 0,-5-209 0,-1 0 0,-2 0 0,-1-1 0,-19 44 0,-9 34 0,32-101 0,0 0 0,0-1 0,-2 0 0,0-1 0,0 0 0,-1 0 0,-1 0 0,0-1 0,-1-1 0,-1 0 0,0 0 0,-23 17 0,-15 6 0,-2-2 0,-65 31 0,-6 3 0,89-44 0,-2-3 0,0 0 0,-1-2 0,-1-2 0,-1-2 0,0-1 0,-52 10 0,65-17 0,0 2 0,1 0 0,0 2 0,0 1 0,-40 25 0,-43 17 0,84-42 0,1 0 0,1 2 0,0 0 0,1 2 0,0 0 0,1 1 0,-25 27 0,-7-1 0,-1-2 0,-2-3 0,-111 57 0,94-55 0,70-38 0,-87 47 0,3 3 0,-151 119 0,152-95 0,-174 146 0,193-170 0,-2-2 0,-79 40 0,127-78 0,-378 194 0,282-152 0,-182 58 0,220-92 0,-2-2 0,0-4 0,-1-4 0,0-3 0,-91-5 0,-717-2 0,843-1 0,-77-14 0,73 8 0,-57-2 0,-916 8 0,494 5 0,498-5 0,1-2 0,1-1 0,-1-1 0,-45-16 0,-22-5 0,-35 5 0,85 16 0,1-3 0,-90-27 0,-3-12 0,73 27 0,2-3 0,-87-44 0,87 34 0,-2 3 0,-1 2 0,-77-20 0,92 30 0,2-2 0,0-3 0,2-1 0,1-3 0,-63-47 0,106 72 0,-94-63 0,15 13 0,4-4 0,-102-94 0,8-26 0,124 125 0,18 22 0,2-1 0,1-1 0,1-2 0,-42-70 0,-97-197 0,137 250 0,10 20 0,1-1 0,2-1 0,-19-58 0,-32-102 0,-11-41 0,67 144 0,11 80 0,0-1 0,-1 0 0,0 0 0,-1 0 0,0 0 0,-1 1 0,0-1 0,0 1 0,-1 0 0,-1 0 0,-7-13 0,-17-11 0,23 30 0,1-1 0,1 0 0,-1-1 0,1 1 0,0-1 0,0 0 0,0 0 0,1 0 0,-5-14 0,8 19 0,0-1 0,0 1 0,0-1 0,1 1 0,-1-1 0,0 1 0,1-1 0,-1 1 0,1 0 0,0-1 0,0 1 0,-1 0 0,1-1 0,0 1 0,0 0 0,0 0 0,0 0 0,0 0 0,0 0 0,1 0 0,-1 0 0,0 0 0,1 0 0,-1 0 0,0 1 0,1-1 0,-1 0 0,1 1 0,-1 0 0,1-1 0,-1 1 0,1 0 0,-1 0 0,1-1 0,2 2 0,65-6 0,-59 5 0,1075 2 0,-399 1 0,-621 0 0,-1 4 0,87 19 0,-88-13 0,0-3 0,100 3 0,527-15 0,-666 0 0,-1 0 0,0-2 0,0-1 0,0-1 0,30-11 0,63-15 0,28 0 0,-97 20 0,1 2 0,0 2 0,78-3 0,55 15 0,182-7 0,-315-3 0,77-21 0,-86 16 0,0 3 0,1 1 0,54-3 0,-63 9 0,-1-1 0,0-1 0,1-2 0,-1-2 0,57-19 0,-44 13 0,55-10 0,28-7 0,-97 20 0,31-6 0,-2-4 0,-1-2 0,0-2 0,-2-3 0,90-58 0,-26 2 0,-67 49 0,-2-2 0,-1-3 0,51-51 0,-66 54 0,5-4 0,-2-2 0,-1-1 0,33-54 0,-64 86 0,0 0 0,-1 0 0,0-1 0,-1 1 0,0-1 0,2-22 0,14-49 0,38-43 0,-42 98 0,-1 1 0,-2-2 0,-1 1 0,-1-2 0,-1 0 0,-1 0 0,-2 0 0,4-57 0,-11 35 0,-1 26 0,2 1 0,0 0 0,2-1 0,0 1 0,2 0 0,1 0 0,9-28 0,3 9 0,10-26 0,27-109 0,-49 153 0,0 0 0,-2 0 0,-1 0 0,-1-1 0,-2 1 0,0 0 0,-2 0 0,-6-29 0,-33-87 0,30 110 0,2-1 0,0 0 0,3-1 0,1 0 0,-4-63 0,11-6 0,5-1 0,32-178 0,-27 208 0,-2 0 0,-4 0 0,-6-94 0,5-87 0,13 122 0,-8 69 0,1-84 0,-11-989 0,-1 1092 0,-2 0 0,-2 0 0,-2 1 0,-23-75 0,-77-171 0,75 207 0,-17-39 0,-74-213 0,110 286 0,2 0 0,3-2 0,1 1 0,3-1 0,2-57 0,3 98 0,2-36 0,-2 1 0,-2-1 0,-2 1 0,-10-48 0,5 41 0,-5-100 0,1 10 0,-67-251 0,65 323 0,-4 1 0,-2 0 0,-3 2 0,-50-97 0,46 101 0,-11-45 0,30 77 0,-1 1 0,-19-38 0,21 51 0,1 0 0,0 0 0,2 0 0,0-1 0,1 0 0,-4-36 0,7-111 0,3 130 0,-1-1 0,-2 1 0,-1 0 0,-1 0 0,-12-45 0,-12-30 0,-13-114 0,-25-105 0,49 270 0,-12-39 0,-60-144 0,-98-185 0,182 421 0,0 1 0,1 0 0,-2 0 0,1 0 0,-1 1 0,1-1 0,-1 1 0,0 0 0,-1 1 0,1-1 0,-1 1 0,1 0 0,-1 0 0,0 1 0,0-1 0,0 2 0,-1-1 0,-6-1 0,-57-25 0,27 1 0,-57-34 0,-147-119 0,216 152 0,-1 2 0,-1 2 0,-44-25 0,60 40 0,0 2 0,0 0 0,-1 0 0,1 2 0,-1 0 0,-1 2 0,1 0 0,0 0 0,-30 1 0,-669 6 0,665-1 0,-1 3 0,1 2 0,-102 31 0,-24 4 0,-35 9 0,-26 4 0,215-53 0,-41 7 0,0 2 0,-63 21 0,65 1 0,55-28 0,-1 0 0,0 0 0,0-1 0,-1-1 0,-13 6 0,-134 43 0,-226 110 0,381-162 0,-9 4 0,-20 12 0,0-3 0,-1 0 0,-1-2 0,0-1 0,0-2 0,-1-1 0,0-2 0,-49 3 0,2-8 0,-333-7 0,298-10 0,75 9 0,-60-3 0,71 9 0,-1-2 0,1-2 0,0 0 0,1-2 0,0-1 0,0-2 0,-42-19 0,26 12 0,-1 3 0,0 1 0,-1 3 0,0 1 0,-59-2 0,-38-8 0,108 13 0,1-2 0,0-2 0,-34-13 0,39 13 0,1 2 0,-2 1 0,-30-3 0,36 7 0,-1-1 0,1-2 0,1 0 0,-1-1 0,-36-17 0,-66-29 0,97 43 0,1-1 0,1-1 0,0-2 0,1-1 0,-28-19 0,36 21 0,-2 1 0,0 1 0,0 1 0,-1 1 0,-37-11 0,-29-12 0,69 24 0,-3-2 0,0 0 0,-33-22 0,48 27 0,-1-1 0,2 0 0,-1 0 0,1 0 0,0-1 0,0 0 0,0-1 0,1 1 0,1-1 0,-7-13 0,-56-103 0,53 103 0,0-1 0,2 0 0,0-1 0,2 0 0,1-1 0,0 0 0,2 0 0,1-1 0,1 0 0,-2-27 0,11-412 0,7 357 0,5 1 0,45-161 0,-17 82 0,-2 47 0,-17 63 0,10-6 0,-29 69 0,1-1 0,-2 1 0,1-1 0,-2-1 0,0 1 0,-1-1 0,4-24 0,-8 12 0,-1-1 0,-1 1 0,-1 0 0,-1 0 0,-2 0 0,-1 0 0,-13-30 0,8 20 0,1 0 0,-12-67 0,15-16 0,9-192 0,4 122 0,-4 167 0,-2-2 0,2 0 0,0 1 0,1-1 0,2 0 0,0 1 0,2 0 0,1 0 0,0 0 0,19-41 0,-3 25 0,2 1 0,2 1 0,1 2 0,2 0 0,49-45 0,-8 19 0,125-86 0,-167 130 0,2 0 0,0 2 0,1 2 0,0 0 0,36-8 0,167-30 0,-151 41 0,1 4 0,117 7 0,-86 1 0,-97 0 0,0 1 0,0 1 0,-1 0 0,0 1 0,0 1 0,0 0 0,0 2 0,-1 0 0,18 11 0,-8-4 0,0-2 0,39 13 0,-59-24 0,76 24 0,1-3 0,113 15 0,-263-50 0,28 3 0,-61-5 0,-83 7 0,0 7 0,1 9 0,-262 46 0,414-48 0,0 2 0,-45 20 0,-39 11 0,76-29 0,1 0 0,0 3 0,0 1 0,2 1 0,0 2 0,1 2 0,1 1 0,-40 33 0,49-34 0,2 2 0,0 0 0,1 1 0,2 1 0,0 2 0,2-1 0,1 2 0,1 0 0,1 1 0,-20 58 0,9-10 0,5-21 0,3 0 0,-17 106 0,3 22 0,16-114 0,4 1 0,-3 85 0,16 675 0,21-521 0,-10-191 0,-6-65 0,20 72 0,-17-86 0,-1 1 0,-2 1 0,3 66 0,-11-59 0,1-46 0,-1-30 0,1-151 0,40-307 0,-12 263 0,-15 108 0,4 0 0,35-116 0,-19 102 0,-21 74 0,3 1 0,29-70 0,-38 108 0,-1-1 0,0 1 0,-1-1 0,-1 0 0,1-22 0,-3 23 0,1-1 0,1 0 0,0 1 0,2-1 0,11-29 0,81-124 0,-55 101 0,-30 48 0,1 0 0,1 1 0,1 0 0,1 1 0,1 1 0,0 1 0,1 0 0,38-26 0,11 0 0,135-63 0,-137 80 0,115-29 0,-23 9 0,-122 34 0,0-2 0,61-35 0,-53 27 0,1 1 0,56-17 0,-3 1 0,-53 22 0,1 2 0,1 2 0,0 3 0,66-5 0,15-4 0,44-6 0,0 7 0,187 7 0,-144-6 0,-158 7 0,0 4 0,0 1 0,66 7 0,23 18 0,-2 6 0,268 90 0,-318-93 0,1-4 0,116 11 0,-120-20 0,215 23 0,-147-13 0,0-6 0,195-7 0,-267-7 0,0 4 0,0 4 0,148 36 0,240 106 0,19 46 0,-405-165 0,-59-24 0,55 27 0,-39-12 0,63 47 0,39 23 0,-100-66 0,-1 1 0,57 47 0,-66-46 0,73 43 0,-75-52 0,-1 2 0,-2 0 0,36 34 0,-26-20 0,74 52 0,-75-59 0,0 1 0,45 46 0,45 42 0,-56-53 0,-66-59 0,0-1 0,0 0 0,1 0 0,0-1 0,0 0 0,18 6 0,-18-8 0,-1 0 0,0 1 0,0 0 0,0 1 0,-1 0 0,1 0 0,-1 1 0,-1 0 0,12 10 0,13 23 0,-1 2 0,-3 2 0,-1 0 0,33 73 0,28 46 0,-56-109 0,40 94 0,92 227 0,-150-335 0,-2 0 0,-2 0 0,-2 1 0,7 73 0,-10-60 0,3-1 0,15 52 0,30 92 0,19 62 0,120 249 0,-75-212 0,-68-165 0,124 354 0,-147-381 0,-18-69 0,0 1 0,3-2 0,19 47 0,39 94 0,-34-79 0,65 187 0,47 113 0,-120-323 0,-2 1 0,15 76 0,-14-49 0,6 33 0,-16-61 0,24 68 0,130 401 0,-153-479 0,31 69 0,-9-24 0,-2-4 0,-16-49 0,-3 0 0,-2 2 0,11 66 0,-9 31 0,31 182 0,-21-230 0,-18-74 0,-1-1 0,-2 2 0,-1-1 0,1 40 0,-13 255 0,-55 358 0,53-566 0,8 125 0,2-101 0,1-85 0,3-1 0,21 95 0,-14-92 0,-3 0 0,4 84 0,-6-14 0,42 218 0,-8-81 0,-31-188 0,1 9 0,1 118 0,-12-181 0,2-1 0,0 0 0,2 0 0,0 0 0,12 29 0,-8-24 0,-1 1 0,7 45 0,23 215 0,-7-122 0,-19-111 0,9 88 0,-3 40 0,3 121 0,-20-128 0,-5 145 0,-3-265 0,-2-1 0,-3-1 0,-23 69 0,16-60 0,8-25 0,6-19 0,0-1 0,-1 0 0,-1 0 0,-1-1 0,0 0 0,-23 34 0,-215 280 0,218-291 0,-1 0 0,-2-2 0,-1-2 0,-57 51 0,23-30 0,-369 299 0,106-146 0,255-175 0,53-27 0,1 1 0,-37 23 0,-146 87 0,155-95 0,-31 20 0,21-12 0,-109 46 0,133-64 0,0 2 0,-36 22 0,0 1 0,-39 30 0,91-56 0,-1 0 0,0-2 0,-1 0 0,0-1 0,0-1 0,-1-1 0,-42 12 0,37-13 0,0 1 0,0 2 0,1 1 0,0 1 0,1 0 0,-36 29 0,7-7 0,-26 5 0,60-31 0,-1 0 0,1 1 0,-25 18 0,-19 16 0,-134 68 0,-12 7 0,187-104 0,-1-2 0,0 0 0,-1-2 0,0 0 0,-1-2 0,0-1 0,-1 0 0,1-2 0,-1-1 0,0-2 0,-1 0 0,1-1 0,-29-3 0,-1252-2 0,1255 1 0,-73-13 0,-31-2 0,-168 18 0,-97-4 0,401 0 0,1-1 0,0 0 0,1-2 0,-1 0 0,1-1 0,-28-15 0,23 11 0,1 1 0,-2 1 0,-36-10 0,-119-31 0,-20-4 0,163 46 0,0-2 0,-58-25 0,14 5 0,-62-6 0,24 8 0,40 8 0,0 2 0,-83-6 0,-171-44 0,213 40 0,67 11 0,2-2 0,0-2 0,1-2 0,1-2 0,1-2 0,2-3 0,-49-40 0,53 36 0,2-3 0,-52-63 0,53 56 0,-75-67 0,-8-3 0,27 22 0,73 70 0,0-1 0,2 0 0,-27-41 0,-18-24 0,52 73 0,0-1 0,1 0 0,1-1 0,1 0 0,0-1 0,1 0 0,1 0 0,-9-38 0,13 45 0,1-1 0,1 1 0,-1-1 0,2 1 0,0-1 0,0 0 0,1 1 0,1-1 0,-1 1 0,2-1 0,0 1 0,0 0 0,1 0 0,0 0 0,1 1 0,10-16 0,-8 16 0,1 0 0,1 1 0,-1 0 0,2 0 0,-1 1 0,1 0 0,0 1 0,17-9 0,99-42 0,-36 18 0,-75 32 0,275-131 0,73-33 0,-310 148 0,-15 5 0,1 1 0,1 3 0,0 1 0,1 2 0,50-8 0,68-2 0,-21 1 0,235-5 0,-311 23 0,1-4 0,-1-2 0,114-32 0,72-11 0,18 30 0,417 20 0,-454 21 0,51 0 0,-610-39 0,207 8 0,-219 7 0,270 14 0,0 4 0,-107 33 0,110-26 0,-2-3 0,-118 15 0,129-28 0,1 3 0,-78 19 0,70-12 0,-77 6 0,95-15 0,0 1 0,0 3 0,1 2 0,-51 19 0,58-14 0,-2 0 0,0 3 0,1 1 0,-45 28 0,21-6 0,42-29 0,1 1 0,0 2 0,1 0 0,1 1 0,0 1 0,-19 24 0,8-6 0,-68 61 0,15-17 0,42-36 0,4-6 0,1 3 0,-47 65 0,75-90 0,0 0 0,1 1 0,1 0 0,0 1 0,2 0 0,0 0 0,0 0 0,2 1 0,0 0 0,2 0 0,-1 19 0,3 335 0,2-159 0,-6-190 0,-4-29 0,-7-39 0,-40-281 0,43 252 0,3 0 0,4-1 0,2 1 0,11-114 0,-4 172 0,1 0 0,0 0 0,1 0 0,0 0 0,1 1 0,1 0 0,0 1 0,1 0 0,0 0 0,1 1 0,13-12 0,15-25 0,-4 2 0,1 2 0,3 1 0,1 2 0,89-73 0,-19 26 0,-87 67 0,1 2 0,1 1 0,1 1 0,0 0 0,2 2 0,0 2 0,0 0 0,1 2 0,36-11 0,71-5 0,2 5 0,0 7 0,1 6 0,169 9 0,-270 5 0,0 1 0,-1 2 0,0 1 0,66 25 0,44 11 0,-71-28 0,96 9 0,-41-8 0,183 47 0,-129-23 0,-104-29 0,0-5 0,1-2 0,118-10 0,-30 1 0,-103 4 0,199-6 0,-220 2 0,-1-2 0,0-2 0,83-27 0,-7 1 0,-76 22 0,67-25 0,15-5 0,-90 31 0,-1-1 0,55-26 0,339-209 0,-376 219 0,-34 19 0,-1-1 0,0-1 0,-1 0 0,31-26 0,-4-8 0,-2-2 0,-2-2 0,-2-2 0,49-86 0,-78 121 0,2-2 0,0-1 0,-1 0 0,-1-1 0,11-35 0,-13 34 0,1-1 0,1 2 0,1-1 0,13-19 0,20-42 0,-8-6 0,-3-2 0,-4 0 0,-4-3 0,-4 0 0,-4 0 0,4-121 0,-13 126 0,3 0 0,25-95 0,-24 101 0,-3 1 0,-3-1 0,-10-116 0,2 30 0,3 126 0,1-32 0,-3-1 0,-17-104 0,-6 13 0,14 82 0,-21-81 0,29 155 0,-78-343 0,78 336 0,-1 0 0,-1 0 0,0 0 0,-1 0 0,-1 1 0,0 0 0,-19-28 0,7 16 0,-3 2 0,0 0 0,-28-24 0,30 28 0,0 0 0,2-2 0,0 0 0,2-1 0,0 0 0,2-1 0,1-1 0,-11-32 0,-7-35 0,-21-109 0,0-3 0,-25-117 0,50 197 0,20 85 0,-2-65 0,8 78 0,-1 0 0,-1 1 0,-1-1 0,-2 1 0,-13-43 0,-52-139 0,-2-8 0,26 96 0,-24-55 0,42 112 0,-26-79 0,27 80 0,23 54 0,0-1 0,1 1 0,0-1 0,0 0 0,1 0 0,0 0 0,1 0 0,0 0 0,0 0 0,1-12 0,1 21 0,0 1 0,0 0 0,0 0 0,0-1 0,1 1 0,-1 0 0,0-1 0,0 1 0,1 0 0,-1 0 0,0-1 0,0 1 0,1 0 0,-1 0 0,0 0 0,0-1 0,1 1 0,-1 0 0,0 0 0,1 0 0,-1 0 0,0 0 0,1 0 0,-1 0 0,0 0 0,1-1 0,-1 1 0,1 0 0,-1 0 0,0 1 0,1-1 0,-1 0 0,0 0 0,1 0 0,-1 0 0,0 0 0,1 0 0,-1 0 0,0 0 0,0 1 0,1-1 0,-1 0 0,0 0 0,1 0 0,-1 1 0,0-1 0,0 0 0,1 1 0,-1-1 0,0 0 0,0 0 0,0 1 0,0-1 0,1 0 0,-1 1 0,0-1 0,0 0 0,0 1 0,0-1 0,0 1 0,18 19 0,152 274 0,-59-94 0,-82-149 0,-3 1 0,-1 1 0,-4 1 0,-1 1 0,-3 1 0,11 63 0,43 144 0,-8-43 0,19 159 0,-77-363 0,1-1 0,0 1 0,1-1 0,17 26 0,-15-25 0,0-1 0,-1 1 0,-1 0 0,8 24 0,62 196 0,-44-148 0,-13-36 0,23 90 0,-40-129 0,-1 4 0,2 0 0,0 0 0,0 0 0,2-1 0,0 0 0,1 0 0,14 24 0,-20-40 0,-1-1 0,1 1 0,0 0 0,0-1 0,-1 1 0,1-1 0,-1 1 0,1-1 0,-1 0 0,1 1 0,-1-1 0,1 0 0,-1 1 0,1-1 0,-1 0 0,1 1 0,-1-1 0,0 0 0,0 0 0,1 0 0,-1 1 0,0-1 0,0 0 0,0 0 0,0 0 0,0 1 0,0-1 0,0 0 0,0 0 0,0 0 0,-1 1 0,1-2 0,2-35 0,-35-234 0,19 139 0,-9-149 0,21 246 0,-2 1 0,-2 0 0,0 0 0,-3 0 0,-1 1 0,-26-59 0,26 61 0,2-1 0,1 0 0,1 0 0,-1-42 0,2 29 0,-11-54 0,-88-318 0,-5 108 0,29 90 0,69 181 0,3-1 0,-7-68 0,-7-35 0,-8-15 0,-11-168 0,29 247 0,-4 0 0,-4 1 0,-29-75 0,8 26 0,-2 10 0,30 84 0,0 0 0,3 0 0,0-1 0,-6-46 0,9 38 0,-3 1 0,-1 0 0,-1 1 0,-35-71 0,25 61 0,2-1 0,-16-64 0,-5-78 0,-25-106 0,-11-78 0,53 292 0,15 58 0,1-1 0,2 0 0,-5-40 0,-6-84 0,-5 1 0,-60-204 0,66 288 0,13 48 0,-1 1 0,0-1 0,-2 1 0,0 0 0,0 0 0,-2 1 0,0 0 0,-1 0 0,-20-26 0,-46-52 0,44 53 0,-1 1 0,-2 2 0,-2 1 0,-65-52 0,62 55 0,32 27 0,0 1 0,0 0 0,0 0 0,-1 1 0,0 0 0,-16-8 0,-107-53 0,104 53 0,1 0 0,-38-26 0,40 23 0,0 1 0,-52-22 0,-15 1 0,41 14 0,-1 3 0,-88-20 0,25 7 0,87 23 0,0 1 0,0 1 0,-1 1 0,-35-2 0,-27 3 0,1 4 0,0 4 0,0 3 0,-172 37 0,-53 27 0,210-42 0,-137 43 0,150-40 0,-2-5 0,0-3 0,-149 16 0,21 0 0,-63 5 0,217-35 0,-129 33 0,137-26 0,-1-3 0,-111 11 0,-35-9 0,-79 2 0,-576-18 0,841-1 0,0-1 0,0-1 0,1-1 0,-1-1 0,1 0 0,0-2 0,0 0 0,1-1 0,-27-18 0,-43-18 0,76 39 0,0 0 0,1-1 0,-1 0 0,2-1 0,-1 0 0,1-1 0,0 0 0,-15-19 0,1-4 0,-31-55 0,-15-22 0,46 75 0,-37-68 0,45 71 0,-1 1 0,-2 0 0,-35-42 0,-87-60 0,11 11 0,115 101 0,2 0 0,0 0 0,2-1 0,0 0 0,2-1 0,-15-46 0,3 9 0,-47-115 0,-74-290 0,120 380 0,13 55 0,2-1 0,0 0 0,-3-50 0,-15-249 0,14-292 0,14 371 0,0-9 0,-6-312 0,-14 384 0,-2-49 0,21 13 0,16 614 0,0-29 0,-15-207 0,-8 309 0,-27-252 0,-2 19 0,-24 189 0,21-199 0,17-113 0,11-64 0,-8 83 0,-13 75 0,29-202 0,1 1 0,0-1 0,0 0 0,0 0 0,0 1 0,0-1 0,0 0 0,0 0 0,0 1 0,0-1 0,0 0 0,0 0 0,0 1 0,0-1 0,0 0 0,0 0 0,0 1 0,0-1 0,1 0 0,-1 0 0,0 0 0,0 1 0,0-1 0,0 0 0,0 0 0,1 1 0,-1-1 0,0 0 0,0 0 0,0 0 0,1 0 0,-1 0 0,0 1 0,0-1 0,0 0 0,1 0 0,-1 0 0,0 0 0,0 0 0,1 0 0,-1 0 0,0 0 0,0 0 0,1 0 0,-1 0 0,1 0 0,13-9 0,9-17 0,-18 13 0,0 0 0,0 0 0,-2 0 0,0-1 0,0 1 0,-1-1 0,0-14 0,-3-105 0,-1 66 0,-13-228 0,9 243 0,-3 1 0,-3 0 0,-29-83 0,-3 20 0,-101-309 0,110 255 0,24 104 0,-3 0 0,-27-75 0,21 83 0,3 0 0,2-1 0,-14-104 0,18 101 0,-2 0 0,-3 1 0,-3 1 0,-46-99 0,53 131 0,1-2 0,-11-41 0,20 60 0,0 0 0,0 0 0,1 0 0,1 0 0,-1 0 0,2-1 0,-1 1 0,1 0 0,0 0 0,1 0 0,0 0 0,4-9 0,-4 14 0,0 0 0,1 0 0,0 1 0,0 0 0,0-1 0,0 1 0,0 0 0,1 0 0,-1 1 0,1-1 0,-1 1 0,1-1 0,0 1 0,7-2 0,70-24 0,-44 16 0,79-41 0,-95 41 0,0 1 0,1 1 0,0 0 0,1 2 0,0 1 0,0 1 0,47-6 0,-36 8 0,0-1 0,0-2 0,35-11 0,-34 8 0,-1 2 0,68-8 0,-44 13 0,-1 3 0,0 2 0,0 2 0,72 15 0,-86-12 0,0-2 0,0-2 0,67-4 0,-66 0 0,0 1 0,0 2 0,57 10 0,-10 1 0,2-3 0,-1-5 0,131-9 0,-47 0 0,51 23 0,9-1 0,-170-19 0,0 3 0,-1 3 0,124 25 0,-55-4 0,-83-18 0,0 2 0,52 19 0,63 17 0,-57-18 0,12-6 0,-93-19 0,-1 2 0,1 1 0,49 17 0,-18-3 0,118 25 0,8 3 0,-127-31 0,63 8 0,-12-2 0,-3-3 0,-62-15 0,-44-5 0,0 0 0,0 0 0,0 0 0,0-1 0,0 1 0,0 0 0,0 0 0,0 0 0,0 0 0,0-1 0,0 1 0,0 0 0,0 0 0,0 0 0,0 0 0,0-1 0,-142-45 0,89 26 0,-1 2 0,-1 3 0,0 2 0,-83-8 0,-270-29 0,37 1 0,-1019 2 0,859 39 0,-2005-12 0,2531 20 0,1 0 0,-1 1 0,0-1 0,0 1 0,0 0 0,0 0 0,1 0 0,-1 1 0,0-1 0,1 1 0,-1 0 0,1 1 0,0-1 0,0 1 0,0 0 0,0 0 0,-6 6 0,8-6 0,0 0 0,0 1 0,0-1 0,0 1 0,0-1 0,1 1 0,-1 0 0,1-1 0,0 1 0,1 0 0,-1 0 0,0 0 0,1 0 0,0 0 0,0 0 0,0 0 0,1 0 0,-1 0 0,1 0 0,0-1 0,0 1 0,0 0 0,2 3 0,87 176 0,-56-117 0,-27-54 0,0 0 0,-1 1 0,0-1 0,-1 1 0,0 1 0,-1-1 0,-1 1 0,4 25 0,18 404 0,-20-75 0,-1-18 0,4-262 0,5-1 0,28 102 0,-12-59 0,15 135 0,-41-406 0,22-614 0,-13 553 0,-17-216 0,2 382 0,-15-67 0,16 92 0,-1 0 0,0 1 0,-1-1 0,0 1 0,0 0 0,-1 0 0,-1 0 0,0 1 0,0 0 0,-11-13 0,15 20 0,1 1 0,0-1 0,-1 1 0,1 0 0,-1-1 0,1 1 0,-1 0 0,0 0 0,1 0 0,-1 0 0,0 0 0,0 1 0,0-1 0,0 0 0,0 1 0,0-1 0,1 1 0,-1 0 0,0 0 0,0 0 0,0 0 0,0 0 0,0 0 0,-4 1 0,4 0 0,0 1 0,0-1 0,0 1 0,0-1 0,0 1 0,0 0 0,0 0 0,1 0 0,-1 0 0,0 0 0,1 0 0,0 1 0,0-1 0,-1 0 0,1 1 0,0 2 0,-4 9 0,1 1 0,1-1 0,0 1 0,1 0 0,0 17 0,7 264 0,-6 126 0,-34-181 0,-34 833 0,70-407 0,3-618 0,2 1 0,3-1 0,28 94 0,-24-95 0,55 147 0,-20-67 0,48 135 0,-24-100 0,-13-33 0,-59-129 0,14 36 0,2-1 0,34 57 0,-43-82 0,0-1 0,1 0 0,0-1 0,0 0 0,1 0 0,0-1 0,0 0 0,1 0 0,0-1 0,1 0 0,0-1 0,0-1 0,13 6 0,38 11 0,458 153 0,-411-139 0,-57-18 0,78 17 0,145 34 0,57 18 0,-63-11 0,-174-63-1365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1 248 24575,'0'-1'0,"1"0"0,-1 0 0,1 0 0,-1 0 0,1 0 0,-1 0 0,1 0 0,0 0 0,0 0 0,-1 0 0,1 0 0,0 1 0,0-1 0,0 0 0,0 0 0,0 1 0,0-1 0,0 1 0,0-1 0,0 1 0,0-1 0,0 1 0,0 0 0,2-1 0,42-10 0,-22 6 0,183-42 0,229-21 0,218 8 0,-622 58 0,36-3 0,406-25 0,-1 38 0,-428-2 0,-1 3 0,0 1 0,63 24 0,50 13 0,-65-28 0,75 15 0,-1 8 0,174 68 0,-115-18 0,727 278 0,-777-312 0,-2 8 0,-4 7 0,162 97 0,-156-68 0,-54-45 0,-71-35 0,-1 2 0,65 42 0,0 19 0,-4 4 0,117 123 0,-108-84 0,165 232 0,55 177 0,-174-211 0,-100-191 0,21 60 0,-10 3 0,-8 4 0,44 223 0,120 1021 0,-80-559 0,-28-219 0,-26-124 0,-32-201 0,349 1700-1005,-247-1255 747,-98-511 207,11 63 295,-70-281 18,-3 0 0,-2 1 0,-5 107 1,-9-62-248,-20 489-9,30 397-6,-5-917 0,-4-1 0,-24 109 0,8-58 0,-48 269 0,64-356 0,-1 0 0,-2 0 0,-28 65 0,-12 34 0,23-39 0,-5-1 0,-4-2 0,-4-2 0,-3-2 0,-78 116 0,85-151 0,0 1 0,-3-1 0,-83 89 0,102-122 0,1 1 0,-20 32 0,23-31 0,-1-1 0,-30 32 0,-204 200 0,198-200 0,11-9 0,-79 63 0,59-59 0,-2-4 0,-2-2 0,-2-3 0,-84 37 0,-118 55 0,261-127 0,-60 26 0,-28 16 0,41-17 0,0-2 0,-2-2 0,-75 21 0,58-21 0,-107 53 0,69-26 0,-3-6 0,-127 35 0,115-40 0,18-5 0,-173 54 0,194-72 0,56-14 0,0 2 0,-40 15 0,-54 20 0,-186 37 0,229-60 0,18-9 0,-1-2 0,-118-1 0,-2 0 0,-951 15 0,727-26 0,399 3 0,-87 1 0,0-3 0,0-5 0,-155-30 0,-44-38 0,232 57 0,33 8 0,0 2 0,0 1 0,-69-4 0,81 10 69,1 0-1,0-1 0,0-1 0,-31-9 1,46 10-155,0 0 1,0 0 0,0 0-1,0-1 1,0 0 0,1 0-1,-1 0 1,1-1 0,0 0-1,0 0 1,1 0 0,-1-1-1,1 1 1,0-1 0,0 0-1,0 0 1,1-1 0,-1 1-1,-1-7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 0 24575,'-18'262'0,"0"-28"0,17 464 0,3-328 0,38 154 0,8-288 0,-9-51 0,-19-91 0,35 105 0,-52-191-43,1-1 0,0 1-1,1-1 1,-1 0 0,1-1 0,0 1-1,1-1 1,9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3625 24575,'2'6'0,"1"1"0,-1-1 0,1 0 0,1-1 0,-1 1 0,1 0 0,0-1 0,0 0 0,1 0 0,-1 0 0,1-1 0,10 8 0,0 2 0,-3-4 0,-1-2 0,2 1 0,-1-1 0,1-1 0,0 0 0,1-1 0,14 4 0,52 29 0,-31-12 0,69 29 0,-104-50 0,51 20 0,35 16 0,-66-26 0,1-1 0,69 18 0,-23-8 0,69 23 0,167 30 0,450 27 0,-627-90 0,556 26 0,4-43 0,-256-2 0,-291 7 0,-71 1 0,-1-4 0,1-3 0,85-15 0,-111 4 0,0-4 0,87-38 0,-22 7 0,233-81 0,20-30 0,-152 59 0,-99 53 0,57-25 0,-128 46 0,-2-2 0,-2-2 0,-1-2 0,61-56 0,-9 5 0,-30 25 0,71-76 0,-93 88 0,64-51 0,-60 57 0,53-60 0,89-141 0,-177 220 0,-1 0 0,-2-1 0,0 0 0,-1-1 0,-1-1 0,8-28 0,-9 25 0,1-1 0,1 2 0,2 0 0,24-36 0,-31 52 0,-1 0 0,0 0 0,0 0 0,-1-1 0,3-13 0,-3 12 0,-1 1 0,2-1 0,0 1 0,11-17 0,-7 10 0,0 0 0,-1 0 0,-1-1 0,-1 0 0,7-33 0,10-26 0,33-62 0,-23 63 0,-4-1 0,30-122 0,-56 177 0,8-40 0,2 1 0,3 0 0,44-106 0,-46 135 0,-2 0 0,-1-2 0,-2 1 0,-1-1 0,-2-1 0,-2 1 0,-1-1 0,-1 0 0,-4-52 0,2 39 0,13-89 0,2-5 0,-15-143-1365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1972 24575,'5'6'0,"0"0"0,1 0 0,0-1 0,0 0 0,0 0 0,1 0 0,0-1 0,-1 0 0,2 0 0,-1-1 0,0 0 0,1 0 0,-1-1 0,1 0 0,0 0 0,0-1 0,14 1 0,52 3 0,-29-3 0,78 13 0,142 32 0,46 11 0,-203-38 0,116 6 0,-117-15 0,131 34 0,-172-29 0,0-3 0,108 8 0,437-20 0,-289-3 0,-285 0 0,0-1 0,-1-1 0,1-3 0,-1 0 0,47-18 0,171-79 0,-230 93 0,76-38 0,-2-4 0,151-109 0,159-162 0,-283 217 0,161-179 0,-233 225 0,-2-3 0,-3-3 0,-3-1 0,71-145 0,-34-1 0,-20 45 0,-37 106 115,89-192-1595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8965 1071 24575,'-13'-2'0,"0"0"0,0 0 0,1-1 0,-1-1 0,-12-5 0,-7-2 0,-349-105 0,-880-240 0,-138 75-1506,-19 61-1,1156 187 1530,0 12 1,-2 11-1,0 12 1,1 11-1,0 12 0,-264 60 1,-659 237 2638,1092-290-2615,-1-5 0,-1-5-1,-105 12 1,171-29-47,1 1 0,-1 2 0,-34 13 0,-49 13 0,66-25 0,24-6 0,0 2 0,0 0 0,1 1 0,-1 1 0,1 1 0,1 1 0,-1 1 0,-27 18 0,-17 23-1365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24575,'4'11'0,"0"0"0,-1 0 0,-1 1 0,1-1 0,-2 1 0,0 0 0,0 21 0,0 4 0,20 873 0,-14-368 0,16 734 0,-19-1210 0,3 0 0,4 0 0,2-1 0,3 0 0,2-2 0,4 0 0,48 99 0,255 460 0,-311-594-1365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816 2587 24575,'-41'-62'0,"15"19"0,-309-474 0,311 474 0,3-1 0,1-2 0,2 0 0,3 0 0,1-2 0,-13-92 0,-45-216 0,6 34 0,31 113 159,-67-454-1683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8:27.80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1,'74'74,"173"173,33 33,116 115,95 97,2310 2308,-193-191,-2429-2430,-177-177,-5-5,-9-9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9:05.4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1,'563'562,"-328"-327,90 90,2611 2611,-2724-2724,-35-35,2119 2119,-2179-2178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42.0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491 2398 24575,'0'-3'0,"-1"1"0,1-1 0,-1 0 0,0 0 0,0 1 0,0-1 0,-2-4 0,-3-10 0,-2-15 0,-4-38 0,-5-27 0,-23-65 0,7-2 0,8-1 0,-5-178 0,31 47 0,1 155 0,-2 127 0,0 0 0,1 0 0,1 0 0,1 0 0,0 0 0,0 0 0,2 1 0,-1-1 0,2 1 0,0 0 0,0 1 0,10-14 0,-11 18 0,21-29 0,0 1 0,3 1 0,39-37 0,62-41 0,186-124 0,-282 217 0,1 1 0,0 2 0,1 1 0,1 2 0,0 1 0,1 2 0,52-8 0,4 6 0,177-3 0,210 38 0,-1 30 0,-317-32 0,446 30 0,-427-47 0,281 43 0,-372-31 0,138 27 0,-156-26 0,81 31 0,-54-8 0,163 92 0,82 78 0,-199-117 0,-51-34 0,123 100 0,66 76 0,-142-138 0,20 17 0,-64-24 0,128 151 0,-114-117 0,-49-55 0,-3 3 0,-3 2 0,57 97 0,-67-88 0,13 18 0,66 155 0,-70-104 0,-7 2 0,49 260 0,-63-227 0,46 333 0,-67-335 0,-8 0 0,-24 244 0,5-343 0,-24 87 0,21-104 0,3 3 0,4 1 0,-1 75 0,6-66 0,-25 965-590,37-871 590,42 242 0,-38-333 184,11 55 222,0-39-406,46 166 0,-53-216 0,-1 1 0,-3 1 0,-3 0 0,-1 0 0,1 72 0,-9-96 0,-11 439 0,5-410 0,-3 0 0,-29 105 0,29-134 0,-2 0 0,0 0 0,-2-1 0,-1-1 0,-1 0 0,-1-1 0,-27 32 0,-270 300 0,266-304 0,-101 89 0,117-117 0,0-2 0,-2-1 0,-1-2 0,0-1 0,-41 16 0,-157 63 0,-119 45 0,267-116 0,-2-4 0,0-4 0,-1-3 0,-103 5 0,-355-11 0,510-10 0,-448-37 0,57 1 0,281 32 0,-217-9 0,51-1 0,-430-39 0,320-20 0,320 49 0,0-4 0,-105-46 0,118 39 0,-131-36 0,174 60 0,2-2 0,-1-2 0,-77-40 0,58 21 0,-3-1 0,-67-47 0,85 46 0,2-2 0,2-1 0,1-3 0,3-1 0,-41-57 0,-39-81 0,100 144 0,2 0 0,1-2 0,-12-45 0,14 28 0,3 0 0,2-1 0,-2-78 0,11-174 0,1 271 0,2 4 0,2-1 0,0 1 0,3 0 0,0 0 0,2 1 0,2 0 0,1 1 0,19-37 0,3 4 0,71-104 0,61-47 0,-105 145 0,129-114 0,-34 59 0,-90 75 0,-34 28 0,1 0 0,51-24 0,76-27 0,-75 36 0,-43 18 0,2 3 0,0 1 0,0 2 0,1 3 0,90-12 0,-22 15-107,1 6 1,125 13-1,224 45-317,-346-39 397,229 23 27,-1 1 0,-268-28 154,150 45 0,63 48 270,-199-71-385,-26-8-39,77 44 0,54 45 0,-105-60 0,69 57 0,-34-21 0,-54-42 0,-47-31 0,0-1 0,2-1 0,0-1 0,1-2 0,37 15 0,-59-27 0,-1-1 0,1 1 0,0-1 0,0 0 0,0-1 0,0 1 0,0-1 0,0 0 0,0-1 0,0 1 0,11-3 0,-14 1 0,1 1 0,-1 0 0,1-1 0,-1 0 0,0 0 0,0 0 0,0 0 0,0 0 0,-1-1 0,1 1 0,0-1 0,-1 1 0,0-1 0,1 0 0,-1 0 0,-1 0 0,1-1 0,0 1 0,-1 0 0,3-6 0,0-11 0,-1 1 0,0 0 0,-1-1 0,-1 0 0,-1 1 0,-3-27 0,2 7 0,-6-42 0,-3-1 0,-32-120 0,28 142 0,-22-135 0,-6-27 0,-104-321 0,-10 110 0,123 348 0,-45-153 0,-1-5 0,63 200 0,-1-3 0,-1 1 0,-3 1 0,-40-65 0,22 46 0,2-1 0,-46-114 0,21 40 0,-52-112 0,87 195 0,-110-209 0,96 193 0,-83-107 0,97 146 0,-1 1 0,-2 1 0,-1 1 0,-51-36 0,-159-85 0,-14 20 0,229 116 0,-32-12 0,0 1 0,-1 3 0,-114-25 0,75 26 0,-156-31 0,-4 23 0,-408 28 0,400 15 0,-72 2 0,249-17 0,-160-20 0,-60-41 0,89 15 0,158 35 0,12 1 0,-1 3 0,-80-4 0,121 12 0,1 0 0,-1-1 0,1 0 0,-14-4 0,19 4 0,1-1 0,-1 1 0,0-1 0,1 0 0,-1 0 0,1 0 0,-1 0 0,1 0 0,0-1 0,0 0 0,0 1 0,0-1 0,-2-4 0,-2-4 0,-5-7 0,9 15 0,5 9 0,20 36-1365,8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50.0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214 214 24575,'-4'5'0,"0"1"0,1-1 0,0 1 0,0 0 0,0 0 0,0 0 0,1 0 0,0 0 0,0 0 0,1 1 0,-1 9 0,-5 14 0,-26 84 0,-22 96 0,-19 326 0,62 6 0,13-366 0,1-121 0,2 1 0,3-1 0,24 97 0,-4-59 0,53 119 0,-71-193 0,1 0 0,0-1 0,2-1 0,0 1 0,1-2 0,1 0 0,22 20 0,-2-6 0,1-2 0,53 33 0,-55-42 0,1-1 0,0-2 0,65 21 0,115 20 0,-191-52 0,87 22 0,2-6 0,1-4 0,117 1 0,55-25 0,-210 0 0,130-30 0,-74 8 0,-60 15 0,-2-3 0,84-33 0,-101 31 0,-33 12 0,0 0 0,0-1 0,-1-1 0,21-13 0,-11 1 0,1 2 0,1 1 0,1 2 0,57-23 0,-20 16 0,0 3 0,80-12 0,-123 28 0,0 1 0,0 2 0,46 3 0,-58-1 0,-1 1 0,0 1 0,0 0 0,0 0 0,0 1 0,-1 1 0,1 0 0,-1 1 0,19 12 0,-2 5 0,-2 1 0,0 1 0,-2 1 0,38 51 0,-34-41 0,7 6 0,-17-23 0,-2 1 0,-1 1 0,17 29 0,33 88 0,-13-23 0,-33-72 0,-2 0 0,11 48 0,13 34 0,19 48 0,-35-91 0,42 161 0,47 344 0,-104-536 0,32 92 0,31 43 0,-63-161 0,26 58 0,-14-36 0,-2 1 0,19 74 0,-14-26 0,-10-40 0,14 92 0,-19 239 0,-12-299 0,0-10 0,-4 0 0,-3 0 0,-3-1 0,-4 0 0,-3-2 0,-53 134 0,68-199 0,-85 187 0,74-170 0,-1-1 0,-1-1 0,-1-1 0,-2 0 0,-24 24 0,2-9 0,-2-1 0,-2-2 0,-1-2 0,-64 34 0,63-43 0,-123 68 0,-194 74 0,-290 62 0,596-213 0,0-3 0,-1-3 0,0-2 0,-1-2 0,0-4 0,-79-6 0,114 1 0,0-1 0,1-1 0,0-1 0,-30-11 0,-94-46 0,-21-34 0,114 63 0,-14-10 0,3-3 0,-113-103 0,124 100 0,-94-64 0,139 108 0,0 0 0,0 0 0,-1 1 0,0 0 0,0 1 0,0 1 0,-1 0 0,1 1 0,-1 0 0,0 1 0,0 0 0,1 1 0,-1 0 0,0 1 0,0 0 0,1 2 0,-1-1 0,1 1 0,0 1 0,0 0 0,0 1 0,0 0 0,1 1 0,-17 11 0,14-5 0,1 0 0,1 1 0,0 0 0,1 1 0,0 1 0,1 0 0,1 0 0,0 1 0,2 0 0,-8 20 0,7-15 0,2 0 0,0 0 0,1 0 0,1 1 0,-1 28 0,5 111 0,2-95 0,0-33 0,1 1 0,2-2 0,1 1 0,2 0 0,1-1 0,1-1 0,2 0 0,16 30 0,24 35 0,70 99 0,-46-78 0,75 136 0,-110-191 0,83 94 0,-58-85 0,-37-42 0,33 44 0,-32-37 0,2 0 0,1-2 0,1-2 0,2-1 0,1-1 0,2-3 0,48 28 0,-37-24 0,-31-18 0,-1-1 0,2-1 0,0-1 0,29 11 0,81 30 0,-87-32 0,0-2 0,48 12 0,301 55 0,-323-73 0,105 1 0,71-14 0,-108 0 0,134-13 0,-69-3 0,-87 10 0,203-41 0,-54-24 0,19-5 0,-184 53 0,-1-4 0,-1-5 0,179-90 0,125-91 0,-324 175 0,58-33 0,167-136 0,-242 161 0,-2-3 0,78-88 0,-87 74 0,-3-3 0,40-79 0,-51 86 0,-25 42 0,-1-1 0,0 0 0,10-37 0,8-65 0,-15 63 0,1-3 0,36-179 0,-39 173 0,3-110 0,-39-365 0,-17 131 0,-31 1 0,2 91 0,-41-157 0,110 465 0,-139-505 0,29-7 0,93 423 0,-56-164 0,55 193 0,-19-109 0,3-80 0,23 151 0,12 92 0,-50-500 0,36 282 0,11 191 0,-3 0 0,-1 0 0,-18-48 0,-18-72 0,8 26 0,-14-6 0,-7 2 0,-5 3 0,-146-233 0,179 331 0,-2 2 0,-2 1 0,-47-43 0,44 46 0,-37-35 0,-3 4 0,-125-83 0,59 55 0,-249-123 0,323 190 0,-115-31 0,108 37 0,1 2 0,-1 2 0,-112-9 0,-131-20 0,-43-5 0,207 34 0,-77-4 0,-305 20 0,258 4 0,237 0 0,-69 12 0,1 1 0,74-11 0,0 3 0,0 0 0,-68 26 0,79-27 0,0 0 0,0-1 0,0-2 0,-36 1 0,9-1 0,37 0 0,1-1 0,-1 2 0,1 0 0,0 0 0,-21 11 0,-16 5 0,25-13 0,1-2 0,-1-1 0,0-1 0,0-1 0,-48-4 0,42 1 0,0 2 0,0 0 0,-42 8 0,59-5 0,0-1 0,0-1 0,0 0 0,0-1 0,-26-2 0,36 0 0,0 0 0,0 0 0,1 0 0,-1 0 0,0-1 0,0 0 0,1 0 0,0 0 0,-1 0 0,1-1 0,0 0 0,0 0 0,0 0 0,0 0 0,1-1 0,-1 1 0,1-1 0,0 0 0,0 0 0,-5-8 0,-35-91-1365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2:54.89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3:16.8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91 0 24575,'0'5'0,"-1"-1"0,0 1 0,0 0 0,-1-1 0,0 1 0,1-1 0,-5 7 0,-6 18 0,-12 113 0,16-87 0,-6 144 0,5-43 0,1 219 0,9-229 0,-2-45 0,-1-19 0,4 1 0,16 116 0,30 68 0,-40-193 0,-7-51 0,1 0 0,2-1 0,11 42 0,22 68 329,12 33-2023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23.9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798 2578 24575,'4'5'0,"-1"0"0,1-1 0,0 0 0,0 1 0,9 6 0,-11-10 0,10 9 0,1-1 0,1-1 0,-1 0 0,1-1 0,1-1 0,16 6 0,-8-3 0,33 18 0,-44-22 0,0 0 0,0 0 0,1-1 0,0 0 0,0-1 0,0-1 0,14 1 0,-12-1 0,1 0 0,-1 1 0,0 1 0,27 10 0,-26-8 0,0 0 0,1-2 0,0 0 0,34 4 0,19 4 0,150 27 0,-178-32 0,-15-3 0,43 2 0,-57-5 0,0 0 0,0 1 0,0 1 0,22 7 0,-20-5 0,1-1 0,24 4 0,20 0 0,-34-3 0,40 1 0,401-7 0,-449 0 0,-1 0 0,0-2 0,0 0 0,0-1 0,0 0 0,17-8 0,95-48 0,74-49 0,-191 103 0,0 1 0,1 0 0,14-4 0,-13 6 0,-2-2 0,1 1 0,14-9 0,-9 3 0,0 0 0,1 1 0,0 1 0,1 1 0,0 0 0,0 2 0,0 0 0,1 1 0,-1 1 0,31 0 0,321 4 0,-357 0 0,0 1 0,0 0 0,0 1 0,27 10 0,30 21 0,-66-30 0,0-1 0,0 1 0,0 1 0,0-1 0,-1 1 0,1 0 0,-1 0 0,0 1 0,4 6 0,25 25 0,-28-32 0,1 1 0,-1 1 0,0-1 0,-1 1 0,0 0 0,0 0 0,0 1 0,-1-1 0,0 1 0,0 0 0,-1 0 0,3 10 0,-3-9 0,1 0 0,0 0 0,1 0 0,0 0 0,10 14 0,13 21 0,-9-1 0,16 49 0,-21-48 0,24 81 0,9 51 0,-41-144 0,-1 1 0,-2-1 0,-1 1 0,-5 57 0,2-16 0,1 294 0,1-356 0,0 1 0,1-1 0,1 0 0,0 0 0,7 18 0,5 19 0,12 39 0,-4-20 0,-15-39 0,7 29 0,42 100 0,-27-66 0,-25-77 0,0 1 0,-1-1 0,2 19 0,9 33 0,36 118 0,-44-159 0,34 154 0,-37-152 0,-3-22 0,0 1 0,0-1 0,1 0 0,-1 1 0,6 10 0,-2-3 0,1 0 0,-2 1 0,0-1 0,2 21 0,-3-21 0,-1-1 0,2 1 0,0 0 0,0-1 0,8 16 0,-7-19 0,-1 0 0,-1 0 0,0 1 0,0-1 0,-1 0 0,0 1 0,0 11 0,-1-9 0,1 1 0,0-1 0,7 21 0,-3-16 0,-1 1 0,-1 0 0,-1 0 0,1 21 0,-4-33 0,8 41 0,0 11 0,-7-25 0,-1-15 0,1-1 0,0 1 0,1-1 0,1 1 0,7 20 0,25 102 0,-29-120 0,-2-1 0,0 1 0,2 41 0,-7 65 0,-1-47 0,2-43 0,-10 68 0,4-77 0,-17 53 0,16-55 0,1 1 0,1-1 0,-1 34 0,3-30 0,-1 0 0,-10 34 0,3-28 0,-18 41 0,-59 126 0,70-169 0,-1-1 0,-27 35 0,23-31 0,19-29 0,-1 0 0,0 0 0,0 0 0,-12 13 0,-11 8 0,17-16 0,-1-1 0,0 0 0,-1-1 0,-19 13 0,18-14 0,0 1 0,-20 19 0,22-18 0,-1-1 0,-23 16 0,-6 0 0,-78 44 0,92-57 0,0-1 0,-1-2 0,-1-1 0,0-1 0,-31 5 0,-27 3 0,-123 31 0,44-7 0,131-34 0,1-2 0,-66 0 0,-373-6 0,361 10 0,-5 0 0,103-8 0,0 0 0,0 2 0,0 0 0,-22 7 0,21-5 0,1-1 0,-1-1 0,-32 3 0,4-6 0,0-1 0,1-3 0,-84-17 0,45 5 0,51 11 0,-1-1 0,-51-19 0,31 12 0,42 11 0,0 0 0,0-1 0,0 0 0,-15-7 0,5-1 0,4 4 0,1-1 0,0-1 0,-21-16 0,8 4 0,-45-27 0,43 31 0,-40-33 0,52 35 0,-1 0 0,-21-12 0,32 23 0,1 0 0,0 1 0,-1 0 0,1 0 0,-1 0 0,0 1 0,0 1 0,0-1 0,-15 0 0,-2 1 0,13 0 0,1 1 0,-1 0 0,0 0 0,0 1 0,1 1 0,-1 0 0,-15 4 0,25-5 0,0 1 0,0-1 0,0 1 0,0-1 0,1 1 0,-1-1 0,0 1 0,1 0 0,-1 0 0,1 0 0,0 0 0,0 0 0,0 0 0,0 0 0,0 0 0,0 0 0,0 1 0,1-1 0,-1 0 0,1 0 0,-1 1 0,1 2 0,-1 9 0,1 0 0,2 23 0,-1-15 0,-1 23 0,-1-30 0,1 1 0,0-1 0,1 1 0,4 16 0,-2-23 0,0 0 0,1 0 0,0 0 0,7 9 0,8 18 0,8 28 0,39 66 0,-44-100 0,-17-24 0,-1 0 0,1 0 0,-1 1 0,6 11 0,-7-10 0,2 0 0,-1 0 0,1-1 0,0 0 0,12 12 0,5 8 0,-8-4 0,-12-20 0,0 1 0,0 0 0,1 0 0,0-1 0,-1 1 0,1-1 0,0 0 0,0 0 0,1 0 0,-1 0 0,6 3 0,4 2 0,-1 1 0,0 1 0,0 0 0,19 23 0,15 11 0,-26-25 0,0 0 0,-1 0 0,29 40 0,-30-35 0,-12-17 0,0 1 0,0 0 0,-1 0 0,-1 0 0,1 0 0,-1 1 0,3 8 0,-1 9 0,0-1 0,3 45 0,-6-50 0,0-1 0,1 0 0,2 0 0,-1 0 0,2-1 0,16 31 0,-12-27 0,-7-12 0,0-1 0,1-1 0,11 17 0,19 22 0,19 21 0,-47-60 0,0-1 0,1 1 0,1-2 0,-1 1 0,1-1 0,12 6 0,-16-9 0,2 0 0,0 0 0,0 0 0,-1 1 0,1 0 0,-1 1 0,0-1 0,0 1 0,-1 0 0,10 11 0,-7-6 0,0 0 0,2 0 0,-1-1 0,1-1 0,17 12 0,24 22 0,-36-27 0,0 0 0,1-2 0,1 0 0,0-1 0,0 0 0,2-2 0,-1 0 0,1-1 0,0-1 0,1 0 0,0-2 0,30 6 0,-3-4 0,-23-5 0,1 2 0,33 10 0,-36-7 0,1-2 0,0 0 0,0-1 0,0-2 0,0 0 0,36-1 0,468-3 0,-506 0 0,39-7 0,8-1 0,224 8 0,-151 2 0,-127-2 0,0 0 0,0-2 0,0 1 0,-1-2 0,1 0 0,-1 0 0,13-7 0,18-5 0,28-4 0,-44 13 0,40-15 0,6-13 0,-49 22 0,0 1 0,38-12 0,102-36 0,-5 1 0,-136 52 0,1-2 0,41-20 0,-64 28 0,5-4 0,1 1 0,0 0 0,0 1 0,0-1 0,15-3 0,0 2 0,35-15 0,-35 12 0,31-8 0,-28 9 0,0-2 0,0 0 0,36-20 0,-37 16 0,1 1 0,0 2 0,32-9 0,-36 14 0,-1-1 0,-1-1 0,1-1 0,-1-1 0,-1-1 0,0-1 0,18-13 0,-17 12 0,1 0 0,39-16 0,-35 17 0,37-16 0,105-51 0,-157 73 0,0 0 0,-1 0 0,0-1 0,0-1 0,0 1 0,0-2 0,-1 1 0,12-15 0,13-20 0,2 2 0,51-45 0,-62 68 0,-19 14 0,0 0 0,-1 0 0,1-1 0,-1 0 0,6-6 0,-1 1 0,0-1 0,1 1 0,17-11 0,-16 12 0,-1 0 0,0-1 0,14-15 0,-20 19 0,1 1 0,0-1 0,0 1 0,0 1 0,0-1 0,9-4 0,22-16 0,75-88 0,-97 101 0,-2 0 0,0-1 0,0 0 0,-1-1 0,-1 0 0,0-1 0,-1 0 0,11-22 0,44-96 0,-36 77 0,42-115 0,-63 148 0,30-119 0,-23 87 0,-9 35 0,0-1 0,3-38 0,-8 27 0,-1 0 0,-11-60 0,11 81 0,-3-24 0,2-69 0,3 70 0,-1-1 0,-6-35 0,-30-107 0,18 97 0,13 46 0,0 1 0,2-1 0,2-38 0,12-99 0,0-23 0,-10 101 0,-3-79 0,0 152 0,-2 1 0,-7-26 0,6 27 0,1 0 0,0 1 0,-1-22 0,5-8 0,0 26 0,-3-30 0,2 44 0,0-1 0,0 1 0,-1 0 0,0-1 0,0 1 0,-1 0 0,0 0 0,-6-9 0,1 1 0,0-1 0,1 0 0,1 0 0,-6-20 0,-8-18 0,13 33 0,1 0 0,1-1 0,-4-22 0,-3-16 0,-23-69 0,14 41 0,4 15 0,0-6 0,13 52 0,-2 0 0,-10-27 0,9 28 0,0-1 0,2 0 0,-4-45 0,4 26 0,-1-7 0,3 20 0,-13-59 0,-4 28 0,13 43 0,0 1 0,2-1 0,0 0 0,1-1 0,-1-27 0,9-365 0,-3 407 0,-1-4 0,1 0 0,-1 1 0,-1-1 0,-2-11 0,3 18 0,-1 1 0,0-1 0,0 0 0,0 0 0,0 1 0,-1-1 0,1 1 0,-1-1 0,1 1 0,-1 0 0,0-1 0,0 1 0,0 0 0,0 0 0,0 0 0,-1 1 0,1-1 0,-3-1 0,-1 0 0,1 0 0,0 0 0,0 0 0,0 0 0,0-1 0,0 0 0,1 0 0,0 0 0,-1 0 0,2-1 0,-1 0 0,0 0 0,1 0 0,0 0 0,0 0 0,-2-8 0,-18-50 0,18 50 0,0 1 0,0-1 0,1 1 0,1-2 0,0 1 0,-2-25 0,3 9 0,-1 0 0,-11-44 0,-3-24 0,13 73 0,-9-36 0,6 34 0,-3-29 0,2 12 0,-2 1 0,-1 0 0,-24-58 0,-1-1 0,25 64 0,3 9 0,-18-41 0,23 60 0,0 1 0,1-1 0,-1 1 0,2-1 0,-1 0 0,1-9 0,0 10 0,1 0 0,-2-1 0,1 1 0,-1 0 0,0-1 0,-6-12 0,4 11 0,0 1 0,1-1 0,-3-13 0,3 12 0,1 0 0,-9-17 0,-19-40 0,-27-91 0,-3-14 0,33 100 0,23 64 0,0 0 0,0 0 0,-10-12 0,-1-3 0,8 8 0,1 1 0,0-2 0,1 1 0,-4-23 0,1 5 0,-25-102 0,24 102 0,8 26 0,-1-1 0,0 1 0,-1 0 0,0 0 0,0 0 0,-1 1 0,-9-15 0,-44-47 0,33 42 0,-28-41 0,33 39 0,-1 0 0,-28-29 0,24 30 0,1-1 0,1-1 0,2 0 0,-27-54 0,37 68 0,-1 0 0,-1 1 0,0 1 0,-1 0 0,0 0 0,-30-22 0,11 9 0,20 16 0,-13-12 0,0 1 0,-2 1 0,0 1 0,-56-29 0,46 33 0,-65-16 0,34 12 0,24 5 0,-70-32 0,28 8 0,50 24 0,-55-32 0,79 40 0,0 1 0,-17-6 0,17 8 0,1-1 0,-22-12 0,24 12 0,0 1 0,-1-1 0,1 2 0,-1-1 0,0 2 0,0-1 0,0 1 0,-18-1 0,12 1 0,1 0 0,-28-9 0,11 2 0,-58-10 0,60 14 0,0-1 0,-47-17 0,14 2 0,-1 3 0,-109-16 0,161 32 0,-138-35 0,125 31 0,-42-16 0,51 16 0,-1 0 0,-1 1 0,1 0 0,0 2 0,-30-3 0,-308 6 0,140 2 0,165-2 0,2 1 0,0-2 0,-66-10 0,81 7 0,-45-1 0,-25-3 0,43 1 0,1 4 0,-76 4 0,37 1 0,12-3 0,-92 3 0,159 0 0,0 1 0,1 1 0,-1 1 0,1 1 0,0 0 0,-32 17 0,-97 67 0,118-71 0,-48 38 0,-10 6 0,67-50 0,-6 5 0,-42 19 0,57-32 0,1-1 0,-1 0 0,0-1 0,0-1 0,0 1 0,-1-2 0,-19 2 0,24-3 0,0 1 0,0-1 0,1 2 0,-1-1 0,0 1 0,-6 2 0,12-3 0,-1-1 0,1 1 0,-1-1 0,1 1 0,-1 0 0,1-1 0,-1 1 0,1 0 0,0 0 0,0 0 0,-1 0 0,1 0 0,0 0 0,0 0 0,0 1 0,0-1 0,0 0 0,0 1 0,1-1 0,-1 0 0,0 1 0,1-1 0,-1 1 0,1-1 0,-1 1 0,1-1 0,0 1 0,-1 0 0,1-1 0,0 1 0,0 2 0,1-3 0,-1 0 0,1 0 0,-1 0 0,1 0 0,0 0 0,-1 0 0,1 0 0,0 0 0,0 0 0,0 0 0,-1 0 0,1 0 0,0 0 0,0-1 0,0 1 0,0 0 0,1-1 0,-1 1 0,0-1 0,0 1 0,0-1 0,0 0 0,0 1 0,1-1 0,-1 0 0,0 0 0,0 0 0,1 0 0,-1 0 0,0 0 0,0 0 0,3-1 0,2 1 0,-1-1 0,1 0 0,-1-1 0,1 1 0,9-5 0,34-21 0,0-2 0,62-49 0,-29 19 0,-58 43 0,1 0 0,0 2 0,1 2 0,48-18 0,25 1 0,-84 24 0,0 1 0,0 1 0,0 1 0,25-1 0,64 4 0,-40 1 0,457-2 0,-507-1 0,-1 0 0,1-1 0,0-1 0,22-8 0,-21 7 0,0 0 0,1 0 0,22-1 0,61-4 0,57-1 0,-54 9 0,-44-1 0,0 3 0,103 13 0,-28 24 0,148 26 0,-258-57 0,37 15 0,-45-15 0,0 0 0,1-2 0,0 0 0,0-1 0,23 3 0,57-7 0,2 0 0,-94 1 0,1 0 0,-1 0 0,0 1 0,0-1 0,0 1 0,-1 0 0,1 0 0,5 4 0,23 9 0,1-5 0,228 78 0,-96-16 0,-138-63 0,-15-5 0,-1 0 0,-1 0 0,1 1 0,11 7 0,6 5 0,54 21 0,-24-11 0,-14-2 0,-1 1 0,48 40 0,-16-12 0,-11 0 0,-20-16 0,23 15 0,112 97 0,-157-129 0,-1 2 0,-1 0 0,-1 2 0,20 32 0,-33-47 0,1-1 0,1 0 0,-1 0 0,2-1 0,11 10 0,-9-9 0,-1 1 0,0 0 0,11 14 0,6 14 0,72 108 0,-84-121 0,24 39 0,47 106 0,-72-140 0,22 35 0,-2-5 0,-29-47 0,-1 0 0,0 1 0,-1 0 0,0 0 0,-1 0 0,-1 0 0,0 15 0,0-5 0,7 39 0,2-2 0,2 1 0,38 104 0,21 79 0,-38-112 0,-31-125 0,6 13 0,-2 0 0,0 1 0,-2 0 0,0 0 0,1 30 0,-4-39 0,0-1 0,1 0 0,0 1 0,2-1 0,4 13 0,7 32 0,-11-44 0,0 1 0,0-1 0,1 0 0,1 0 0,1 0 0,8 13 0,-6-11 0,-1 0 0,0 0 0,8 27 0,9 22 0,-18-46 0,1 0 0,5 26 0,-5-14 0,2-1 0,1 1 0,22 38 0,-19-39 0,0 1 0,-2 0 0,9 34 0,-12-34 0,1 0 0,20 41 0,13 35 0,23 57 0,-24-64 0,48 153 0,-84-232 0,4 37 0,-7-37 0,9 34 0,8 12 0,-2 1 0,16 129 0,-18-94 0,-9-70 0,-2 0 0,2 38 0,-8 384 0,10-338 0,-1-19 0,-7-55 0,2 0 0,14 74 0,-10-87 0,1 1 0,-1 0 0,4 61 0,-6-43 0,1-1 0,3 1 0,23 74 0,-21-84 0,-2 0 0,-2 1 0,-1 0 0,0 47 0,-7 123 0,-1-82 0,3-37 0,-2 79 0,-1-134 0,-2 1 0,-13 58 0,-31 112 0,41-173 0,2 0 0,1 1 0,1-1 0,5 63 0,-3 32 0,-2-108 0,0 1 0,-2-1 0,0 0 0,-10 23 0,-5 17 0,18-52 0,-1 0 0,-1-1 0,1 1 0,-2-1 0,1 1 0,-1-1 0,0 0 0,0-1 0,0 1 0,-1-1 0,0 0 0,-13 9 0,-6 3 0,-2-2 0,-33 17 0,-2 2 0,44-24 0,0 0 0,-1-1 0,0-1 0,0-1 0,-1-1 0,0 0 0,-27 5 0,34-9 0,0 1 0,0 0 0,0 1 0,1 1 0,-22 12 0,-21 9 0,43-21 0,0 0 0,0 0 0,1 1 0,0 0 0,1 1 0,-1 0 0,-12 14 0,-3 0 0,-1-2 0,-1-1 0,-57 29 0,48-28 0,36-19 0,-45 23 0,2 3 0,-77 59 0,78-47 0,-90 74 0,99-87 0,-1-1 0,-40 21 0,65-41 0,-194 100 0,145-77 0,-93 28 0,111-46 0,1-2 0,-1-1 0,-1-2 0,1-2 0,-47-2 0,-367-2 0,431 0 0,-39-7 0,38 4 0,-30-1 0,-469 4 0,254 2 0,254-2 0,1-1 0,0-1 0,-1 0 0,-22-8 0,-12-3 0,-17 3 0,43 8 0,0-2 0,-45-13 0,-3-7 0,39 14 0,0-1 0,-44-23 0,44 18 0,-1 1 0,0 2 0,-40-12 0,48 16 0,0 0 0,1-2 0,0-1 0,1-1 0,-32-25 0,53 38 0,-47-33 0,8 7 0,1-3 0,-51-47 0,3-14 0,64 65 0,9 11 0,1-1 0,1-1 0,0 0 0,-21-36 0,-50-101 0,70 128 0,6 10 0,0-1 0,0 0 0,-9-29 0,-16-53 0,-6-21 0,35 75 0,5 39 0,-1 0 0,1 1 0,-1-1 0,1 1 0,-2-1 0,1 1 0,-1 0 0,1-1 0,-1 1 0,-1 0 0,-3-7 0,-9-5 0,12 15 0,1-1 0,-1 0 0,1 1 0,0-1 0,0 0 0,0 0 0,0 0 0,0 0 0,-2-7 0,4 9 0,0 0 0,0 0 0,0 1 0,0-1 0,1 0 0,-1 0 0,0 1 0,0-1 0,1 0 0,-1 0 0,0 1 0,1-1 0,-1 0 0,1 1 0,-1-1 0,1 1 0,-1-1 0,1 1 0,0-1 0,-1 1 0,1-1 0,-1 1 0,1-1 0,0 1 0,0 0 0,-1-1 0,1 1 0,0 0 0,-1-1 0,1 1 0,0 0 0,0 0 0,0 0 0,-1 0 0,3 0 0,32-2 0,-30 2 0,550 0 0,-204 2 0,-318 0 0,0 1 0,44 10 0,-44-6 0,-1-2 0,51 2 0,271-8 0,-342 0 0,0 0 0,-1-1 0,1-1 0,0 0 0,15-6 0,32-7 0,15 0 0,-50 10 0,1 1 0,-1 0 0,41 0 0,27 7 0,94-3 0,-161-3 0,39-10 0,-44 9 0,0 1 0,0 0 0,28-1 0,-32 5 0,-1-1 0,1-1 0,-1-1 0,1 0 0,28-10 0,-22 6 0,29-5 0,13-3 0,-49 10 0,15-4 0,0-1 0,0-1 0,-1-1 0,-1-2 0,46-30 0,-13 2 0,-35 24 0,0 0 0,-1-2 0,26-26 0,-33 28 0,2-3 0,-1 0 0,-1-1 0,17-28 0,-32 45 0,-1-1 0,1 0 0,-2 0 0,1 0 0,0 0 0,0-11 0,8-25 0,19-23 0,-21 51 0,-1 0 0,-1-1 0,0 0 0,-1 0 0,-1 0 0,0 0 0,-1-1 0,2-28 0,-5 17 0,-1 14 0,1 0 0,0 0 0,1 0 0,0 0 0,1 0 0,1 1 0,4-15 0,2 4 0,5-13 0,13-56 0,-24 79 0,-1 0 0,0-1 0,-1 1 0,-1 0 0,0-1 0,-1 1 0,0-1 0,-4-14 0,-16-44 0,15 55 0,0 0 0,1 0 0,2 0 0,-1 0 0,0-33 0,4-3 0,3 0 0,16-91 0,-13 106 0,-2 0 0,-1 0 0,-3-48 0,2-44 0,6 62 0,-3 35 0,0-43 0,-5-506 0,-1 559 0,-1 0 0,-1 0 0,-1 1 0,-12-39 0,-40-88 0,39 107 0,-8-20 0,-39-110 0,57 147 0,1 0 0,1-1 0,2 0 0,0 0 0,1-29 0,2 50 0,1-19 0,-1 1 0,-1 0 0,0 0 0,-7-25 0,3 22 0,-2-52 0,1 5 0,-35-128 0,33 165 0,-2 1 0,0 0 0,-3 0 0,-24-49 0,22 52 0,-5-23 0,16 39 0,-2 1 0,-9-20 0,11 26 0,1 1 0,-1-1 0,2 0 0,-1 0 0,1 0 0,-2-19 0,3-57 0,3 67 0,-2 0 0,0 0 0,-1 0 0,-1 0 0,-6-22 0,-5-17 0,-8-58 0,-12-53 0,24 138 0,-5-20 0,-31-74 0,-50-95 0,93 217 0,0-1 0,0 0 0,0 1 0,0-1 0,0 1 0,-1 0 0,1 0 0,-1 0 0,0 0 0,0 0 0,1 0 0,-1 1 0,0 0 0,0-1 0,0 1 0,-1 0 0,1 0 0,-4 0 0,-29-14 0,15 2 0,-31-19 0,-74-60 0,110 78 0,0 1 0,-1 0 0,-23-12 0,32 21 0,-1 0 0,0 0 0,0 1 0,0 0 0,0 1 0,0 0 0,-1 1 0,1-1 0,-15 1 0,-343 3 0,340 0 0,0 1 0,0 1 0,-51 16 0,-14 2 0,-17 4 0,-13 3 0,110-27 0,-22 3 0,1 1 0,-32 11 0,33 0 0,27-13 0,1-1 0,-1-1 0,0 1 0,1-1 0,-8 3 0,-69 22 0,-114 57 0,193-84 0,-3 3 0,-11 5 0,0 0 0,0-1 0,-1-1 0,0-1 0,0 0 0,0-1 0,-1-1 0,-24 2 0,0-5 0,-170-2 0,153-7 0,38 6 0,-31-2 0,37 4 0,-1-1 0,1 0 0,0-1 0,0 0 0,0-1 0,0-1 0,-22-10 0,14 6 0,0 2 0,-1 0 0,1 2 0,-2 1 0,-29-2 0,-19-4 0,54 7 0,1-1 0,0-1 0,-17-7 0,20 7 0,0 1 0,-1 0 0,-15-1 0,18 4 0,0-1 0,0-1 0,0 0 0,1-1 0,-19-8 0,-35-15 0,51 21 0,1 1 0,-1-2 0,1 0 0,0 0 0,-14-11 0,18 12 0,-1 0 0,1 0 0,-1 1 0,0 0 0,-20-5 0,-14-6 0,36 11 0,-3 1 0,1-2 0,-17-10 0,24 13 0,0 0 0,1 0 0,0 0 0,-1 0 0,1-1 0,0 1 0,1-1 0,-1 0 0,1 0 0,-4-6 0,-28-54 0,26 53 0,2 0 0,-1 0 0,1-1 0,1 0 0,0 0 0,1 0 0,0-1 0,1 0 0,1 1 0,-2-15 0,6-210 0,4 182 0,2 1 0,23-83 0,-8 42 0,-2 25 0,-8 31 0,5-2 0,-15 35 0,0-1 0,0 1 0,0-1 0,-1 0 0,0 1 0,0-1 0,1-13 0,-3 6 0,-1 1 0,-1-1 0,0 1 0,-1 0 0,0-1 0,-1 1 0,-7-15 0,5 9 0,0 1 0,-7-35 0,9-8 0,4-98 0,1 62 0,-1 86 0,0-1 0,-1 0 0,2 0 0,-1-1 0,2 1 0,-1 0 0,2 0 0,0 1 0,0-1 0,9-21 0,0 13 0,0 1 0,1 0 0,1 1 0,1 0 0,25-23 0,-4 10 0,64-44 0,-86 66 0,1 1 0,1 0 0,0 1 0,0 1 0,18-5 0,85-15 0,-76 21 0,0 2 0,60 3 0,-44 1 0,-50 0 0,0 0 0,0 1 0,0 1 0,0-1 0,0 1 0,-1 0 0,1 1 0,-1 0 0,9 6 0,-4-2 0,1-2 0,19 8 0,-30-13 0,39 12 0,1-1 0,57 7 0,-134-25 0,14 2 0,-32-4 0,-41 5 0,0 3 0,-1 5 0,-133 23 0,211-25 0,1 2 0,-23 10 0,-21 5 0,40-14 0,0 0 0,0 0 0,0 2 0,1 0 0,0 2 0,1 0 0,0 0 0,-20 18 0,25-17 0,0 0 0,1 0 0,1 1 0,-1 0 0,2 1 0,0 0 0,1 1 0,0 0 0,1 0 0,-10 30 0,4-5 0,3-11 0,1 0 0,-9 55 0,2 10 0,9-57 0,2 0 0,-3 43 0,9 345 0,11-265 0,-5-99 0,-4-33 0,11 37 0,-9-44 0,0 1 0,-1-1 0,1 35 0,-6-30 0,1-24 0,0-15 0,0-78 0,20-157 0,-5 135 0,-9 55 0,3 0 0,17-59 0,-9 52 0,-11 38 0,2 1 0,15-37 0,-20 56 0,-1-1 0,1 1 0,-1-1 0,-1 1 0,1-12 0,-1 11 0,0 1 0,0-1 0,1 1 0,0-1 0,6-15 0,42-62 0,-28 50 0,-16 25 0,1 1 0,0-1 0,1 1 0,0 1 0,0-1 0,1 1 0,0 1 0,20-14 0,5 0 0,70-32 0,-71 40 0,59-14 0,-12 5 0,-62 16 0,0 0 0,31-18 0,-27 14 0,1 0 0,28-8 0,-1 0 0,-28 11 0,1 2 0,1 0 0,-1 2 0,34-3 0,8-1 0,23-4 0,0 4 0,94 3 0,-72-3 0,-81 4 0,-1 2 0,1 1 0,34 2 0,11 11 0,-1 2 0,137 47 0,-162-49 0,0-1 0,59 5 0,-61-9 0,110 11 0,-75-7 0,0-3 0,100-3 0,-137-4 0,0 2 0,0 2 0,75 19 0,124 53 0,10 25 0,-209-86 0,-29-11 0,28 13 0,-20-5 0,32 23 0,21 12 0,-52-34 0,0 1 0,28 24 0,-33-23 0,37 21 0,-38-26 0,-1 0 0,0 1 0,18 17 0,-14-10 0,38 27 0,-37-31 0,-1 1 0,22 23 0,25 23 0,-30-29 0,-34-30 0,1 1 0,0-1 0,0 0 0,0 0 0,0-1 0,10 4 0,-11-5 0,1 1 0,0 0 0,-1 0 0,1 0 0,-1 1 0,0-1 0,1 1 0,-1 0 0,5 6 0,7 11 0,0 1 0,-1 1 0,-1 0 0,16 37 0,15 24 0,-28-56 0,20 48 0,47 117 0,-77-173 0,-1 1 0,-1 1 0,-1-1 0,3 38 0,-4-31 0,1 0 0,8 26 0,15 47 0,10 32 0,61 128 0,-38-110 0,-35-83 0,64 181 0,-76-196 0,-9-34 0,0 0 0,2-1 0,9 23 0,21 49 0,-19-40 0,34 96 0,25 57 0,-62-165 0,-2 0 0,9 39 0,-8-25 0,3 17 0,-8-31 0,13 35 0,66 205 0,-78-246 0,15 37 0,-3-14 0,-3-1 0,-7-26 0,-2 1 0,0 1 0,4 33 0,-3 17 0,15 92 0,-11-117 0,-9-39 0,-1 1 0,0 0 0,-1 0 0,1 20 0,-7 131 0,-28 184 0,27-291 0,4 64 0,1-52 0,0-42 0,2-1 0,11 48 0,-8-47 0,0 0 0,1 43 0,-3-6 0,22 110 0,-5-41 0,-15-96 0,0 5 0,0 59 0,-5-92 0,0 0 0,1 0 0,1 0 0,-1 0 0,7 14 0,-5-11 0,1 0 0,2 22 0,13 111 0,-5-62 0,-8-58 0,4 46 0,-3 20 0,3 62 0,-10-65 0,-3 74 0,-1-136 0,-2-1 0,-1 1 0,-13 34 0,10-30 0,3-13 0,4-10 0,-1 0 0,0-1 0,-1 1 0,0 0 0,0-1 0,-11 17 0,-112 144 0,113-149 0,-1 0 0,0-1 0,-2-1 0,-28 26 0,11-15 0,-189 153 0,55-75 0,130-90 0,27-14 0,1 1 0,-19 12 0,-75 45 0,79-49 0,-15 9 0,10-4 0,-55 22 0,67-32 0,1 0 0,-19 12 0,0 1 0,-20 15 0,47-29 0,0 0 0,-1-1 0,0 0 0,0 0 0,-1-1 0,0-1 0,-21 7 0,19-7 0,-1 1 0,1 1 0,1 0 0,-1 0 0,1 1 0,-19 15 0,4-4 0,-14 2 0,31-16 0,0 1 0,1 0 0,-14 9 0,-9 9 0,-69 34 0,-6 4 0,96-53 0,-1-1 0,0-1 0,0 0 0,0-1 0,-1 0 0,0-1 0,0 0 0,0-1 0,0 0 0,-1-1 0,1-1 0,-1 0 0,-14-1 0,-641-2 0,643 1 0,-38-7 0,-16-1 0,-86 10 0,-49-2 0,205-1 0,0 0 0,0 0 0,1-1 0,-1 0 0,1-1 0,-15-7 0,13 5 0,-1 1 0,0 0 0,-19-4 0,-60-17 0,-11-1 0,83 22 0,1 0 0,-30-12 0,7 1 0,-32-2 0,13 3 0,20 5 0,0 1 0,-42-3 0,-88-23 0,109 20 0,35 7 0,0-2 0,0 0 0,1-2 0,1-1 0,0-1 0,0-1 0,-24-21 0,28 18 0,0-1 0,-27-31 0,27 27 0,-37-34 0,-5-2 0,14 12 0,37 36 0,0 0 0,1-1 0,-13-21 0,-10-12 0,27 37 0,0 0 0,0 0 0,1-1 0,0 0 0,1 0 0,0 0 0,0 0 0,-4-20 0,7 23 0,0 1 0,0-1 0,0 0 0,1 0 0,0 0 0,0 0 0,0 0 0,1 0 0,0 0 0,0 0 0,1 1 0,0-1 0,0 0 0,0 1 0,0 0 0,6-9 0,-4 9 0,0 0 0,0 0 0,0 1 0,1-1 0,0 1 0,0 0 0,0 1 0,9-6 0,51-20 0,-20 8 0,-37 17 0,141-67 0,37-17 0,-159 75 0,-8 4 0,1 0 0,0 1 0,1 1 0,0 1 0,26-4 0,34-2 0,-10 1 0,119-2 0,-158 11 0,0-1 0,0-1 0,58-17 0,37-6 0,9 16 0,214 10 0,-233 10 0,26 1 0,-312-20 0,106 4 0,-112 3 0,138 8 0,1 1 0,-56 18 0,56-14 0,0-1 0,-60 7 0,65-14 0,1 2 0,-41 9 0,37-6 0,-40 4 0,49-9 0,0 1 0,1 2 0,-1 1 0,-26 9 0,30-7 0,-1 0 0,0 2 0,1 0 0,-24 15 0,12-4 0,20-14 0,1 0 0,1 1 0,-1 0 0,2 1 0,-1 0 0,-10 13 0,5-4 0,-35 32 0,7-9 0,22-19 0,2-2 0,1 1 0,-24 33 0,37-46 0,1 1 0,1-1 0,-1 1 0,2 0 0,-1 0 0,1 0 0,0 1 0,1-1 0,0 1 0,1 0 0,-1 9 0,2 172 0,2-81 0,-4-98 0,-3-15 0,-2-19 0,-21-144 0,21 128 0,3 1 0,1-1 0,2 0 0,5-57 0,-2 87 0,0 0 0,1 1 0,0-1 0,0 1 0,1-1 0,0 1 0,0 0 0,0 1 0,1-1 0,0 1 0,7-6 0,7-13 0,-1 1 0,0 1 0,1 0 0,1 2 0,46-38 0,-10 13 0,-45 35 0,1 1 0,0 0 0,1 1 0,0 0 0,0 1 0,1 0 0,0 1 0,0 1 0,19-6 0,36-2 0,1 2 0,0 4 0,1 3 0,86 4 0,-138 3 0,0 1 0,-1 0 0,1 2 0,33 12 0,23 5 0,-37-14 0,49 5 0,-20-4 0,93 23 0,-66-11 0,-53-15 0,0-2 0,1-2 0,60-4 0,-16 0 0,-52 2 0,101-3 0,-112 1 0,0-1 0,-1-2 0,43-12 0,-4-1 0,-38 12 0,34-13 0,7-2 0,-45 15 0,-1 0 0,28-13 0,173-108 0,-192 113 0,-17 9 0,-1 0 0,1 0 0,-2-1 0,17-13 0,-3-4 0,0-1 0,-2-1 0,0-1 0,24-45 0,-39 64 0,1-3 0,-1 0 0,0 1 0,0-2 0,5-17 0,-6 17 0,0 1 0,1-1 0,0 0 0,6-9 0,11-22 0,-4-3 0,-1-1 0,-3 0 0,-2-2 0,-2 1 0,-1-1 0,1-61 0,-7 64 0,3 0 0,11-49 0,-11 52 0,-2 0 0,-1 0 0,-6-59 0,1 15 0,3 65 0,-1-17 0,-1 0 0,-9-54 0,-2 7 0,6 42 0,-11-42 0,16 80 0,-41-175 0,41 171 0,-1 0 0,0 0 0,-1 1 0,0-1 0,-1 1 0,1 0 0,-10-15 0,2 9 0,1 1 0,-2-1 0,-13-11 0,14 14 0,1-1 0,1 0 0,0 0 0,0-1 0,1 0 0,1 0 0,0-1 0,-5-16 0,-4-18 0,-10-56 0,-1-1 0,-12-61 0,25 101 0,11 45 0,-2-35 0,4 41 0,0 0 0,0 0 0,-1 0 0,-1 0 0,-7-22 0,-26-71 0,-2-4 0,14 49 0,-12-28 0,21 57 0,-13-40 0,14 41 0,11 27 0,0 0 0,1 1 0,0-1 0,0 0 0,1-1 0,-1 1 0,1 0 0,0 0 0,0 0 0,0-7 0,1 12 0,1 0 0,-1 0 0,0 0 0,0 0 0,0-1 0,0 1 0,0 0 0,0 0 0,0 0 0,0 0 0,1 0 0,-1 0 0,0-1 0,0 1 0,0 0 0,0 0 0,0 0 0,1 0 0,-1 0 0,0 0 0,0 0 0,0 0 0,0 0 0,1 0 0,-1 0 0,0 0 0,0 0 0,0 0 0,1 0 0,-1 0 0,0 0 0,0 0 0,0 0 0,0 0 0,1 0 0,-1 0 0,0 0 0,0 0 0,0 0 0,0 0 0,1 0 0,-1 0 0,0 1 0,0-1 0,0 0 0,0 0 0,0 0 0,0 0 0,1 0 0,-1 1 0,0-1 0,0 0 0,0 0 0,0 0 0,0 0 0,0 0 0,0 1 0,0-1 0,0 0 0,0 0 0,9 11 0,78 139 0,-30-47 0,-42-77 0,-1 0 0,-2 1 0,-1 1 0,-1 0 0,-1 1 0,5 32 0,23 73 0,-5-21 0,10 81 0,-40-186 0,1 0 0,1 0 0,-1 0 0,9 13 0,-7-14 0,-1 1 0,1 0 0,-2 1 0,5 11 0,31 101 0,-22-76 0,-6-18 0,10 45 0,-19-65 0,-1 2 0,1-1 0,0 1 0,0 0 0,1-1 0,0 0 0,1 0 0,7 13 0,-11-21 0,0 0 0,1-1 0,-1 1 0,0 0 0,1 0 0,-1-1 0,0 1 0,1 0 0,-1-1 0,0 1 0,0 0 0,1-1 0,-1 1 0,0 0 0,0-1 0,0 1 0,1 0 0,-1-1 0,0 1 0,0-1 0,0 1 0,0 0 0,0-1 0,0 1 0,0-1 0,0 1 0,0-1 0,0 1 0,0 0 0,0-1 0,0 1 0,0-1 0,1-18 0,-18-119 0,9 70 0,-3-76 0,10 126 0,-1 1 0,-1-1 0,-1 1 0,0 0 0,-1 0 0,-13-31 0,13 33 0,0-2 0,2 1 0,0 0 0,-1-22 0,2 15 0,-7-28 0,-44-163 0,-3 57 0,15 44 0,36 94 0,0-1 0,-2-35 0,-4-17 0,-5-8 0,-4-87 0,13 127 0,-1 0 0,-2 1 0,-15-39 0,4 14 0,-1 4 0,15 44 0,1 0 0,0-1 0,1 0 0,-3-23 0,4 19 0,0 0 0,-2 1 0,-1 0 0,-17-37 0,13 32 0,1 0 0,-8-34 0,-3-39 0,-13-54 0,-5-40 0,26 148 0,8 31 0,2-1 0,-1 1 0,-1-22 0,-4-42 0,-2 0 0,-31-104 0,34 147 0,6 25 0,0 0 0,0 0 0,-1 0 0,0 1 0,0-1 0,-1 1 0,0 0 0,-1 0 0,-10-14 0,-23-26 0,22 27 0,-1 0 0,0 2 0,-1 0 0,-34-27 0,32 29 0,17 14 0,-1 0 0,0-1 0,1 1 0,-1 1 0,0-1 0,-8-3 0,-56-28 0,55 27 0,-1 1 0,-19-15 0,21 13 0,0 1 0,-27-12 0,-7 0 0,20 8 0,-1 1 0,-43-10 0,11 4 0,46 11 0,-1 1 0,0 1 0,0 0 0,-19-1 0,-13 1 0,1 2 0,-1 3 0,1 1 0,-89 19 0,-27 14 0,108-22 0,-70 23 0,76-22 0,0-1 0,-1-2 0,-76 8 0,11-1 0,-32 4 0,110-19 0,-65 18 0,70-14 0,-1-1 0,-56 5 0,-19-4 0,-39 0 0,-296-8 0,431-1 0,0-1 0,-1 0 0,1 0 0,0-1 0,0 0 0,1-1 0,-1 0 0,1-1 0,-14-9 0,-22-9 0,39 20 0,0 0 0,0-1 0,0 1 0,0-1 0,1-1 0,0 1 0,0-1 0,-8-9 0,1-2 0,-16-29 0,-8-10 0,23 37 0,-18-34 0,23 36 0,-1 0 0,0 1 0,-19-22 0,-44-30 0,5 5 0,60 52 0,0 0 0,1-1 0,0 0 0,0 0 0,1 0 0,-7-23 0,1 4 0,-24-59 0,-37-149 0,61 195 0,6 28 0,1 0 0,1-1 0,-2-24 0,-8-129 0,7-148 0,8 189 0,-1-5 0,-2-159 0,-8 196 0,0-25 0,9 7 0,10 314 0,-1-15 0,-8-105 0,-3 157 0,-14-128 0,-2 9 0,-11 97 0,10-102 0,9-58 0,5-32 0,-4 42 0,-7 38 0,16-103 0,0 0 0,0 1 0,0-1 0,0 0 0,0 0 0,0 0 0,0 0 0,0 0 0,0 0 0,0 1 0,0-1 0,0 0 0,0 0 0,0 0 0,0 0 0,0 0 0,0 0 0,0 1 0,1-1 0,-1 0 0,0 0 0,0 0 0,0 0 0,0 0 0,0 0 0,0 0 0,0 1 0,0-1 0,0 0 0,0 0 0,1 0 0,-1 0 0,0 0 0,0 0 0,0 0 0,0 0 0,0 0 0,0 0 0,0 0 0,1 0 0,-1 0 0,0 0 0,0 0 0,0 0 0,0 0 0,1 0 0,6-4 0,5-10 0,-10 8 0,1-1 0,-1 0 0,0 1 0,0-1 0,-1 0 0,0 0 0,0-8 0,-1-53 0,-1 34 0,-7-117 0,5 125 0,-2-1 0,-1 1 0,-15-42 0,-1 9 0,-53-157 0,57 130 0,13 53 0,-2 0 0,-14-38 0,11 43 0,1-1 0,1 0 0,-7-54 0,10 53 0,-2-1 0,-1 1 0,-2 0 0,-23-50 0,26 66 0,2 0 0,-6-21 0,10 30 0,0 1 0,0-1 0,0 0 0,1 1 0,0-1 0,0 0 0,0 1 0,1-1 0,-1 0 0,1 1 0,0-1 0,2-4 0,-2 7 0,1 0 0,-1 0 0,0 0 0,1 0 0,-1 1 0,1-1 0,0 1 0,-1-1 0,1 1 0,0-1 0,0 1 0,0 0 0,0 0 0,3-1 0,37-13 0,-23 9 0,40-21 0,-48 21 0,0 0 0,0 1 0,0 0 0,1 1 0,-1 1 0,1-1 0,24-2 0,-18 4 0,-1 0 0,1-2 0,17-5 0,-17 4 0,-1 1 0,35-4 0,-22 6 0,-1 2 0,0 1 0,1 1 0,35 8 0,-43-7 0,1 0 0,-1-1 0,34-3 0,-34 0 0,1 1 0,-1 1 0,30 6 0,-5 0 0,0-3 0,0-1 0,68-5 0,-26 0 0,28 11 0,4 1 0,-88-11 0,1 2 0,-1 2 0,64 12 0,-29-2 0,-41-8 0,-1 0 0,26 9 0,33 10 0,-29-10 0,6-2 0,-48-11 0,0 2 0,0 0 0,26 8 0,-10 0 0,60 12 0,5 1 0,-65-15 0,32 4 0,-6-1 0,-2-2 0,-32-7 0,-22-3 0,0-1 0,0 1 0,0 0 0,0 0 0,0 0 0,0 0 0,0 0 0,0 0 0,0 0 0,0 0 0,0 0 0,0 0 0,0 0 0,0-1 0,0 1 0,1 0 0,-74-24 0,46 14 0,-1 1 0,0 1 0,-1 2 0,-41-5 0,-139-15 0,19 1 0,-521 1 0,439 20 0,-1025-6 0,1294 10 0,1 0 0,-1 0 0,1 0 0,-1 1 0,1-1 0,0 1 0,-1-1 0,1 1 0,-1 0 0,1 0 0,0 0 0,0 0 0,-1 1 0,1-1 0,0 1 0,0-1 0,-3 4 0,4-4 0,0 1 0,0 0 0,0 0 0,0-1 0,0 1 0,0 0 0,1 0 0,-1 0 0,1 0 0,-1 0 0,1 0 0,0 0 0,0 0 0,0 0 0,0 0 0,0 0 0,0 0 0,0 0 0,1 0 0,-1 0 0,1 0 0,-1 0 0,2 2 0,44 89 0,-29-59 0,-13-28 0,-1 0 0,0 1 0,0-1 0,0 1 0,-1 0 0,0-1 0,0 1 0,1 14 0,10 205 0,-10-38 0,-1-8 0,2-136 0,3 1 0,14 52 0,-7-31 0,9 70 0,-21-208 0,11-315 0,-8 284 0,-7-111 0,0 196 0,-7-35 0,8 47 0,0 1 0,-1-1 0,0 1 0,0 0 0,0 0 0,-1 0 0,1 0 0,-1 0 0,-1 0 0,-5-6 0,9 10 0,-1 1 0,0-1 0,1 0 0,-1 0 0,0 1 0,0-1 0,0 1 0,1-1 0,-1 1 0,0-1 0,0 1 0,0-1 0,0 1 0,0 0 0,0-1 0,0 1 0,0 0 0,0 0 0,0 0 0,0 0 0,0 0 0,0 0 0,0 0 0,-2 0 0,2 1 0,0 0 0,0 0 0,0-1 0,0 1 0,0 0 0,0 0 0,0 0 0,0 0 0,0 0 0,1 0 0,-1 0 0,0 1 0,1-1 0,-1 0 0,0 0 0,1 2 0,-3 4 0,1 0 0,1 1 0,-1 0 0,1-1 0,0 10 0,3 134 0,-2 65 0,-18-93 0,-17 427 0,35-209 0,2-316 0,2 1 0,0-1 0,15 48 0,-12-48 0,28 74 0,-11-33 0,25 68 0,-12-50 0,-7-17 0,-30-67 0,7 19 0,2-1 0,16 30 0,-21-42 0,-1-1 0,1 0 0,0 0 0,0-1 0,1 1 0,0-1 0,0 0 0,0 0 0,0-1 0,0 1 0,1-1 0,-1 0 0,8 2 0,18 7 0,236 77 0,-212-71 0,-28-8 0,40 8 0,73 17 0,30 10 0,-32-7 0,-90-31-1365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6897-D68C-1674-A8C3-CEFB352BF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A2AB9-A1CB-45CD-24A3-896F4F01D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4548-C3E7-C3D7-1AC4-B5999AF0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01-02-2023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9645-66A5-A1FC-3B2F-0E839410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45084-6A0D-B84B-71EA-39D041BE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300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DFEB-A9C3-180C-E858-2DA725E2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1A221-0D06-D67C-F677-D1FE4DC8F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C34E-8853-7C21-C5CE-BEC3E88C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01-02-2023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77BD1-43EC-DD9E-99A2-1B8D96BB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4E1E4-D60A-E570-FDEB-8BDDFB3D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774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5BD12-86B9-BBD0-4828-9B4B7E37E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E73FC-1A67-E774-4D6C-176BF31B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6854-CFF3-E30B-8E26-8CD91922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01-02-2023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AA48-E186-46CF-C0C4-18915DBF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3BBE-5215-88E1-4BD7-87FF33D9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929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1F58-A1EE-3A88-D87D-1649ABDF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F205-724E-AFE4-C046-4F6EB79F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0B1A-5A58-6CBB-6A57-B01836B5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01-02-2023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96287-F4C6-5B32-A4C3-FF9E251C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1B7E9-2A90-BF0A-86BC-FFFED0B6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98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BC5F-2B74-D585-DA24-309412C8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8E956-9D2B-6694-367C-DEB5F2FE3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845F-8C9C-D4AE-56EF-9866A5B8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01-02-2023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DC07A-B8D7-D512-2A81-CB081C9E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D5C31-5554-9C16-7084-D2631728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72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0DB2-BD60-730D-695B-53927F5D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D02E-71A7-EA04-420B-4600CC73C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0F4E-7B5B-E738-D260-C2C72E37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D8AEB-86F7-DDE8-88AE-28E1101E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01-02-2023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DA26A-7341-EE34-0B9A-EC0A45CB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5A498-9692-30D1-F601-5903B1FB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07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039C-FF8E-29EB-22F3-8790C001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DA5BD-538D-DF23-7054-D79A861B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EF5AB-FA59-0CF7-9FE1-71708439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7936-2B39-FAED-1062-ED2393AEF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6E997-82EF-84A8-563E-3B54933D3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F8F3D-5301-882D-97F4-0EB0201A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01-02-2023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EBBC0-FD5A-70BA-5452-2F737BEF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A8EDF-FAF6-90BA-3404-FE50A67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963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8E0-22D2-20F6-5D3D-E12A642F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5656A-CF94-BE03-C1F0-FDC17C34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01-02-2023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40452-A582-E876-7059-0E58BE5D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336D-32C5-BD3F-FE0C-F619ACEF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16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8944B-3AEA-340A-889B-58677AF6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01-02-2023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98436-1223-C4E2-E181-D182084D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D722C-773E-130C-AB2F-4DF35B49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73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5844-1C38-5CFE-972A-4805A24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790C-B365-7B1F-453D-90EF9E7C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F1DFF-BF00-D872-292A-5FE92F75C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EFD0B-BE0E-310B-CE1D-6EC035FD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01-02-2023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6367C-975E-CED4-9B89-7DC392E6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9E350-661E-EA68-150B-026FF543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226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FD7D-05C2-3606-3763-8D36D637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B718B-C35B-671D-28D4-766635457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7E7F0-A424-30C9-D1C2-D3109AA41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C9C2B-610F-0E29-B842-3B51F4EB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01-02-2023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28B37-9687-4FC6-AFE6-7AAA434D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5E8B5-8A9D-C052-560F-CB053EA3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291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F2BF-97FF-BEC0-EAD6-31235987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F9E0F-E8D6-23B7-89AE-EE271E95F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16D5-A473-0242-26EF-A0FF562CD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AFD6-862C-45F2-9680-881C4B0EED4F}" type="datetimeFigureOut">
              <a:rPr lang="da-DK" smtClean="0"/>
              <a:t>01-02-2023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7F74-85C8-615C-AD53-BCEBB5717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7F0C-BDF7-CCFE-B684-1BBC57DB6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64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24" Type="http://schemas.openxmlformats.org/officeDocument/2006/relationships/customXml" Target="../ink/ink16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1.png"/><Relationship Id="rId18" Type="http://schemas.openxmlformats.org/officeDocument/2006/relationships/customXml" Target="../ink/ink25.xml"/><Relationship Id="rId3" Type="http://schemas.openxmlformats.org/officeDocument/2006/relationships/image" Target="../media/image17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22.xml"/><Relationship Id="rId17" Type="http://schemas.openxmlformats.org/officeDocument/2006/relationships/image" Target="../media/image23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21.xml"/><Relationship Id="rId19" Type="http://schemas.openxmlformats.org/officeDocument/2006/relationships/image" Target="../media/image24.png"/><Relationship Id="rId4" Type="http://schemas.openxmlformats.org/officeDocument/2006/relationships/customXml" Target="../ink/ink18.xml"/><Relationship Id="rId9" Type="http://schemas.openxmlformats.org/officeDocument/2006/relationships/image" Target="../media/image1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C2E64-F682-7A01-4A35-CA467FE189D8}"/>
              </a:ext>
            </a:extLst>
          </p:cNvPr>
          <p:cNvSpPr/>
          <p:nvPr/>
        </p:nvSpPr>
        <p:spPr>
          <a:xfrm>
            <a:off x="3331029" y="555171"/>
            <a:ext cx="5138057" cy="435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476A6-CA95-AE32-D5BA-CBE8921022B3}"/>
              </a:ext>
            </a:extLst>
          </p:cNvPr>
          <p:cNvSpPr/>
          <p:nvPr/>
        </p:nvSpPr>
        <p:spPr>
          <a:xfrm rot="2686781">
            <a:off x="2688770" y="402770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DB0685-24E8-E7DC-8BD2-51986BEBA012}"/>
              </a:ext>
            </a:extLst>
          </p:cNvPr>
          <p:cNvSpPr/>
          <p:nvPr/>
        </p:nvSpPr>
        <p:spPr>
          <a:xfrm rot="7964342">
            <a:off x="2698616" y="1055796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14:cNvPr>
              <p14:cNvContentPartPr/>
              <p14:nvPr/>
            </p14:nvContentPartPr>
            <p14:xfrm>
              <a:off x="6901577" y="462588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2937" y="4617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17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6CE66-3EAF-03B1-D5BD-A12054EFC82F}"/>
              </a:ext>
            </a:extLst>
          </p:cNvPr>
          <p:cNvSpPr txBox="1"/>
          <p:nvPr/>
        </p:nvSpPr>
        <p:spPr>
          <a:xfrm rot="5400000" flipH="1">
            <a:off x="3742099" y="-2438085"/>
            <a:ext cx="470780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00" b="1" dirty="0">
                <a:latin typeface="Arial Black" panose="020B0A04020102020204" pitchFamily="34" charset="0"/>
                <a:cs typeface="Aharoni" panose="02010803020104030203" pitchFamily="2" charset="-79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7889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14:cNvPr>
              <p14:cNvContentPartPr/>
              <p14:nvPr/>
            </p14:nvContentPartPr>
            <p14:xfrm>
              <a:off x="1217107" y="420875"/>
              <a:ext cx="3774600" cy="535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107" y="358235"/>
                <a:ext cx="3900240" cy="54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14:cNvPr>
              <p14:cNvContentPartPr/>
              <p14:nvPr/>
            </p14:nvContentPartPr>
            <p14:xfrm>
              <a:off x="8863937" y="6191160"/>
              <a:ext cx="2548440" cy="254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1297" y="6128520"/>
                <a:ext cx="2674080" cy="26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14:cNvPr>
              <p14:cNvContentPartPr/>
              <p14:nvPr/>
            </p14:nvContentPartPr>
            <p14:xfrm>
              <a:off x="8221337" y="2489520"/>
              <a:ext cx="2470320" cy="247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8337" y="2426880"/>
                <a:ext cx="2595960" cy="25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7B3546-D14D-5185-7B18-ED46ABD67757}"/>
              </a:ext>
            </a:extLst>
          </p:cNvPr>
          <p:cNvSpPr/>
          <p:nvPr/>
        </p:nvSpPr>
        <p:spPr>
          <a:xfrm>
            <a:off x="2775858" y="443592"/>
            <a:ext cx="5350328" cy="59708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0AC938-2833-9517-C64A-A0FBD356883A}"/>
              </a:ext>
            </a:extLst>
          </p:cNvPr>
          <p:cNvSpPr/>
          <p:nvPr/>
        </p:nvSpPr>
        <p:spPr>
          <a:xfrm>
            <a:off x="3336445" y="948573"/>
            <a:ext cx="3995057" cy="9470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6DBDA54A-C6B9-C9A4-64AC-A4616CACDC8F}"/>
              </a:ext>
            </a:extLst>
          </p:cNvPr>
          <p:cNvSpPr/>
          <p:nvPr/>
        </p:nvSpPr>
        <p:spPr>
          <a:xfrm rot="7830965">
            <a:off x="2675511" y="1034840"/>
            <a:ext cx="5551022" cy="4122285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8D6302-213D-C287-12AD-141A895A33F7}"/>
              </a:ext>
            </a:extLst>
          </p:cNvPr>
          <p:cNvSpPr/>
          <p:nvPr/>
        </p:nvSpPr>
        <p:spPr>
          <a:xfrm>
            <a:off x="2385751" y="2394470"/>
            <a:ext cx="3504800" cy="11596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8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14:cNvPr>
              <p14:cNvContentPartPr/>
              <p14:nvPr/>
            </p14:nvContentPartPr>
            <p14:xfrm>
              <a:off x="1677420" y="1219180"/>
              <a:ext cx="2795040" cy="3710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780" y="1156180"/>
                <a:ext cx="2920680" cy="38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18EE866-A345-607C-E0E1-FE0D6586C5C8}"/>
              </a:ext>
            </a:extLst>
          </p:cNvPr>
          <p:cNvGrpSpPr/>
          <p:nvPr/>
        </p:nvGrpSpPr>
        <p:grpSpPr>
          <a:xfrm>
            <a:off x="6613216" y="1800506"/>
            <a:ext cx="2542810" cy="3610240"/>
            <a:chOff x="5840330" y="1561020"/>
            <a:chExt cx="2542810" cy="36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0420" y="1549300"/>
                  <a:ext cx="2565720" cy="36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148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3690" y="1683060"/>
                  <a:ext cx="19188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7690" y="1498380"/>
                  <a:ext cx="2610720" cy="36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6250" y="1675500"/>
                  <a:ext cx="1834560" cy="34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3170" y="4445340"/>
                  <a:ext cx="1728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4850" y="4031700"/>
                  <a:ext cx="162468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5770" y="4069500"/>
                  <a:ext cx="10980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3090" y="1778460"/>
                  <a:ext cx="1777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72610" y="1867380"/>
                  <a:ext cx="23112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2930" y="1905600"/>
                  <a:ext cx="27612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743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7C3CEF-E815-A649-6E98-8AC6E9FEA463}"/>
              </a:ext>
            </a:extLst>
          </p:cNvPr>
          <p:cNvGrpSpPr/>
          <p:nvPr/>
        </p:nvGrpSpPr>
        <p:grpSpPr>
          <a:xfrm>
            <a:off x="3064473" y="315009"/>
            <a:ext cx="4969184" cy="7055166"/>
            <a:chOff x="5840330" y="1561020"/>
            <a:chExt cx="2542810" cy="36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10820" y="1580244"/>
                  <a:ext cx="2504375" cy="3623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112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4585" y="1713815"/>
                  <a:ext cx="130635" cy="92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8087" y="1528965"/>
                  <a:ext cx="2549381" cy="3590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7194" y="1706444"/>
                  <a:ext cx="1773216" cy="3356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23445" y="4476083"/>
                  <a:ext cx="111704" cy="593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5795" y="4062639"/>
                  <a:ext cx="1563335" cy="866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6714" y="4100254"/>
                  <a:ext cx="1036656" cy="491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3489" y="1808865"/>
                  <a:ext cx="1715979" cy="261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3523" y="1898128"/>
                  <a:ext cx="169838" cy="8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3697" y="1936181"/>
                  <a:ext cx="214761" cy="5409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5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FA8B9B4-9097-B05E-70FD-FB2ED6F80575}"/>
              </a:ext>
            </a:extLst>
          </p:cNvPr>
          <p:cNvGrpSpPr/>
          <p:nvPr/>
        </p:nvGrpSpPr>
        <p:grpSpPr>
          <a:xfrm>
            <a:off x="3416272" y="251765"/>
            <a:ext cx="4668424" cy="6480004"/>
            <a:chOff x="3416272" y="251765"/>
            <a:chExt cx="4668424" cy="648000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3087831-D70E-7B09-EAFF-7AF972D7C967}"/>
                </a:ext>
              </a:extLst>
            </p:cNvPr>
            <p:cNvSpPr/>
            <p:nvPr/>
          </p:nvSpPr>
          <p:spPr>
            <a:xfrm rot="16200000">
              <a:off x="3395439" y="3491769"/>
              <a:ext cx="2160000" cy="1440000"/>
            </a:xfrm>
            <a:custGeom>
              <a:avLst/>
              <a:gdLst>
                <a:gd name="connsiteX0" fmla="*/ 2160000 w 2160000"/>
                <a:gd name="connsiteY0" fmla="*/ 720000 h 1440000"/>
                <a:gd name="connsiteX1" fmla="*/ 1080000 w 2160000"/>
                <a:gd name="connsiteY1" fmla="*/ 1440000 h 1440000"/>
                <a:gd name="connsiteX2" fmla="*/ 0 w 2160000"/>
                <a:gd name="connsiteY2" fmla="*/ 1440000 h 1440000"/>
                <a:gd name="connsiteX3" fmla="*/ 0 w 2160000"/>
                <a:gd name="connsiteY3" fmla="*/ 1079999 h 1440000"/>
                <a:gd name="connsiteX4" fmla="*/ 900000 w 2160000"/>
                <a:gd name="connsiteY4" fmla="*/ 1079999 h 1440000"/>
                <a:gd name="connsiteX5" fmla="*/ 1800000 w 2160000"/>
                <a:gd name="connsiteY5" fmla="*/ 719999 h 1440000"/>
                <a:gd name="connsiteX6" fmla="*/ 900000 w 2160000"/>
                <a:gd name="connsiteY6" fmla="*/ 359999 h 1440000"/>
                <a:gd name="connsiteX7" fmla="*/ 0 w 2160000"/>
                <a:gd name="connsiteY7" fmla="*/ 359999 h 1440000"/>
                <a:gd name="connsiteX8" fmla="*/ 0 w 2160000"/>
                <a:gd name="connsiteY8" fmla="*/ 0 h 1440000"/>
                <a:gd name="connsiteX9" fmla="*/ 1080000 w 2160000"/>
                <a:gd name="connsiteY9" fmla="*/ 0 h 1440000"/>
                <a:gd name="connsiteX10" fmla="*/ 2160000 w 2160000"/>
                <a:gd name="connsiteY10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000" h="1440000">
                  <a:moveTo>
                    <a:pt x="2160000" y="720000"/>
                  </a:moveTo>
                  <a:cubicBezTo>
                    <a:pt x="2160000" y="1117645"/>
                    <a:pt x="1676468" y="1440000"/>
                    <a:pt x="1080000" y="1440000"/>
                  </a:cubicBezTo>
                  <a:lnTo>
                    <a:pt x="0" y="1440000"/>
                  </a:lnTo>
                  <a:lnTo>
                    <a:pt x="0" y="1079999"/>
                  </a:lnTo>
                  <a:lnTo>
                    <a:pt x="900000" y="1079999"/>
                  </a:lnTo>
                  <a:cubicBezTo>
                    <a:pt x="1397056" y="1079999"/>
                    <a:pt x="1800000" y="918822"/>
                    <a:pt x="1800000" y="719999"/>
                  </a:cubicBezTo>
                  <a:cubicBezTo>
                    <a:pt x="1800000" y="521176"/>
                    <a:pt x="1397056" y="359999"/>
                    <a:pt x="900000" y="359999"/>
                  </a:cubicBezTo>
                  <a:lnTo>
                    <a:pt x="0" y="359999"/>
                  </a:lnTo>
                  <a:lnTo>
                    <a:pt x="0" y="0"/>
                  </a:lnTo>
                  <a:lnTo>
                    <a:pt x="1080000" y="0"/>
                  </a:lnTo>
                  <a:cubicBezTo>
                    <a:pt x="1676468" y="0"/>
                    <a:pt x="2160000" y="322355"/>
                    <a:pt x="2160000" y="720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AC621A-69B8-016A-175B-A890DA54E3DC}"/>
                </a:ext>
              </a:extLst>
            </p:cNvPr>
            <p:cNvSpPr/>
            <p:nvPr/>
          </p:nvSpPr>
          <p:spPr>
            <a:xfrm>
              <a:off x="3755436" y="5291769"/>
              <a:ext cx="4329260" cy="1440000"/>
            </a:xfrm>
            <a:custGeom>
              <a:avLst/>
              <a:gdLst>
                <a:gd name="connsiteX0" fmla="*/ 0 w 4329260"/>
                <a:gd name="connsiteY0" fmla="*/ 0 h 1440000"/>
                <a:gd name="connsiteX1" fmla="*/ 360000 w 4329260"/>
                <a:gd name="connsiteY1" fmla="*/ 0 h 1440000"/>
                <a:gd name="connsiteX2" fmla="*/ 2163474 w 4329260"/>
                <a:gd name="connsiteY2" fmla="*/ 1080000 h 1440000"/>
                <a:gd name="connsiteX3" fmla="*/ 3966948 w 4329260"/>
                <a:gd name="connsiteY3" fmla="*/ 0 h 1440000"/>
                <a:gd name="connsiteX4" fmla="*/ 4329260 w 4329260"/>
                <a:gd name="connsiteY4" fmla="*/ 0 h 1440000"/>
                <a:gd name="connsiteX5" fmla="*/ 2164630 w 4329260"/>
                <a:gd name="connsiteY5" fmla="*/ 1440000 h 1440000"/>
                <a:gd name="connsiteX6" fmla="*/ 0 w 4329260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9260" h="1440000">
                  <a:moveTo>
                    <a:pt x="0" y="0"/>
                  </a:moveTo>
                  <a:lnTo>
                    <a:pt x="360000" y="0"/>
                  </a:lnTo>
                  <a:cubicBezTo>
                    <a:pt x="360000" y="596468"/>
                    <a:pt x="1167443" y="1080000"/>
                    <a:pt x="2163474" y="1080000"/>
                  </a:cubicBezTo>
                  <a:cubicBezTo>
                    <a:pt x="3159505" y="1080000"/>
                    <a:pt x="3966948" y="596468"/>
                    <a:pt x="3966948" y="0"/>
                  </a:cubicBezTo>
                  <a:lnTo>
                    <a:pt x="4329260" y="0"/>
                  </a:lnTo>
                  <a:cubicBezTo>
                    <a:pt x="4329260" y="795290"/>
                    <a:pt x="3360122" y="1440000"/>
                    <a:pt x="2164630" y="1440000"/>
                  </a:cubicBezTo>
                  <a:cubicBezTo>
                    <a:pt x="969138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819817-4CA6-3E18-CAD1-C76C000F59CE}"/>
                </a:ext>
              </a:extLst>
            </p:cNvPr>
            <p:cNvSpPr/>
            <p:nvPr/>
          </p:nvSpPr>
          <p:spPr>
            <a:xfrm>
              <a:off x="7724697" y="1691768"/>
              <a:ext cx="359999" cy="36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93C1C6-9D31-8EE4-2471-7197AAC95F8A}"/>
                </a:ext>
              </a:extLst>
            </p:cNvPr>
            <p:cNvSpPr/>
            <p:nvPr/>
          </p:nvSpPr>
          <p:spPr>
            <a:xfrm>
              <a:off x="4835438" y="5291769"/>
              <a:ext cx="2178518" cy="720000"/>
            </a:xfrm>
            <a:custGeom>
              <a:avLst/>
              <a:gdLst>
                <a:gd name="connsiteX0" fmla="*/ 0 w 2178518"/>
                <a:gd name="connsiteY0" fmla="*/ 0 h 720000"/>
                <a:gd name="connsiteX1" fmla="*/ 359997 w 2178518"/>
                <a:gd name="connsiteY1" fmla="*/ 0 h 720000"/>
                <a:gd name="connsiteX2" fmla="*/ 1089258 w 2178518"/>
                <a:gd name="connsiteY2" fmla="*/ 360000 h 720000"/>
                <a:gd name="connsiteX3" fmla="*/ 1818518 w 2178518"/>
                <a:gd name="connsiteY3" fmla="*/ 0 h 720000"/>
                <a:gd name="connsiteX4" fmla="*/ 2178518 w 2178518"/>
                <a:gd name="connsiteY4" fmla="*/ 0 h 720000"/>
                <a:gd name="connsiteX5" fmla="*/ 1089259 w 2178518"/>
                <a:gd name="connsiteY5" fmla="*/ 720000 h 720000"/>
                <a:gd name="connsiteX6" fmla="*/ 0 w 2178518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518" h="720000">
                  <a:moveTo>
                    <a:pt x="0" y="0"/>
                  </a:moveTo>
                  <a:lnTo>
                    <a:pt x="359997" y="0"/>
                  </a:lnTo>
                  <a:cubicBezTo>
                    <a:pt x="359997" y="198823"/>
                    <a:pt x="686498" y="360000"/>
                    <a:pt x="1089258" y="360000"/>
                  </a:cubicBezTo>
                  <a:cubicBezTo>
                    <a:pt x="1492017" y="360000"/>
                    <a:pt x="1818518" y="198823"/>
                    <a:pt x="1818518" y="0"/>
                  </a:cubicBezTo>
                  <a:lnTo>
                    <a:pt x="2178518" y="0"/>
                  </a:lnTo>
                  <a:cubicBezTo>
                    <a:pt x="2178518" y="397645"/>
                    <a:pt x="1690840" y="720000"/>
                    <a:pt x="1089259" y="720000"/>
                  </a:cubicBezTo>
                  <a:cubicBezTo>
                    <a:pt x="487678" y="720000"/>
                    <a:pt x="0" y="397645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712971-91D2-6E17-5801-4965B07A0570}"/>
                </a:ext>
              </a:extLst>
            </p:cNvPr>
            <p:cNvSpPr/>
            <p:nvPr/>
          </p:nvSpPr>
          <p:spPr>
            <a:xfrm>
              <a:off x="6653957" y="2771769"/>
              <a:ext cx="359999" cy="25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3FFC43-18B8-64E8-1D5B-F36D876F62BC}"/>
                </a:ext>
              </a:extLst>
            </p:cNvPr>
            <p:cNvSpPr/>
            <p:nvPr/>
          </p:nvSpPr>
          <p:spPr>
            <a:xfrm rot="5400000">
              <a:off x="6644696" y="251765"/>
              <a:ext cx="1440000" cy="1440000"/>
            </a:xfrm>
            <a:custGeom>
              <a:avLst/>
              <a:gdLst>
                <a:gd name="connsiteX0" fmla="*/ 0 w 1440000"/>
                <a:gd name="connsiteY0" fmla="*/ 1440000 h 1440000"/>
                <a:gd name="connsiteX1" fmla="*/ 1438115 w 1440000"/>
                <a:gd name="connsiteY1" fmla="*/ 0 h 1440000"/>
                <a:gd name="connsiteX2" fmla="*/ 1440000 w 1440000"/>
                <a:gd name="connsiteY2" fmla="*/ 95 h 1440000"/>
                <a:gd name="connsiteX3" fmla="*/ 1440000 w 1440000"/>
                <a:gd name="connsiteY3" fmla="*/ 362383 h 1440000"/>
                <a:gd name="connsiteX4" fmla="*/ 1438586 w 1440000"/>
                <a:gd name="connsiteY4" fmla="*/ 362312 h 1440000"/>
                <a:gd name="connsiteX5" fmla="*/ 365569 w 1440000"/>
                <a:gd name="connsiteY5" fmla="*/ 1331889 h 1440000"/>
                <a:gd name="connsiteX6" fmla="*/ 360117 w 1440000"/>
                <a:gd name="connsiteY6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000" h="1440000"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99A1D8-AF2B-AEF2-1AB5-3C7970EF3FF0}"/>
                </a:ext>
              </a:extLst>
            </p:cNvPr>
            <p:cNvSpPr/>
            <p:nvPr/>
          </p:nvSpPr>
          <p:spPr>
            <a:xfrm rot="10800000">
              <a:off x="3416272" y="251768"/>
              <a:ext cx="2160000" cy="1440000"/>
            </a:xfrm>
            <a:custGeom>
              <a:avLst/>
              <a:gdLst>
                <a:gd name="connsiteX0" fmla="*/ 1080000 w 2160000"/>
                <a:gd name="connsiteY0" fmla="*/ 1440000 h 1440000"/>
                <a:gd name="connsiteX1" fmla="*/ 0 w 2160000"/>
                <a:gd name="connsiteY1" fmla="*/ 1440000 h 1440000"/>
                <a:gd name="connsiteX2" fmla="*/ 0 w 2160000"/>
                <a:gd name="connsiteY2" fmla="*/ 1080000 h 1440000"/>
                <a:gd name="connsiteX3" fmla="*/ 897688 w 2160000"/>
                <a:gd name="connsiteY3" fmla="*/ 1080000 h 1440000"/>
                <a:gd name="connsiteX4" fmla="*/ 1797688 w 2160000"/>
                <a:gd name="connsiteY4" fmla="*/ 720000 h 1440000"/>
                <a:gd name="connsiteX5" fmla="*/ 897688 w 2160000"/>
                <a:gd name="connsiteY5" fmla="*/ 360000 h 1440000"/>
                <a:gd name="connsiteX6" fmla="*/ 0 w 2160000"/>
                <a:gd name="connsiteY6" fmla="*/ 360000 h 1440000"/>
                <a:gd name="connsiteX7" fmla="*/ 0 w 2160000"/>
                <a:gd name="connsiteY7" fmla="*/ 0 h 1440000"/>
                <a:gd name="connsiteX8" fmla="*/ 1080000 w 2160000"/>
                <a:gd name="connsiteY8" fmla="*/ 0 h 1440000"/>
                <a:gd name="connsiteX9" fmla="*/ 2160000 w 2160000"/>
                <a:gd name="connsiteY9" fmla="*/ 720000 h 1440000"/>
                <a:gd name="connsiteX10" fmla="*/ 1080000 w 2160000"/>
                <a:gd name="connsiteY10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000" h="1440000">
                  <a:moveTo>
                    <a:pt x="1080000" y="1440000"/>
                  </a:moveTo>
                  <a:lnTo>
                    <a:pt x="0" y="1440000"/>
                  </a:lnTo>
                  <a:lnTo>
                    <a:pt x="0" y="1080000"/>
                  </a:lnTo>
                  <a:lnTo>
                    <a:pt x="897688" y="1080000"/>
                  </a:lnTo>
                  <a:cubicBezTo>
                    <a:pt x="1394744" y="1080000"/>
                    <a:pt x="1797688" y="918823"/>
                    <a:pt x="1797688" y="720000"/>
                  </a:cubicBezTo>
                  <a:cubicBezTo>
                    <a:pt x="1797688" y="521177"/>
                    <a:pt x="1394744" y="360000"/>
                    <a:pt x="897688" y="360000"/>
                  </a:cubicBezTo>
                  <a:lnTo>
                    <a:pt x="0" y="360000"/>
                  </a:lnTo>
                  <a:lnTo>
                    <a:pt x="0" y="0"/>
                  </a:lnTo>
                  <a:lnTo>
                    <a:pt x="1080000" y="0"/>
                  </a:lnTo>
                  <a:cubicBezTo>
                    <a:pt x="1676468" y="0"/>
                    <a:pt x="2160000" y="322355"/>
                    <a:pt x="2160000" y="720000"/>
                  </a:cubicBezTo>
                  <a:cubicBezTo>
                    <a:pt x="2160000" y="1117645"/>
                    <a:pt x="1676468" y="1440000"/>
                    <a:pt x="1080000" y="1440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F5AC5D-7387-0A15-F4A9-8EFE75D5953F}"/>
                </a:ext>
              </a:extLst>
            </p:cNvPr>
            <p:cNvSpPr/>
            <p:nvPr/>
          </p:nvSpPr>
          <p:spPr>
            <a:xfrm>
              <a:off x="5573955" y="251768"/>
              <a:ext cx="1070741" cy="359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550BD2-C97F-D41C-1E7B-0D5B61EE6D76}"/>
                </a:ext>
              </a:extLst>
            </p:cNvPr>
            <p:cNvSpPr/>
            <p:nvPr/>
          </p:nvSpPr>
          <p:spPr>
            <a:xfrm rot="5400000">
              <a:off x="5573956" y="1331765"/>
              <a:ext cx="1440000" cy="1440000"/>
            </a:xfrm>
            <a:custGeom>
              <a:avLst/>
              <a:gdLst>
                <a:gd name="connsiteX0" fmla="*/ 0 w 1440000"/>
                <a:gd name="connsiteY0" fmla="*/ 1440000 h 1440000"/>
                <a:gd name="connsiteX1" fmla="*/ 1438115 w 1440000"/>
                <a:gd name="connsiteY1" fmla="*/ 0 h 1440000"/>
                <a:gd name="connsiteX2" fmla="*/ 1440000 w 1440000"/>
                <a:gd name="connsiteY2" fmla="*/ 95 h 1440000"/>
                <a:gd name="connsiteX3" fmla="*/ 1440000 w 1440000"/>
                <a:gd name="connsiteY3" fmla="*/ 362383 h 1440000"/>
                <a:gd name="connsiteX4" fmla="*/ 1438586 w 1440000"/>
                <a:gd name="connsiteY4" fmla="*/ 362312 h 1440000"/>
                <a:gd name="connsiteX5" fmla="*/ 365569 w 1440000"/>
                <a:gd name="connsiteY5" fmla="*/ 1331889 h 1440000"/>
                <a:gd name="connsiteX6" fmla="*/ 360117 w 1440000"/>
                <a:gd name="connsiteY6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000" h="1440000"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D93269-9450-D63D-10ED-34188613472E}"/>
                </a:ext>
              </a:extLst>
            </p:cNvPr>
            <p:cNvSpPr/>
            <p:nvPr/>
          </p:nvSpPr>
          <p:spPr>
            <a:xfrm>
              <a:off x="3755436" y="4656667"/>
              <a:ext cx="359364" cy="889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4D4991-663B-173E-CAF5-FCF577CAE29E}"/>
                </a:ext>
              </a:extLst>
            </p:cNvPr>
            <p:cNvSpPr/>
            <p:nvPr/>
          </p:nvSpPr>
          <p:spPr>
            <a:xfrm rot="5400000">
              <a:off x="5349823" y="387633"/>
              <a:ext cx="359364" cy="889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703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73736B-BA6D-C262-B725-EA3CC1B65828}"/>
              </a:ext>
            </a:extLst>
          </p:cNvPr>
          <p:cNvGrpSpPr/>
          <p:nvPr/>
        </p:nvGrpSpPr>
        <p:grpSpPr>
          <a:xfrm>
            <a:off x="3627208" y="1986643"/>
            <a:ext cx="3224205" cy="1712357"/>
            <a:chOff x="3627208" y="1986643"/>
            <a:chExt cx="3224205" cy="17123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FEE22A-B721-18A8-4B83-0AA54CA74AF5}"/>
                </a:ext>
              </a:extLst>
            </p:cNvPr>
            <p:cNvSpPr/>
            <p:nvPr/>
          </p:nvSpPr>
          <p:spPr>
            <a:xfrm>
              <a:off x="5820278" y="2302818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70036B-3379-D7DE-A944-4149F38FF354}"/>
                </a:ext>
              </a:extLst>
            </p:cNvPr>
            <p:cNvSpPr/>
            <p:nvPr/>
          </p:nvSpPr>
          <p:spPr>
            <a:xfrm>
              <a:off x="6635413" y="2349000"/>
              <a:ext cx="216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955F081F-5DA2-DA33-6CC5-B7D8AF4FF5FA}"/>
                </a:ext>
              </a:extLst>
            </p:cNvPr>
            <p:cNvSpPr/>
            <p:nvPr/>
          </p:nvSpPr>
          <p:spPr>
            <a:xfrm flipV="1">
              <a:off x="4108384" y="2302822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219147B-4A90-1B22-4AF5-E45563FDCAA6}"/>
                </a:ext>
              </a:extLst>
            </p:cNvPr>
            <p:cNvSpPr/>
            <p:nvPr/>
          </p:nvSpPr>
          <p:spPr>
            <a:xfrm>
              <a:off x="4108384" y="2842821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4552A11-37D3-0B3A-3CC6-D3DCEB23C8ED}"/>
                </a:ext>
              </a:extLst>
            </p:cNvPr>
            <p:cNvSpPr/>
            <p:nvPr/>
          </p:nvSpPr>
          <p:spPr>
            <a:xfrm rot="5400000">
              <a:off x="3825208" y="1896643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A0D307-67AF-6A47-72D2-F722E7F3D6E9}"/>
                </a:ext>
              </a:extLst>
            </p:cNvPr>
            <p:cNvSpPr/>
            <p:nvPr/>
          </p:nvSpPr>
          <p:spPr>
            <a:xfrm rot="5400000">
              <a:off x="5604278" y="1896643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6CF263-7E11-EAC9-ABD3-AC2B61C5A9E7}"/>
                </a:ext>
              </a:extLst>
            </p:cNvPr>
            <p:cNvSpPr/>
            <p:nvPr/>
          </p:nvSpPr>
          <p:spPr>
            <a:xfrm rot="5400000">
              <a:off x="3825208" y="3069000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C3C2CF-5057-6DC0-B35C-155444AADDD0}"/>
                </a:ext>
              </a:extLst>
            </p:cNvPr>
            <p:cNvSpPr/>
            <p:nvPr/>
          </p:nvSpPr>
          <p:spPr>
            <a:xfrm rot="5400000">
              <a:off x="5604278" y="3069000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1A3802-C612-50C5-63BA-C55D31BD6B01}"/>
                </a:ext>
              </a:extLst>
            </p:cNvPr>
            <p:cNvSpPr/>
            <p:nvPr/>
          </p:nvSpPr>
          <p:spPr>
            <a:xfrm>
              <a:off x="3627208" y="2302822"/>
              <a:ext cx="468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2B4B709-9A3A-D17E-1A02-71B383DB938E}"/>
                </a:ext>
              </a:extLst>
            </p:cNvPr>
            <p:cNvSpPr/>
            <p:nvPr/>
          </p:nvSpPr>
          <p:spPr>
            <a:xfrm rot="16200000">
              <a:off x="4101993" y="2302818"/>
              <a:ext cx="1080001" cy="1079999"/>
            </a:xfrm>
            <a:prstGeom prst="triangle">
              <a:avLst>
                <a:gd name="adj" fmla="val 50294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022B752F-C3B8-60BC-15A2-9A359BA633C6}"/>
                </a:ext>
              </a:extLst>
            </p:cNvPr>
            <p:cNvSpPr/>
            <p:nvPr/>
          </p:nvSpPr>
          <p:spPr>
            <a:xfrm rot="5400000">
              <a:off x="4738924" y="2752819"/>
              <a:ext cx="1080002" cy="18000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73D70CD-2E31-B128-EF32-B419BA24FA1A}"/>
                </a:ext>
              </a:extLst>
            </p:cNvPr>
            <p:cNvSpPr/>
            <p:nvPr/>
          </p:nvSpPr>
          <p:spPr>
            <a:xfrm rot="5400000">
              <a:off x="5818925" y="2122819"/>
              <a:ext cx="540000" cy="1440000"/>
            </a:xfrm>
            <a:prstGeom prst="triangle">
              <a:avLst/>
            </a:prstGeom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72BFF5EC-9A43-04EF-AA81-631D6385742A}"/>
                </a:ext>
              </a:extLst>
            </p:cNvPr>
            <p:cNvSpPr/>
            <p:nvPr/>
          </p:nvSpPr>
          <p:spPr>
            <a:xfrm>
              <a:off x="5080925" y="2697388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12D9E810-E5CA-4926-EB95-67DC4C25E226}"/>
                </a:ext>
              </a:extLst>
            </p:cNvPr>
            <p:cNvSpPr/>
            <p:nvPr/>
          </p:nvSpPr>
          <p:spPr>
            <a:xfrm rot="16200000">
              <a:off x="4755572" y="2801976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7083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BFBE8C-CCD8-1E71-00A3-EBDBF9AB3B29}"/>
              </a:ext>
            </a:extLst>
          </p:cNvPr>
          <p:cNvGrpSpPr/>
          <p:nvPr/>
        </p:nvGrpSpPr>
        <p:grpSpPr>
          <a:xfrm>
            <a:off x="3646258" y="2050143"/>
            <a:ext cx="3224205" cy="1712357"/>
            <a:chOff x="3627208" y="1986643"/>
            <a:chExt cx="3224205" cy="17123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C359-BFBC-B7BE-A9FD-7383B173927E}"/>
                </a:ext>
              </a:extLst>
            </p:cNvPr>
            <p:cNvSpPr/>
            <p:nvPr/>
          </p:nvSpPr>
          <p:spPr>
            <a:xfrm>
              <a:off x="5820278" y="2302818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19ED79-BF65-C789-27AB-D5A33FD51220}"/>
                </a:ext>
              </a:extLst>
            </p:cNvPr>
            <p:cNvSpPr/>
            <p:nvPr/>
          </p:nvSpPr>
          <p:spPr>
            <a:xfrm>
              <a:off x="6635413" y="2349000"/>
              <a:ext cx="216000" cy="1080000"/>
            </a:xfrm>
            <a:prstGeom prst="rect">
              <a:avLst/>
            </a:prstGeom>
            <a:solidFill>
              <a:srgbClr val="DA0000"/>
            </a:solidFill>
            <a:ln>
              <a:solidFill>
                <a:srgbClr val="DA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7780D39-5E7B-B1C1-1E03-284B18E0EF39}"/>
                </a:ext>
              </a:extLst>
            </p:cNvPr>
            <p:cNvSpPr/>
            <p:nvPr/>
          </p:nvSpPr>
          <p:spPr>
            <a:xfrm flipV="1">
              <a:off x="4108384" y="2302822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B657A43-BB10-68E8-17A3-DCFCD43B9DD5}"/>
                </a:ext>
              </a:extLst>
            </p:cNvPr>
            <p:cNvSpPr/>
            <p:nvPr/>
          </p:nvSpPr>
          <p:spPr>
            <a:xfrm>
              <a:off x="4108384" y="2842821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309DF3-9AC0-76D9-608E-2420F72C0F8F}"/>
                </a:ext>
              </a:extLst>
            </p:cNvPr>
            <p:cNvSpPr/>
            <p:nvPr/>
          </p:nvSpPr>
          <p:spPr>
            <a:xfrm rot="5400000">
              <a:off x="3825208" y="1896643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03C885-1A27-6422-176C-ED70832CE623}"/>
                </a:ext>
              </a:extLst>
            </p:cNvPr>
            <p:cNvSpPr/>
            <p:nvPr/>
          </p:nvSpPr>
          <p:spPr>
            <a:xfrm rot="5400000">
              <a:off x="5604278" y="1896643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1DBCF7-C98D-6B9B-BE11-118E17CA7613}"/>
                </a:ext>
              </a:extLst>
            </p:cNvPr>
            <p:cNvSpPr/>
            <p:nvPr/>
          </p:nvSpPr>
          <p:spPr>
            <a:xfrm rot="5400000">
              <a:off x="3825208" y="3069000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EF4D942-05E2-7438-2B0A-572328AA7372}"/>
                </a:ext>
              </a:extLst>
            </p:cNvPr>
            <p:cNvSpPr/>
            <p:nvPr/>
          </p:nvSpPr>
          <p:spPr>
            <a:xfrm rot="5400000">
              <a:off x="5604278" y="3069000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0304CC-1BA4-233D-C8D9-DBCFB8065EDC}"/>
                </a:ext>
              </a:extLst>
            </p:cNvPr>
            <p:cNvSpPr/>
            <p:nvPr/>
          </p:nvSpPr>
          <p:spPr>
            <a:xfrm>
              <a:off x="3627208" y="2302822"/>
              <a:ext cx="468000" cy="1080000"/>
            </a:xfrm>
            <a:prstGeom prst="rect">
              <a:avLst/>
            </a:prstGeom>
            <a:solidFill>
              <a:srgbClr val="DA0000"/>
            </a:solidFill>
            <a:ln>
              <a:solidFill>
                <a:srgbClr val="DA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54AB96A2-01E6-76FC-5D8A-CC7E39B66905}"/>
                </a:ext>
              </a:extLst>
            </p:cNvPr>
            <p:cNvSpPr/>
            <p:nvPr/>
          </p:nvSpPr>
          <p:spPr>
            <a:xfrm rot="16200000">
              <a:off x="4101993" y="2302818"/>
              <a:ext cx="1080001" cy="1079999"/>
            </a:xfrm>
            <a:prstGeom prst="triangle">
              <a:avLst>
                <a:gd name="adj" fmla="val 50294"/>
              </a:avLst>
            </a:prstGeom>
            <a:solidFill>
              <a:srgbClr val="DA0000"/>
            </a:solidFill>
            <a:ln>
              <a:solidFill>
                <a:srgbClr val="D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9CBBB219-0D7A-5E73-51E0-E08745E3C4ED}"/>
                </a:ext>
              </a:extLst>
            </p:cNvPr>
            <p:cNvSpPr/>
            <p:nvPr/>
          </p:nvSpPr>
          <p:spPr>
            <a:xfrm rot="5400000">
              <a:off x="4738924" y="2752819"/>
              <a:ext cx="1080002" cy="180000"/>
            </a:xfrm>
            <a:prstGeom prst="round2SameRect">
              <a:avLst/>
            </a:prstGeom>
            <a:solidFill>
              <a:srgbClr val="DA0000"/>
            </a:solidFill>
            <a:ln>
              <a:solidFill>
                <a:srgbClr val="D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20E596-55FE-5DCE-2D82-FF819A4AA7EE}"/>
                </a:ext>
              </a:extLst>
            </p:cNvPr>
            <p:cNvSpPr/>
            <p:nvPr/>
          </p:nvSpPr>
          <p:spPr>
            <a:xfrm rot="5400000">
              <a:off x="5818925" y="2122819"/>
              <a:ext cx="540000" cy="1440000"/>
            </a:xfrm>
            <a:prstGeom prst="triangle">
              <a:avLst/>
            </a:prstGeom>
            <a:solidFill>
              <a:srgbClr val="DA0000"/>
            </a:solidFill>
            <a:ln>
              <a:solidFill>
                <a:srgbClr val="DA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Flowchart: Delay 14">
              <a:extLst>
                <a:ext uri="{FF2B5EF4-FFF2-40B4-BE49-F238E27FC236}">
                  <a16:creationId xmlns:a16="http://schemas.microsoft.com/office/drawing/2014/main" id="{449D0681-0806-9FB5-EB04-44592F443ECE}"/>
                </a:ext>
              </a:extLst>
            </p:cNvPr>
            <p:cNvSpPr/>
            <p:nvPr/>
          </p:nvSpPr>
          <p:spPr>
            <a:xfrm>
              <a:off x="5080925" y="2697388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5D192145-52C5-4E5C-D171-383765AB02D1}"/>
                </a:ext>
              </a:extLst>
            </p:cNvPr>
            <p:cNvSpPr/>
            <p:nvPr/>
          </p:nvSpPr>
          <p:spPr>
            <a:xfrm rot="16200000">
              <a:off x="4755572" y="2801976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085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1</cp:revision>
  <dcterms:created xsi:type="dcterms:W3CDTF">2023-02-01T11:57:32Z</dcterms:created>
  <dcterms:modified xsi:type="dcterms:W3CDTF">2023-02-01T14:33:20Z</dcterms:modified>
</cp:coreProperties>
</file>