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326"/>
    <a:srgbClr val="D69936"/>
    <a:srgbClr val="D99953"/>
    <a:srgbClr val="905B20"/>
    <a:srgbClr val="B67228"/>
    <a:srgbClr val="4C216D"/>
    <a:srgbClr val="FF0000"/>
    <a:srgbClr val="DDA465"/>
    <a:srgbClr val="E3B380"/>
    <a:srgbClr val="C5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811" dt="2023-02-06T14:15:44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2735" autoAdjust="0"/>
  </p:normalViewPr>
  <p:slideViewPr>
    <p:cSldViewPr snapToGrid="0">
      <p:cViewPr>
        <p:scale>
          <a:sx n="75" d="100"/>
          <a:sy n="75" d="100"/>
        </p:scale>
        <p:origin x="-192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modSld">
      <pc:chgData name="Cathrine Duedahl-Olesen" userId="0f4ad920445e6980" providerId="LiveId" clId="{9BB04C64-65BF-4D03-BC82-A3C9E3A20544}" dt="2023-02-06T14:15:58.217" v="3415" actId="1076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6T11:38:38.395" v="2242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5" creationId="{5227E182-D51B-8403-6523-5B37FBC85AD1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6" creationId="{D4F5808C-03B2-DDA7-F0AF-3911ED1ACB3B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8" creationId="{45BEF665-5EE2-CB6A-2196-42FDA6349325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2" creationId="{B10509C5-48A4-BE14-56FE-EF878ACA837A}"/>
          </ac:grpSpMkLst>
        </pc:grpChg>
        <pc:grpChg chg="add 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14" creationId="{52B054A4-5BF4-0ADE-A6DC-6FD5936355E5}"/>
          </ac:grpSpMkLst>
        </pc:gr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2:56:57.238" v="2843" actId="164"/>
        <pc:sldMkLst>
          <pc:docMk/>
          <pc:sldMk cId="3850852627" sldId="264"/>
        </pc:sldMkLst>
        <pc:spChg chg="del mod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2" creationId="{967305BF-68E6-B513-DEE1-9357480ECFC6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1" creationId="{C10304CC-1BA4-233D-C8D9-DBCFB8065EDC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2" creationId="{54AB96A2-01E6-76FC-5D8A-CC7E39B66905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3" creationId="{9CBBB219-0D7A-5E73-51E0-E08745E3C4ED}"/>
          </ac:spMkLst>
        </pc:spChg>
        <pc:spChg chg="del mod ord topLvl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6" creationId="{5D192145-52C5-4E5C-D171-383765AB02D1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7" creationId="{A2CAACD1-3263-8E23-E317-A5F304CD2F78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add del mod">
          <ac:chgData name="Cathrine Duedahl-Olesen" userId="0f4ad920445e6980" providerId="LiveId" clId="{9BB04C64-65BF-4D03-BC82-A3C9E3A20544}" dt="2023-02-06T12:56:19.023" v="2839" actId="478"/>
          <ac:spMkLst>
            <pc:docMk/>
            <pc:sldMk cId="3850852627" sldId="264"/>
            <ac:spMk id="19" creationId="{A274912A-35E4-B100-A030-E8F2CA3C5ED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add del mod">
          <ac:chgData name="Cathrine Duedahl-Olesen" userId="0f4ad920445e6980" providerId="LiveId" clId="{9BB04C64-65BF-4D03-BC82-A3C9E3A20544}" dt="2023-02-06T12:56:15.692" v="2838" actId="165"/>
          <ac:grpSpMkLst>
            <pc:docMk/>
            <pc:sldMk cId="3850852627" sldId="264"/>
            <ac:grpSpMk id="18" creationId="{E97F42DF-8896-991C-276F-77FA85FBE5B2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6T12:56:57.238" v="2843" actId="164"/>
          <ac:grpSpMkLst>
            <pc:docMk/>
            <pc:sldMk cId="3850852627" sldId="264"/>
            <ac:grpSpMk id="20" creationId="{00AFC1A7-4DFD-E99A-2CD7-E046CA1D3EAB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6T12:07:48.219" v="2375" actId="478"/>
          <ac:picMkLst>
            <pc:docMk/>
            <pc:sldMk cId="3850852627" sldId="264"/>
            <ac:picMk id="1026" creationId="{DAD0DB7D-CBF3-F0CB-C667-FCA6257757D1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6T14:15:58.217" v="3415" actId="1076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5" creationId="{3324DF33-04A8-4223-A0D7-E27E96EBF4B6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6" creationId="{3F8D6414-639B-C81C-D265-BB3BAF0FCF95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7" creationId="{023000E5-CB78-CB4E-A966-0A0939A13AAD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8" creationId="{4E4413B8-7493-DE41-9300-F66A6C1E5CA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9" creationId="{C9134578-6DBC-C377-E9DF-594F6A8BDB7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0" creationId="{0DF67E09-F588-F6F1-333F-CA7757349DAB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1" creationId="{3A993D3A-F4FA-B20D-3459-24DF2A23EAD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2" creationId="{85B153ED-A0BC-0E7B-DB9D-446666B90F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3" creationId="{D798CCCB-B182-2F4A-8CC8-71113CA34666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4" creationId="{EE049720-6137-7C64-0344-7CC19D845504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5" creationId="{5D57C083-B8DD-DAC5-552D-9DA80E4AB55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8" creationId="{838C8655-3A2B-8D4F-B43D-44D4DC29E20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9" creationId="{8E607F23-1421-4AE4-9710-6462B35EE9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0" creationId="{4AAC7FF7-A95E-190A-3A3B-36AEB41DC12D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1" creationId="{9726EB9A-DF36-0B07-7618-B13FEB51001F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2" creationId="{FF4C76AE-1671-8555-C893-3624C0AA86F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3" creationId="{BA717579-5C8E-501B-B0A4-A1C7A305DEA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4" creationId="{BC86255D-A26B-6DDE-BCD7-739967E03BF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050" creationId="{E2F54EB1-ED9B-E9C7-B925-4B7D5A9A42F1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8" creationId="{52C482AE-73EE-5B1D-89BF-FA812BCECE5F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9" creationId="{42F02022-8EAB-1839-57B2-9DA13C18774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0" creationId="{EBBA6DE6-64F8-9D98-B85F-7A9B972F043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1" creationId="{A8118C00-6F53-13D3-D69F-81F58D6A2AE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2" creationId="{53A8E3E8-9E3F-8D19-55BB-5BFC40D4B2C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3" creationId="{7377E18D-CC6B-8300-859B-55D32A4AE2F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add del">
          <ac:chgData name="Cathrine Duedahl-Olesen" userId="0f4ad920445e6980" providerId="LiveId" clId="{9BB04C64-65BF-4D03-BC82-A3C9E3A20544}" dt="2023-02-06T11:40:13.129" v="2245" actId="478"/>
          <ac:spMkLst>
            <pc:docMk/>
            <pc:sldMk cId="3851397569" sldId="265"/>
            <ac:spMk id="2154" creationId="{20FABA81-DD37-D0BA-4AC9-50696CDF0D9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add del mod ord">
          <ac:chgData name="Cathrine Duedahl-Olesen" userId="0f4ad920445e6980" providerId="LiveId" clId="{9BB04C64-65BF-4D03-BC82-A3C9E3A20544}" dt="2023-02-06T12:02:47.613" v="2354" actId="478"/>
          <ac:spMkLst>
            <pc:docMk/>
            <pc:sldMk cId="3851397569" sldId="265"/>
            <ac:spMk id="2155" creationId="{A315CE36-A2AD-7333-9C10-2FCB24352BEA}"/>
          </ac:spMkLst>
        </pc:spChg>
        <pc:spChg chg="add del mod ord">
          <ac:chgData name="Cathrine Duedahl-Olesen" userId="0f4ad920445e6980" providerId="LiveId" clId="{9BB04C64-65BF-4D03-BC82-A3C9E3A20544}" dt="2023-02-06T12:02:42.902" v="2353" actId="478"/>
          <ac:spMkLst>
            <pc:docMk/>
            <pc:sldMk cId="3851397569" sldId="265"/>
            <ac:spMk id="2156" creationId="{643E089F-10A7-B4CB-DBF6-89AD0ACB652E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7" creationId="{B07C4686-8C63-9817-77F4-CF97947D41E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8" creationId="{BFAFD659-FF6D-1058-9FA0-164CACF44E49}"/>
          </ac:spMkLst>
        </pc:spChg>
        <pc:spChg chg="add del mod">
          <ac:chgData name="Cathrine Duedahl-Olesen" userId="0f4ad920445e6980" providerId="LiveId" clId="{9BB04C64-65BF-4D03-BC82-A3C9E3A20544}" dt="2023-02-06T11:52:57.356" v="2287" actId="478"/>
          <ac:spMkLst>
            <pc:docMk/>
            <pc:sldMk cId="3851397569" sldId="265"/>
            <ac:spMk id="2159" creationId="{DC86C72E-B37A-27BE-922C-AF36AB208E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add del mod">
          <ac:chgData name="Cathrine Duedahl-Olesen" userId="0f4ad920445e6980" providerId="LiveId" clId="{9BB04C64-65BF-4D03-BC82-A3C9E3A20544}" dt="2023-02-06T11:52:55.585" v="2286" actId="478"/>
          <ac:spMkLst>
            <pc:docMk/>
            <pc:sldMk cId="3851397569" sldId="265"/>
            <ac:spMk id="2160" creationId="{36419374-B4C7-B2EB-1D5E-3DCB0C890C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add del mod">
          <ac:chgData name="Cathrine Duedahl-Olesen" userId="0f4ad920445e6980" providerId="LiveId" clId="{9BB04C64-65BF-4D03-BC82-A3C9E3A20544}" dt="2023-02-06T12:02:49.865" v="2355" actId="478"/>
          <ac:spMkLst>
            <pc:docMk/>
            <pc:sldMk cId="3851397569" sldId="265"/>
            <ac:spMk id="2161" creationId="{BA33A9DF-9CD0-D896-3B84-6387CD0B5BB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add del mod">
          <ac:chgData name="Cathrine Duedahl-Olesen" userId="0f4ad920445e6980" providerId="LiveId" clId="{9BB04C64-65BF-4D03-BC82-A3C9E3A20544}" dt="2023-02-06T12:03:25.465" v="2358" actId="478"/>
          <ac:spMkLst>
            <pc:docMk/>
            <pc:sldMk cId="3851397569" sldId="265"/>
            <ac:spMk id="2162" creationId="{FA13630A-4291-C0B6-7616-1D4AA010A02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4" creationId="{B8E43515-DEF8-DA25-611E-7F1061D19892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5" creationId="{F65683C4-43B2-DAC2-60BA-E701876A968D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6" creationId="{B7BB92CF-8DF9-3D81-BD6A-361CA34091C2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 ord">
          <ac:chgData name="Cathrine Duedahl-Olesen" userId="0f4ad920445e6980" providerId="LiveId" clId="{9BB04C64-65BF-4D03-BC82-A3C9E3A20544}" dt="2023-02-06T13:29:49.860" v="3049" actId="478"/>
          <ac:spMkLst>
            <pc:docMk/>
            <pc:sldMk cId="3851397569" sldId="265"/>
            <ac:spMk id="2167" creationId="{727AADAF-C8D9-119F-CA69-1586C8657FC7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del mod">
          <ac:chgData name="Cathrine Duedahl-Olesen" userId="0f4ad920445e6980" providerId="LiveId" clId="{9BB04C64-65BF-4D03-BC82-A3C9E3A20544}" dt="2023-02-06T13:30:40.668" v="3057" actId="478"/>
          <ac:spMkLst>
            <pc:docMk/>
            <pc:sldMk cId="3851397569" sldId="265"/>
            <ac:spMk id="2168" creationId="{FA62D83F-7F81-1BAA-0337-8CAC600056A9}"/>
          </ac:spMkLst>
        </pc:spChg>
        <pc:spChg chg="add mod ord">
          <ac:chgData name="Cathrine Duedahl-Olesen" userId="0f4ad920445e6980" providerId="LiveId" clId="{9BB04C64-65BF-4D03-BC82-A3C9E3A20544}" dt="2023-02-06T13:59:38.061" v="3244" actId="167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add del mod">
          <ac:chgData name="Cathrine Duedahl-Olesen" userId="0f4ad920445e6980" providerId="LiveId" clId="{9BB04C64-65BF-4D03-BC82-A3C9E3A20544}" dt="2023-02-06T13:42:17.229" v="3080" actId="478"/>
          <ac:spMkLst>
            <pc:docMk/>
            <pc:sldMk cId="3851397569" sldId="265"/>
            <ac:spMk id="2186" creationId="{A32F39A1-99F2-43FF-EED9-47BAB1024ACA}"/>
          </ac:spMkLst>
        </pc:spChg>
        <pc:spChg chg="add del mod">
          <ac:chgData name="Cathrine Duedahl-Olesen" userId="0f4ad920445e6980" providerId="LiveId" clId="{9BB04C64-65BF-4D03-BC82-A3C9E3A20544}" dt="2023-02-06T13:42:09.901" v="3079" actId="478"/>
          <ac:spMkLst>
            <pc:docMk/>
            <pc:sldMk cId="3851397569" sldId="265"/>
            <ac:spMk id="2187" creationId="{DDE0EC68-984C-5205-DFD6-F13F0DEF3D63}"/>
          </ac:spMkLst>
        </pc:spChg>
        <pc:spChg chg="add del mod">
          <ac:chgData name="Cathrine Duedahl-Olesen" userId="0f4ad920445e6980" providerId="LiveId" clId="{9BB04C64-65BF-4D03-BC82-A3C9E3A20544}" dt="2023-02-06T13:42:19.322" v="3081" actId="478"/>
          <ac:spMkLst>
            <pc:docMk/>
            <pc:sldMk cId="3851397569" sldId="265"/>
            <ac:spMk id="2188" creationId="{3B70B2E3-048C-0087-ECFF-F1D046BDED71}"/>
          </ac:spMkLst>
        </pc:spChg>
        <pc:spChg chg="add del mod">
          <ac:chgData name="Cathrine Duedahl-Olesen" userId="0f4ad920445e6980" providerId="LiveId" clId="{9BB04C64-65BF-4D03-BC82-A3C9E3A20544}" dt="2023-02-06T13:07:07.673" v="2910" actId="478"/>
          <ac:spMkLst>
            <pc:docMk/>
            <pc:sldMk cId="3851397569" sldId="265"/>
            <ac:spMk id="2192" creationId="{0072F665-9DAA-F6EE-5AEF-3A592914287E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4" creationId="{2D7111A0-F402-D4AA-5EB2-631ED5AFF371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5" creationId="{5B54AA77-A547-2C39-07EF-CE64158A3C00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6" creationId="{3DF36D89-1E51-3BC1-08A3-B5A0E3FBB5E8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8" creationId="{A2892392-CF07-581A-1EE5-FF54A44287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9" creationId="{8E37D17E-5060-606D-4789-185636F6E6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200" creationId="{969059F0-97EE-84C6-E955-0799E910D8F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2" creationId="{8DF83354-71C9-9088-4E95-EBFCD5A226BC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3" creationId="{CDB75FB6-5CCC-942B-DF49-9BDB383FF9B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4" creationId="{4B9B6D69-247E-40B7-27E0-ED40A9927E2D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6" creationId="{11FFE7CF-4FA3-09CE-A013-DAFB0D481C41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7" creationId="{AD495E6D-758B-5D83-FA7B-B6D30EF53369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8" creationId="{6B428661-2DB7-80DD-04F4-AA7338DE91C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0" creationId="{900712F8-BB78-DECF-24DB-3FFCE6A6118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1" creationId="{A4E8B74B-C5A0-E31D-0341-0C00CDD33934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2" creationId="{A99A2822-E8E7-6D4B-DE41-39E8D92AEE16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3" creationId="{D2033B38-E87C-0F26-D91B-87DF9C324B20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4" creationId="{EC7F3488-1ABA-946E-2F96-233E954AD36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6" creationId="{FEE5132E-D318-D6EC-1FD7-CB832EFC986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7" creationId="{3937ED93-2B94-C45B-48D3-A1E0F0A4A5B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8" creationId="{A1135F8C-ACFF-4A06-AC0A-04946289D055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9" creationId="{DBDF7BE3-74F3-F90B-AF7F-93D5CC36761D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0" creationId="{C210B0A0-D760-6BDB-7BE1-5663C1771FB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1" creationId="{973D129D-B55C-EBDA-CD2F-EDEF7B05E8D0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2" creationId="{3A0B54A7-7960-5216-5884-70C035CFBAF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3" creationId="{FE9DE227-A426-2686-93F8-96910D40846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4" creationId="{99C75B23-2E4C-59A4-2199-B4F1E3F3764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5" creationId="{AB53955F-48E2-8C73-F084-EBFB1FEBC2C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6" creationId="{7332588A-1BDA-59EF-BAA2-CBCCF888FB1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7" creationId="{08EB7DBE-7099-A972-F1EF-58648CADBCE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8" creationId="{18BB7920-23CC-CD73-514A-EB71A5F5D8D9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9" creationId="{4948BF6F-7142-D855-A7CC-EC5A1DC3508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3200" creationId="{2A639D1C-00B3-3F4C-5A2E-7907B687952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1" creationId="{8CEEB06F-2150-A7B8-E3EB-94B5B506BE1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2" creationId="{C9D510E2-F739-885D-70C8-8953875DB04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3" creationId="{3D37A9F1-53C9-C77A-9845-15BB15748D7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4" creationId="{3D26C91E-CF0C-13F2-1F01-618A43A242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5" creationId="{6D83FCF9-DF3A-9382-EB83-B7849E1C599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6" creationId="{A8735554-3CD7-727A-A381-ED78C3F2B03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7" creationId="{41D84D1E-AED8-6E14-4025-6D345E6609B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8" creationId="{799FEA48-48DA-E84C-B501-A28256DB12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9" creationId="{F598E011-8D35-B959-4114-1DD98EB001E2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0" creationId="{44D4CCA0-21C3-F355-839A-1B364B46F3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1" creationId="{B06F7916-4314-CC59-0E18-9413FBAA04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2" creationId="{B02C156D-4012-3511-A389-8FE0C0413445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3" creationId="{986D1F8D-BED8-28F6-2628-C3F9603AAB0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4" creationId="{4CC8DD08-6E93-F10C-B3D0-C2C94B1B23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5" creationId="{0F97D640-35EE-40A9-9A2B-53477719B69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6" creationId="{09976012-E908-9230-572C-3B4ECE1901A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7" creationId="{F41D2CA3-C6EE-69D8-49C0-CC8C4A69F2A7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8" creationId="{404D39E1-53F2-1489-30A9-BA0288C81F7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39" creationId="{B8F32E7F-E092-25D4-68C2-C97B1ECFE2F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0" creationId="{FAAEA55C-64D7-6B32-329D-B894488637A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1" creationId="{869FF94E-163C-7C0B-7BC9-9E10C25CFB41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2" creationId="{28B94B38-1584-F4E5-1E96-2E636986466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3" creationId="{1ABEBBBB-F8E3-3A2C-2576-807162259E5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4" creationId="{5844CF2E-1E50-D0BB-8237-D9A91F913AE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5" creationId="{4C904B71-3BEA-F160-7315-0012DE1114C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6" creationId="{CA7AC6DF-E81B-2D57-A3B1-7351ED3428E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8" creationId="{FCB0C8BD-580A-EF03-ED3E-038AB10CCC8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9" creationId="{26B57458-FDEF-6AFD-F5D2-5A5B691F9BD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0" creationId="{634BE189-5CF8-664E-8FE8-C3CD35751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1" creationId="{8B4D6BE9-B2C7-9759-AD23-342750A6AEA4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2" creationId="{21DBA339-D804-C1EC-EB6A-D3CF078EF190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3" creationId="{FF9FDBAA-B383-AF1E-1DFC-86F0BF346236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8" creationId="{7472C238-AAFD-0CB6-6777-4ACFAAB31DBF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9" creationId="{03971303-E50B-E92B-E528-4460F112EA3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0" creationId="{34BDF253-EEFE-CF57-F129-A5F09726F75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1" creationId="{947A106E-E4B9-0DA4-1823-0232065D8B52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2" creationId="{7D6E7395-E33E-721F-CEBF-F242031269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3" creationId="{3FE4008F-4361-CDBB-2CCF-C145FF1124E7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4" creationId="{8DC52505-3FEF-86EE-98E9-422CA7DE757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5" creationId="{E2854B03-0EC2-E2CA-6F73-DBC867D0B39F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6" creationId="{B35D9861-F41C-3294-AF89-05DA79643CB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7" creationId="{57634AB2-E2C4-042C-B3F0-7328AE6F862E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8" creationId="{0C0122E2-5FD0-64D5-B459-878B194AF5C6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9" creationId="{FF2561E4-0FA8-EC70-D076-7C1CEAD8F4A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0" creationId="{0F5AC692-D1A0-F8BF-FDBD-2461809B88B5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1" creationId="{719B62B6-FE31-E835-E3AE-B15EF0B658F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2" creationId="{79F03FE1-E224-F988-34EA-39F86BDABA05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3" creationId="{1B66797A-B2B9-08CD-A724-571ACA1C6EB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4" creationId="{47F7B106-8BEE-C3BE-A260-60E1C0344ED8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5" creationId="{5D52926F-5C1F-09E7-6000-0FD462F8378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6" creationId="{11FBFFF6-6949-5838-B70F-F90B990912AF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79" creationId="{6C1EC97C-5AF8-8932-7896-9CDED092D4B8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0" creationId="{452390F8-7FFE-1D3D-7A04-FF0EBC719414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1" creationId="{768ADE38-15AE-1168-E2FD-AE996D3F7F90}"/>
          </ac:spMkLst>
        </pc:spChg>
        <pc:spChg chg="add del mod">
          <ac:chgData name="Cathrine Duedahl-Olesen" userId="0f4ad920445e6980" providerId="LiveId" clId="{9BB04C64-65BF-4D03-BC82-A3C9E3A20544}" dt="2023-02-06T13:57:29.983" v="3232" actId="478"/>
          <ac:spMkLst>
            <pc:docMk/>
            <pc:sldMk cId="3851397569" sldId="265"/>
            <ac:spMk id="3382" creationId="{B51F00BE-60DA-B5E9-41A5-78E0B98E8B61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4" creationId="{7F0388D4-C588-B01C-CA20-E83D4DA746A2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5" creationId="{B4DA02F7-EBB8-66F9-A750-4D121836B59D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5" creationId="{E4FE1728-E497-6A07-EC45-683C8D468ABF}"/>
          </ac:spMkLst>
        </pc:spChg>
        <pc:spChg chg="del mod">
          <ac:chgData name="Cathrine Duedahl-Olesen" userId="0f4ad920445e6980" providerId="LiveId" clId="{9BB04C64-65BF-4D03-BC82-A3C9E3A20544}" dt="2023-02-06T12:25:56.242" v="2421" actId="478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8" creationId="{B5727BA9-EB10-8AEC-1084-C7B71CD25114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29" creationId="{AF67AFC5-2D2D-9A9A-E8D3-59E22B6E572D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0" creationId="{CC651E13-28EF-6690-A02B-418692F1391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1" creationId="{7970A9BD-1B90-7598-BDCE-8D30A468AA5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2" creationId="{C29729F8-43C9-A92B-C34F-5A12422CDBD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3" creationId="{ABBAE8F5-0BAB-1405-2E4F-1A706732C8E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4" creationId="{BE463BAB-2F34-0700-845C-0F32916F4B5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5" creationId="{60C3ABD9-6F7F-48E2-9611-1D8D2F2AB1E4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6" creationId="{8AFA7157-E790-96D8-AB5E-C66682737CA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7" creationId="{EEACCF59-082E-549A-363E-12BD96104900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8" creationId="{F8CE2DFF-07D5-B388-307D-BEE743805FA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9" creationId="{DB9E7535-2805-4A35-B8E5-082A8A66F8A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0" creationId="{57704CFF-5999-9EB0-EC3E-E76167515FD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1" creationId="{5FBEAD87-7434-F0D7-42EB-793341F84F6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2" creationId="{E9B9EDA2-2805-8797-96CF-1254AE19314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3" creationId="{C6E9C3CE-7006-13E8-A142-0E13C82A480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4" creationId="{03B64649-64F9-EA5D-892F-ACBA7990B06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5" creationId="{A9D8FCEC-ACE1-113A-43D9-556D90BC2D3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6" creationId="{FF11CE8E-17DC-EF49-44F9-47A0A50EACD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7" creationId="{797A5B5D-83AC-835B-2DDB-62B4B1B162F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8" creationId="{80C3E93F-C7C4-CA50-5F6D-4BA5A0F86A8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9" creationId="{336D6CBC-CAA4-A5F4-33F8-F228DE82B5AE}"/>
          </ac:spMkLst>
        </pc:spChg>
        <pc:spChg chg="add mod">
          <ac:chgData name="Cathrine Duedahl-Olesen" userId="0f4ad920445e6980" providerId="LiveId" clId="{9BB04C64-65BF-4D03-BC82-A3C9E3A20544}" dt="2023-02-06T14:05:55.338" v="3362" actId="207"/>
          <ac:spMkLst>
            <pc:docMk/>
            <pc:sldMk cId="3851397569" sldId="265"/>
            <ac:spMk id="4160" creationId="{A6223EC7-F8BE-6D22-B4A0-F3E6B92EE0F7}"/>
          </ac:spMkLst>
        </pc:spChg>
        <pc:spChg chg="add mod">
          <ac:chgData name="Cathrine Duedahl-Olesen" userId="0f4ad920445e6980" providerId="LiveId" clId="{9BB04C64-65BF-4D03-BC82-A3C9E3A20544}" dt="2023-02-06T14:06:33.702" v="3368" actId="1076"/>
          <ac:spMkLst>
            <pc:docMk/>
            <pc:sldMk cId="3851397569" sldId="265"/>
            <ac:spMk id="4161" creationId="{726C6C17-9B2A-2B2E-4878-BEA8C7375AFA}"/>
          </ac:spMkLst>
        </pc:spChg>
        <pc:spChg chg="add mod">
          <ac:chgData name="Cathrine Duedahl-Olesen" userId="0f4ad920445e6980" providerId="LiveId" clId="{9BB04C64-65BF-4D03-BC82-A3C9E3A20544}" dt="2023-02-06T14:06:51.761" v="3370" actId="1076"/>
          <ac:spMkLst>
            <pc:docMk/>
            <pc:sldMk cId="3851397569" sldId="265"/>
            <ac:spMk id="4162" creationId="{34BE5335-0A6A-F346-250B-E0602FEEC963}"/>
          </ac:spMkLst>
        </pc:spChg>
        <pc:spChg chg="add mod">
          <ac:chgData name="Cathrine Duedahl-Olesen" userId="0f4ad920445e6980" providerId="LiveId" clId="{9BB04C64-65BF-4D03-BC82-A3C9E3A20544}" dt="2023-02-06T14:07:26.661" v="3375" actId="1076"/>
          <ac:spMkLst>
            <pc:docMk/>
            <pc:sldMk cId="3851397569" sldId="265"/>
            <ac:spMk id="4163" creationId="{3F820EEE-402B-E56A-6E2B-225BFC892AF3}"/>
          </ac:spMkLst>
        </pc:spChg>
        <pc:spChg chg="add mod">
          <ac:chgData name="Cathrine Duedahl-Olesen" userId="0f4ad920445e6980" providerId="LiveId" clId="{9BB04C64-65BF-4D03-BC82-A3C9E3A20544}" dt="2023-02-06T14:07:42.035" v="3377" actId="1076"/>
          <ac:spMkLst>
            <pc:docMk/>
            <pc:sldMk cId="3851397569" sldId="265"/>
            <ac:spMk id="4164" creationId="{D8E2B829-101A-3F5E-8F83-9EFDACAE807B}"/>
          </ac:spMkLst>
        </pc:spChg>
        <pc:spChg chg="add mod">
          <ac:chgData name="Cathrine Duedahl-Olesen" userId="0f4ad920445e6980" providerId="LiveId" clId="{9BB04C64-65BF-4D03-BC82-A3C9E3A20544}" dt="2023-02-06T14:08:08.783" v="3382" actId="1076"/>
          <ac:spMkLst>
            <pc:docMk/>
            <pc:sldMk cId="3851397569" sldId="265"/>
            <ac:spMk id="4165" creationId="{01B666C2-8924-9557-DBA4-32AB7F9A28A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6" creationId="{9E9EAE05-8F09-BE9C-9AE6-EA85386C7A0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7" creationId="{9C56A3B8-AB5A-D618-6543-FD8FD704DCCC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8" creationId="{CB2372BF-381A-4864-6F68-A7976D84394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9" creationId="{2833F61D-6A6D-FBF1-4891-123A4ADCA714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0" creationId="{3C52551B-45AB-6CF3-2C07-D1716820560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1" creationId="{8E7243CF-DF14-810B-814B-98817EB0333E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2" creationId="{8C7D7E23-DBFB-F5E6-E33F-1EF73E30C525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3" creationId="{37AC87CA-DC65-A9EB-BA1B-98DD788F889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4" creationId="{985D0F09-6917-4995-BA33-247994B5B85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5" creationId="{19D456B7-D12C-B6FB-0682-A4649242736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6" creationId="{8D1D24D3-011D-1598-F3C3-C87ADB25C40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7" creationId="{29802D6F-A9EA-2790-213D-C1009402BA8D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8" creationId="{A7B5771C-499C-3268-8774-8D45D6CC349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9" creationId="{3EE2B3A2-64AA-C92E-CC3D-F5C0D964504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0" creationId="{DDC736A3-6F24-6F2D-5A0F-D86B90B4856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1" creationId="{CFF58148-28C6-A98E-1FEC-B3C475316B6A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2" creationId="{EBEED21C-2F37-F48C-480D-9F0ECD28032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3" creationId="{7ABE1571-67A1-30AA-DC0D-F371C91D630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4" creationId="{0B9D0A9C-E56E-D802-78D9-E5B92A5CF0D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5" creationId="{6E4D8ADB-8917-1C19-7F09-FEA34EF12C4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6" creationId="{5F9D23A3-2CF1-9F7B-2D37-BCBD19677794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7" creationId="{53D71F26-0D8C-827E-32C4-53D70646760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8" creationId="{B4FE61B8-1EC7-F24F-7FEE-C6EF051F10B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9" creationId="{51A09A83-4762-C52D-E283-7B40433310F2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0" creationId="{398CFF8E-0B61-83C2-0842-DA232316CBE7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1" creationId="{9E657A26-F701-B8A3-61BF-7B5C15AD4733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2" creationId="{E3EB611B-841B-450E-9046-49A4AFF0909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3" creationId="{CAC693A0-FDA3-D9A7-1FA6-BD4AD87DB6F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4" creationId="{CCDBF09A-1CD2-CACF-800E-8289F7540321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5" creationId="{510C4B46-3B4C-88E0-F846-1AC240ECE9C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6" creationId="{78A02FCE-EF63-8D03-D8EF-15673D49F87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7" creationId="{49F60C7D-4467-6FAB-C41E-CC0DB482E7E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8" creationId="{0A469953-3213-E7B9-A334-8B1C62C5116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9" creationId="{B948A4C2-E174-FDB6-30EE-2291659FE8B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0" creationId="{CC3DC2EC-4C8B-743A-E2FD-AB167773025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1" creationId="{908A260B-E617-D05C-0BA3-EF54043EAF34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2" creationId="{335CA664-1386-609E-E9E2-E5A4E3309EB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3" creationId="{684A0B4D-0EE6-1B77-72CE-4DF462C3EEF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4" creationId="{8001BCEE-02C1-E85E-9230-4E072DB1D09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5" creationId="{FD399EC4-BC63-B5D9-AD5D-1A08E0C5DA2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6" creationId="{CB31055E-F733-0A70-A8B8-9B12F7BFAAF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7" creationId="{1EEBFB01-F42E-95C7-42D2-1C19672F561F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8" creationId="{D54DBD04-42F9-9B23-6708-DEC2DBDCDF6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9" creationId="{983E72B3-5D10-F288-E055-84B2605AF4D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0" creationId="{3EC41B7A-54B0-2836-D681-B08C4CE93CD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1" creationId="{7E22996A-4DF4-EDB0-6421-0A062E7C5B8B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2" creationId="{AE3EB717-10D0-C90A-18AE-5C8450B6467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3" creationId="{1B237478-C229-AA67-33AD-C56A2E05267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4" creationId="{40C8BDED-923D-F1E9-8B59-0F7F7FFE08E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5" creationId="{9A180BCC-7819-0EC4-B30F-B6CEB6A40C7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6" creationId="{3AF77C97-CB83-3FC2-078F-01E35359BF37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7" creationId="{98096F18-5657-B893-D403-01E1CD49865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8" creationId="{DABC0406-5302-261F-474F-4B8040936CB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9" creationId="{889CEC86-E268-F6EA-4949-839E640D321E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0" creationId="{68B923D6-1E06-89CD-2250-FFA96208631D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1" creationId="{50823CC5-CBAF-3821-6982-A0AE2106B8D2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2" creationId="{30D55969-4123-2466-17FE-ABEE2E35BE6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3" creationId="{5C4CBC8E-5BD6-7A38-9B4F-F8570F306B5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4" creationId="{DA171C07-7E1B-1FB5-ACF7-B15ED53C080F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5" creationId="{F4B13AB7-8B3F-7943-FC6E-5798984AF82C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6" creationId="{F09D5848-D708-3732-6B3A-D949B46D482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7" creationId="{C774BF4B-E406-5FD9-5E50-04F74F59352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8" creationId="{B384B8E5-65E4-D2D9-1E4F-FB98250C4AC7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9" creationId="{A93471F1-FDA8-35AB-AC31-27170910D4AB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0" creationId="{B5FFA55F-0195-DAAD-996D-74969BAA194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1" creationId="{77A3B4ED-B305-30E7-F40E-8DC7D1F0271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2" creationId="{6BB42034-FE3E-B800-7E08-1CFF2C9E730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3" creationId="{34CD4867-6B1B-E1AC-EE71-719B861469B6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4" creationId="{754E3328-1241-F114-23B3-F8BC3994C52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5" creationId="{8F5B34C4-6ED0-FBBB-3B42-BC45DE19475A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6" creationId="{637344D0-0F3C-0E4C-85F5-520491F7553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7" creationId="{E9F9CC2E-05E2-3BC8-4ACE-570B364F0DAF}"/>
          </ac:spMkLst>
        </pc:spChg>
        <pc:spChg chg="add mod">
          <ac:chgData name="Cathrine Duedahl-Olesen" userId="0f4ad920445e6980" providerId="LiveId" clId="{9BB04C64-65BF-4D03-BC82-A3C9E3A20544}" dt="2023-02-06T14:14:36.905" v="3403" actId="1076"/>
          <ac:spMkLst>
            <pc:docMk/>
            <pc:sldMk cId="3851397569" sldId="265"/>
            <ac:spMk id="4278" creationId="{882D1FB5-A628-18B7-82D4-390343A99088}"/>
          </ac:spMkLst>
        </pc:spChg>
        <pc:spChg chg="add mod">
          <ac:chgData name="Cathrine Duedahl-Olesen" userId="0f4ad920445e6980" providerId="LiveId" clId="{9BB04C64-65BF-4D03-BC82-A3C9E3A20544}" dt="2023-02-06T14:14:44.205" v="3404" actId="1076"/>
          <ac:spMkLst>
            <pc:docMk/>
            <pc:sldMk cId="3851397569" sldId="265"/>
            <ac:spMk id="4279" creationId="{575C6130-5E6B-97F1-5369-D17F0340DEA4}"/>
          </ac:spMkLst>
        </pc:spChg>
        <pc:spChg chg="add mod">
          <ac:chgData name="Cathrine Duedahl-Olesen" userId="0f4ad920445e6980" providerId="LiveId" clId="{9BB04C64-65BF-4D03-BC82-A3C9E3A20544}" dt="2023-02-06T14:15:06.820" v="3407" actId="688"/>
          <ac:spMkLst>
            <pc:docMk/>
            <pc:sldMk cId="3851397569" sldId="265"/>
            <ac:spMk id="4280" creationId="{CA58F100-8481-BAC5-143E-F4496D6D34E9}"/>
          </ac:spMkLst>
        </pc:spChg>
        <pc:spChg chg="add mod">
          <ac:chgData name="Cathrine Duedahl-Olesen" userId="0f4ad920445e6980" providerId="LiveId" clId="{9BB04C64-65BF-4D03-BC82-A3C9E3A20544}" dt="2023-02-06T14:15:26.708" v="3411" actId="1076"/>
          <ac:spMkLst>
            <pc:docMk/>
            <pc:sldMk cId="3851397569" sldId="265"/>
            <ac:spMk id="4281" creationId="{605AAC17-3568-D4D4-B015-17A233A392F6}"/>
          </ac:spMkLst>
        </pc:spChg>
        <pc:spChg chg="add mod">
          <ac:chgData name="Cathrine Duedahl-Olesen" userId="0f4ad920445e6980" providerId="LiveId" clId="{9BB04C64-65BF-4D03-BC82-A3C9E3A20544}" dt="2023-02-06T14:15:58.217" v="3415" actId="1076"/>
          <ac:spMkLst>
            <pc:docMk/>
            <pc:sldMk cId="3851397569" sldId="265"/>
            <ac:spMk id="4282" creationId="{3DC4149E-FAEE-AD7A-CC87-C5E76AE36ADA}"/>
          </ac:spMkLst>
        </pc:spChg>
        <pc:grpChg chg="add del mod">
          <ac:chgData name="Cathrine Duedahl-Olesen" userId="0f4ad920445e6980" providerId="LiveId" clId="{9BB04C64-65BF-4D03-BC82-A3C9E3A20544}" dt="2023-02-06T11:38:14.527" v="2240" actId="478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6T11:38:20.128" v="2241" actId="478"/>
          <ac:grpSpMkLst>
            <pc:docMk/>
            <pc:sldMk cId="3851397569" sldId="265"/>
            <ac:grpSpMk id="14" creationId="{891B04E6-5C3B-764C-72D5-578D85EDF309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del mod">
          <ac:chgData name="Cathrine Duedahl-Olesen" userId="0f4ad920445e6980" providerId="LiveId" clId="{9BB04C64-65BF-4D03-BC82-A3C9E3A20544}" dt="2023-02-06T13:30:10.988" v="3052" actId="21"/>
          <ac:grpSpMkLst>
            <pc:docMk/>
            <pc:sldMk cId="3851397569" sldId="265"/>
            <ac:grpSpMk id="26" creationId="{0B620DF8-DCEC-69A2-FD32-B8084C87B6E6}"/>
          </ac:grpSpMkLst>
        </pc:grpChg>
        <pc:grpChg chg="mod">
          <ac:chgData name="Cathrine Duedahl-Olesen" userId="0f4ad920445e6980" providerId="LiveId" clId="{9BB04C64-65BF-4D03-BC82-A3C9E3A20544}" dt="2023-02-06T11:38:43.306" v="2243"/>
          <ac:grpSpMkLst>
            <pc:docMk/>
            <pc:sldMk cId="3851397569" sldId="265"/>
            <ac:grpSpMk id="27" creationId="{C60340B6-C099-7752-7961-322C82BAE971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6T14:09:58.232" v="3384" actId="1076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 ord">
          <ac:chgData name="Cathrine Duedahl-Olesen" userId="0f4ad920445e6980" providerId="LiveId" clId="{9BB04C64-65BF-4D03-BC82-A3C9E3A20544}" dt="2023-02-06T13:30:31.857" v="3055" actId="1076"/>
          <ac:grpSpMkLst>
            <pc:docMk/>
            <pc:sldMk cId="3851397569" sldId="265"/>
            <ac:grpSpMk id="2163" creationId="{6392FD33-5A1A-A466-5E82-D5A664453B98}"/>
          </ac:grpSpMkLst>
        </pc:grpChg>
        <pc:grpChg chg="add mod">
          <ac:chgData name="Cathrine Duedahl-Olesen" userId="0f4ad920445e6980" providerId="LiveId" clId="{9BB04C64-65BF-4D03-BC82-A3C9E3A20544}" dt="2023-02-06T13:32:37.371" v="305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6T13:15:03.756" v="2996" actId="478"/>
          <ac:grpSpMkLst>
            <pc:docMk/>
            <pc:sldMk cId="3851397569" sldId="265"/>
            <ac:grpSpMk id="2193" creationId="{F286EDE9-3E39-31FD-46B4-2EC2ACFEC518}"/>
          </ac:grpSpMkLst>
        </pc:grpChg>
        <pc:grpChg chg="add del mod">
          <ac:chgData name="Cathrine Duedahl-Olesen" userId="0f4ad920445e6980" providerId="LiveId" clId="{9BB04C64-65BF-4D03-BC82-A3C9E3A20544}" dt="2023-02-06T13:10:36.704" v="2935" actId="478"/>
          <ac:grpSpMkLst>
            <pc:docMk/>
            <pc:sldMk cId="3851397569" sldId="265"/>
            <ac:grpSpMk id="2197" creationId="{FE7548DC-3FDA-064A-E99C-EF472D085E24}"/>
          </ac:grpSpMkLst>
        </pc:grpChg>
        <pc:grpChg chg="add del mod">
          <ac:chgData name="Cathrine Duedahl-Olesen" userId="0f4ad920445e6980" providerId="LiveId" clId="{9BB04C64-65BF-4D03-BC82-A3C9E3A20544}" dt="2023-02-06T13:20:21.934" v="3022" actId="478"/>
          <ac:grpSpMkLst>
            <pc:docMk/>
            <pc:sldMk cId="3851397569" sldId="265"/>
            <ac:grpSpMk id="2201" creationId="{B702BE87-55D3-9293-7323-AAEA250469F2}"/>
          </ac:grpSpMkLst>
        </pc:grpChg>
        <pc:grpChg chg="add del mod">
          <ac:chgData name="Cathrine Duedahl-Olesen" userId="0f4ad920445e6980" providerId="LiveId" clId="{9BB04C64-65BF-4D03-BC82-A3C9E3A20544}" dt="2023-02-06T13:25:02.758" v="3035" actId="478"/>
          <ac:grpSpMkLst>
            <pc:docMk/>
            <pc:sldMk cId="3851397569" sldId="265"/>
            <ac:grpSpMk id="2205" creationId="{584AD524-B1D2-1BE3-F768-1447BB7D2F55}"/>
          </ac:grpSpMkLst>
        </pc:grpChg>
        <pc:grpChg chg="add mod">
          <ac:chgData name="Cathrine Duedahl-Olesen" userId="0f4ad920445e6980" providerId="LiveId" clId="{9BB04C64-65BF-4D03-BC82-A3C9E3A20544}" dt="2023-02-06T13:25:39.183" v="3039" actId="1076"/>
          <ac:grpSpMkLst>
            <pc:docMk/>
            <pc:sldMk cId="3851397569" sldId="265"/>
            <ac:grpSpMk id="2209" creationId="{E510DC13-69E8-A2CF-0170-F5165C922AD8}"/>
          </ac:grpSpMkLst>
        </pc:grpChg>
        <pc:grpChg chg="add mod">
          <ac:chgData name="Cathrine Duedahl-Olesen" userId="0f4ad920445e6980" providerId="LiveId" clId="{9BB04C64-65BF-4D03-BC82-A3C9E3A20544}" dt="2023-02-06T13:55:16.372" v="3215" actId="688"/>
          <ac:grpSpMkLst>
            <pc:docMk/>
            <pc:sldMk cId="3851397569" sldId="265"/>
            <ac:grpSpMk id="2215" creationId="{62637252-12DE-50D8-D110-38EBEA186A68}"/>
          </ac:grpSpMkLst>
        </pc:grpChg>
        <pc:grpChg chg="add mod">
          <ac:chgData name="Cathrine Duedahl-Olesen" userId="0f4ad920445e6980" providerId="LiveId" clId="{9BB04C64-65BF-4D03-BC82-A3C9E3A20544}" dt="2023-02-06T13:55:54.583" v="3225" actId="1076"/>
          <ac:grpSpMkLst>
            <pc:docMk/>
            <pc:sldMk cId="3851397569" sldId="265"/>
            <ac:grpSpMk id="2216" creationId="{828079A9-0F3E-DA57-DF1E-8FB9DFACD87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7" creationId="{885DDC89-EA5A-FE5C-7D6E-4F3272284F5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8" creationId="{E4F3E1EE-042D-E40B-76EF-3AC96A0D9B31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9" creationId="{45196D82-D581-4FAA-4DF0-D2116E394AC8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0" creationId="{3AAD4AE3-5C93-2127-67C2-AA9809D1ADAA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1" creationId="{A74215DA-1BD6-503E-F8C9-006E9BB2014B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2" creationId="{AC991FD8-590A-307A-3C7C-F05058CD4BA0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3" creationId="{9A677F14-44C9-800C-D835-367C09C2DF5D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4" creationId="{4D970443-9C0C-5164-1968-5F0C8F43E339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5" creationId="{8B75C4A9-08A0-39C6-D99C-E7FA8D800FD1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add mod">
          <ac:chgData name="Cathrine Duedahl-Olesen" userId="0f4ad920445e6980" providerId="LiveId" clId="{9BB04C64-65BF-4D03-BC82-A3C9E3A20544}" dt="2023-02-06T13:55:33.507" v="3220" actId="1076"/>
          <ac:grpSpMkLst>
            <pc:docMk/>
            <pc:sldMk cId="3851397569" sldId="265"/>
            <ac:grpSpMk id="3201" creationId="{5D0B1A66-AC9D-6D06-EF8F-537EF2316B8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2" creationId="{314D1BD5-E6B0-C88D-71AE-9BC471C3F06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3" creationId="{0EEBC6BB-9AE7-BD25-BA05-0F7B0F40CE3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4" creationId="{65DF8431-A5CD-87D7-10C9-BBAB98218A6F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5" creationId="{E4A1F259-DB59-676F-D396-57D571624CE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6" creationId="{ACE94E98-DC49-B330-0295-3AD615EEC3E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7" creationId="{5A1CF6C6-DDE3-1922-FC10-E43E8FE98DB9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8" creationId="{FB51FF89-CE12-D31A-B29A-DC70A60D0253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9" creationId="{B4C2DEF4-3901-7631-7506-629ACD1491A9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10" creationId="{5FFA94A9-A6C9-1085-71FD-86DBC09EF48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add mod">
          <ac:chgData name="Cathrine Duedahl-Olesen" userId="0f4ad920445e6980" providerId="LiveId" clId="{9BB04C64-65BF-4D03-BC82-A3C9E3A20544}" dt="2023-02-06T13:55:59.563" v="3226" actId="1076"/>
          <ac:grpSpMkLst>
            <pc:docMk/>
            <pc:sldMk cId="3851397569" sldId="265"/>
            <ac:grpSpMk id="3229" creationId="{9467ABC7-3F02-3C58-241C-DDB6BA3AA65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0" creationId="{7769B919-1C97-45C6-C4C6-AC67BAECFB77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1" creationId="{39DA27F5-CE35-B1EC-8C73-5E9EB47EA2C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2" creationId="{8F9D94C7-8AE8-D3F8-8681-A5BF7B1BCA33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3" creationId="{0626C811-4E56-7019-964A-938DDE78F3E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4" creationId="{07E1A8A4-2AEA-79B0-C767-D2498FF966D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5" creationId="{F4E5080B-0D12-2E53-9AA7-6D11F2633866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6" creationId="{7BEBE29A-2C46-542E-85AA-070746D44EF1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7" creationId="{E3A60975-B9B5-38A9-864F-1BBECC9273F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8" creationId="{67585EBA-B13F-84BF-300F-9C951237267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mod">
          <ac:chgData name="Cathrine Duedahl-Olesen" userId="0f4ad920445e6980" providerId="LiveId" clId="{9BB04C64-65BF-4D03-BC82-A3C9E3A20544}" dt="2023-02-06T14:12:46.178" v="3388" actId="1076"/>
          <ac:grpSpMkLst>
            <pc:docMk/>
            <pc:sldMk cId="3851397569" sldId="265"/>
            <ac:grpSpMk id="3332" creationId="{D7495CE0-DAB8-36FC-745C-C1B51111811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3" creationId="{3E4604E7-24AC-A226-2FFB-41DD8001331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4" creationId="{2E35FEB0-0964-CE75-AAB8-A6164F1C27F0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5" creationId="{8353CEEE-39F8-474A-8B9A-8A9DAB00812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6" creationId="{104DED22-57C4-35D1-1B78-492C87717E4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7" creationId="{102615D4-C3D8-46DB-C8CD-1AE60D9939F1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8" creationId="{66300B4A-5F30-099A-A03E-90166312187A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9" creationId="{8351E9DB-1929-0D46-806C-742E0099451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0" creationId="{5778A94D-2C68-BB14-B594-4852763599B8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1" creationId="{089EF05F-D916-74D7-DB52-ADAD491139B0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 ord">
          <ac:chgData name="Cathrine Duedahl-Olesen" userId="0f4ad920445e6980" providerId="LiveId" clId="{9BB04C64-65BF-4D03-BC82-A3C9E3A20544}" dt="2023-02-06T14:13:25.746" v="3395" actId="166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del mod topLvl">
          <ac:chgData name="Cathrine Duedahl-Olesen" userId="0f4ad920445e6980" providerId="LiveId" clId="{9BB04C64-65BF-4D03-BC82-A3C9E3A20544}" dt="2023-02-06T12:26:07.024" v="2424" actId="478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6T13:58:02.962" v="3237" actId="1076"/>
          <ac:grpSpMkLst>
            <pc:docMk/>
            <pc:sldMk cId="3851397569" sldId="265"/>
            <ac:grpSpMk id="3383" creationId="{7EB5ACE4-9FEE-0087-6EDA-F7531903E477}"/>
          </ac:grpSpMkLst>
        </pc:grpChg>
        <pc:grpChg chg="add del mod topLvl">
          <ac:chgData name="Cathrine Duedahl-Olesen" userId="0f4ad920445e6980" providerId="LiveId" clId="{9BB04C64-65BF-4D03-BC82-A3C9E3A20544}" dt="2023-02-06T12:25:52.820" v="2420" actId="478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4" creationId="{CA3716CD-3FBF-1C49-2230-8D6ECAFF405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5" creationId="{36CC5C6D-D5AD-908F-70E9-18BA572E9CD2}"/>
          </ac:grpSpMkLst>
        </pc:grpChg>
        <pc:grpChg chg="add mod topLvl">
          <ac:chgData name="Cathrine Duedahl-Olesen" userId="0f4ad920445e6980" providerId="LiveId" clId="{9BB04C64-65BF-4D03-BC82-A3C9E3A20544}" dt="2023-02-06T12:47:58.515" v="2818" actId="1076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6" creationId="{9464BA9E-E8E4-238E-9D0D-7EEBE0D56F7C}"/>
          </ac:grpSpMkLst>
        </pc:grpChg>
        <pc:grpChg chg="add mod topLvl">
          <ac:chgData name="Cathrine Duedahl-Olesen" userId="0f4ad920445e6980" providerId="LiveId" clId="{9BB04C64-65BF-4D03-BC82-A3C9E3A20544}" dt="2023-02-06T12:48:01.462" v="2819" actId="1076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7" creationId="{4986302E-CF7C-3C98-C725-DFCA6723F05A}"/>
          </ac:grpSpMkLst>
        </pc:grpChg>
        <pc:grpChg chg="add mod topLvl">
          <ac:chgData name="Cathrine Duedahl-Olesen" userId="0f4ad920445e6980" providerId="LiveId" clId="{9BB04C64-65BF-4D03-BC82-A3C9E3A20544}" dt="2023-02-06T12:48:05.581" v="2821" actId="1076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8" creationId="{A1ECC2A1-F3F0-F5CD-4E32-CB23922A1D2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9" creationId="{16FD0A46-CDB3-8604-8705-567769228EF7}"/>
          </ac:grpSpMkLst>
        </pc:grpChg>
        <pc:grpChg chg="add del mod topLvl">
          <ac:chgData name="Cathrine Duedahl-Olesen" userId="0f4ad920445e6980" providerId="LiveId" clId="{9BB04C64-65BF-4D03-BC82-A3C9E3A20544}" dt="2023-02-06T12:26:12.890" v="2426" actId="478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0" creationId="{C3D7CC86-BEF7-67E3-624B-09ADC85C1608}"/>
          </ac:grpSpMkLst>
        </pc:grpChg>
        <pc:grpChg chg="add del mod topLvl">
          <ac:chgData name="Cathrine Duedahl-Olesen" userId="0f4ad920445e6980" providerId="LiveId" clId="{9BB04C64-65BF-4D03-BC82-A3C9E3A20544}" dt="2023-02-06T12:26:09.890" v="2425" actId="478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1" creationId="{50B93972-CDBA-61FB-AABE-1E7D5CBDE886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2" creationId="{4ADB030B-2E4B-B98B-7799-7EF8B7735A0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3" creationId="{DA6BC103-63BF-0FDF-694A-A79DDDCBAA69}"/>
          </ac:grpSpMkLst>
        </pc:grpChg>
        <pc:grpChg chg="add del mod topLvl">
          <ac:chgData name="Cathrine Duedahl-Olesen" userId="0f4ad920445e6980" providerId="LiveId" clId="{9BB04C64-65BF-4D03-BC82-A3C9E3A20544}" dt="2023-02-06T12:25:50.384" v="2419" actId="478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4" creationId="{9D55E9A9-6076-153C-322D-68EEE018F333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5" creationId="{C71418B3-4CAC-E160-0898-F4924C40B9AC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6" creationId="{E9BC3842-3CD2-F57D-C202-DFCCBA9E89B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7" creationId="{FDBDD09B-697C-CFDD-C292-C00B573C9A0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8" creationId="{CCE496C7-DAAA-6C5F-671F-68C9F1EA1E4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9" creationId="{26223171-E04E-0A68-9F5C-0DF4A4D4CF7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0" creationId="{1C5163A5-1D80-F1CE-AEBB-1A1F3C19D61A}"/>
          </ac:grpSpMkLst>
        </pc:grpChg>
        <pc:grpChg chg="add del mod topLvl">
          <ac:chgData name="Cathrine Duedahl-Olesen" userId="0f4ad920445e6980" providerId="LiveId" clId="{9BB04C64-65BF-4D03-BC82-A3C9E3A20544}" dt="2023-02-06T12:26:00.636" v="2423" actId="478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1" creationId="{B0977402-DB8C-143C-1A49-A03E9FE9CB1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2" creationId="{FB53ECE5-B694-35B1-9D19-19EB4097144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3" creationId="{A37978D3-B93E-42EC-6D9A-7EE5D576CAF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4" creationId="{E60B9ED0-CD38-F197-965E-ACE3F9527D5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5" creationId="{4980EC86-9BD2-DB96-15EB-E05D6324ACE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6" creationId="{705C4E5F-E5CA-4100-87AA-A627C96DAE89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7" creationId="{7D17DA78-6D33-4133-4007-4B673C7C281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8" creationId="{5AE176D3-497B-EDBA-445A-6C53DD2C9C7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9" creationId="{A9D6547D-D3CD-CDBA-8C8A-DB02BFD8511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0" creationId="{2B2658D5-30F0-4F86-73E6-151549287923}"/>
          </ac:grpSpMkLst>
        </pc:grpChg>
        <pc:grpChg chg="add mod topLvl">
          <ac:chgData name="Cathrine Duedahl-Olesen" userId="0f4ad920445e6980" providerId="LiveId" clId="{9BB04C64-65BF-4D03-BC82-A3C9E3A20544}" dt="2023-02-06T14:04:44.602" v="3314" actId="1076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1" creationId="{2AE72877-432F-E066-D02D-9F99326DA6F9}"/>
          </ac:grpSpMkLst>
        </pc:grpChg>
        <pc:grpChg chg="add del mod topLvl">
          <ac:chgData name="Cathrine Duedahl-Olesen" userId="0f4ad920445e6980" providerId="LiveId" clId="{9BB04C64-65BF-4D03-BC82-A3C9E3A20544}" dt="2023-02-06T12:25:48.161" v="2418" actId="478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2" creationId="{230F79FF-55C0-A93F-22DA-832E6A155A23}"/>
          </ac:grpSpMkLst>
        </pc:grpChg>
        <pc:grpChg chg="add del mod topLvl">
          <ac:chgData name="Cathrine Duedahl-Olesen" userId="0f4ad920445e6980" providerId="LiveId" clId="{9BB04C64-65BF-4D03-BC82-A3C9E3A20544}" dt="2023-02-06T12:25:58.506" v="2422" actId="478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3" creationId="{061581DD-E56E-0C0C-FFEC-CA07420A83DB}"/>
          </ac:grpSpMkLst>
        </pc:grpChg>
        <pc:grpChg chg="add del mod topLvl">
          <ac:chgData name="Cathrine Duedahl-Olesen" userId="0f4ad920445e6980" providerId="LiveId" clId="{9BB04C64-65BF-4D03-BC82-A3C9E3A20544}" dt="2023-02-06T12:25:45.879" v="2417" actId="478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4" creationId="{C0763B5E-D6EE-A864-A189-D448660AF71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5" creationId="{4399E2A9-FF79-6AF8-0351-DDC29DFC3A9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6" creationId="{0A970973-A3AD-F7B6-6B99-6270D9ADB1F6}"/>
          </ac:grpSpMkLst>
        </pc:grpChg>
        <pc:grpChg chg="add del 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53" creationId="{8AC498F4-6FAE-D713-25DA-AF16E0180FAA}"/>
          </ac:grpSpMkLst>
        </pc:grpChg>
        <pc:grpChg chg="add del 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4" creationId="{2ACC03B7-8C50-B71E-D55D-DCD26A08BC4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5" creationId="{3F3E36A5-5C0C-8F07-B749-285B6D7DA0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6" creationId="{8AF30B66-9CD5-EA10-B6D2-CAD0AF098F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7" creationId="{A3A21991-26B6-5D75-4F2F-A1D95B9915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8" creationId="{2B87A639-9913-41BA-6344-469DCAD6A84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9" creationId="{3257F493-7E5B-30E0-A8B0-67DFEFF7F091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0" creationId="{C260A8D9-7DAD-2F81-DFE1-5B0712D6F04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1" creationId="{8FED4140-2949-834B-FFC0-F74C6368D86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2" creationId="{7DC69BD6-3C73-0BC5-491E-FDCD5792120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3" creationId="{D3A8DDE7-BE32-84F2-3765-CA10C635CF5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4" creationId="{FC470605-BC46-A9E6-D445-7F13E1F94B2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5" creationId="{0F8C724F-5C47-297B-BEEF-702F2AA6B47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6" creationId="{D9B93708-437D-1C22-DC54-7D8CFEC654F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7" creationId="{B0E94D1B-A60A-6527-1F6D-A4BF28C7714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8" creationId="{04C41C1D-CFCC-29EC-7AB9-FB3E8FC59A8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9" creationId="{610EFBFD-386F-44C6-77E7-B8985751419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0" creationId="{AD2FECA0-69FC-BCCC-79C7-027184F900F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1" creationId="{C6C1A247-C683-06DF-513C-568AE919B60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2" creationId="{A884DA8D-6725-2915-E9E5-7DBA8AD55D3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3" creationId="{FAFAA783-35CC-7891-8650-AA5A3C0BF6CE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4" creationId="{970D6CF1-8E50-06F7-4E04-CD79DB510A2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5" creationId="{B1A2F74E-6FB7-5B43-B3D8-2D05623FA65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6" creationId="{3B93856D-6E0C-6DD2-7062-EF0031FBB4A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7" creationId="{F838A8B4-F10A-DB30-B156-0DE9E7FBB06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8" creationId="{6BA6B81B-91E3-36BC-7B9A-64BC872E7CE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9" creationId="{75EBF331-2579-D324-47B6-D803B1337FC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0" creationId="{245F0BAF-3E4A-D2A4-024B-4ACCA4362B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1" creationId="{1732F8C8-3BC0-6BC5-2259-F05B173FBEEB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2" creationId="{48E3353C-7DC1-F931-3EE4-0DA7D2433CC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3" creationId="{E9E30C1D-F3D8-29BC-A562-96FDF91146D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4" creationId="{F783BA2B-7689-CED3-DF6C-5F769F16B37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5" creationId="{1EA7F5DB-0754-FFCD-4C0E-CB6B1EF03D7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6" creationId="{7EBA6CC7-68B6-EF69-1FEE-67B1654F779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7" creationId="{802F78B7-25F7-1AD4-42FD-1E09A80D358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2" creationId="{A9B53F9D-965A-D535-75AD-A105B9504030}"/>
          </ac:grpSpMkLst>
        </pc:grpChg>
        <pc:grpChg chg="add mod">
          <ac:chgData name="Cathrine Duedahl-Olesen" userId="0f4ad920445e6980" providerId="LiveId" clId="{9BB04C64-65BF-4D03-BC82-A3C9E3A20544}" dt="2023-02-06T13:56:09.336" v="3227" actId="1076"/>
          <ac:grpSpMkLst>
            <pc:docMk/>
            <pc:sldMk cId="3851397569" sldId="265"/>
            <ac:grpSpMk id="4133" creationId="{057D7679-2D2F-093B-DBBD-E37067D953D6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4" creationId="{6328D91F-8D36-E2F0-D2DC-F9FAB57C0B1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5" creationId="{35878A74-DB70-592F-237E-ABD289AF4998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6" creationId="{753C3FCA-C150-BB03-A151-B22E10995FF2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7" creationId="{C19F8646-97DD-F8ED-62F7-A71D1E5FE430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8" creationId="{96DDF374-5E28-E1EA-4957-34069088F0C1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9" creationId="{7D7A42F9-A09A-DE2D-84FF-1E47F58E556B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0" creationId="{5E185D50-D46E-DB04-C518-99A4DF5FEF6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1" creationId="{A4EB6CDD-D6D2-1C21-7E58-E02A86EAA6AD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2" creationId="{154A0C4C-3012-0D2C-380D-FFD666AAC25B}"/>
          </ac:grpSpMkLst>
        </pc:grpChg>
        <pc:grpChg chg="add 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6" creationId="{077A5567-8B2A-BF31-32F2-80ED5CC9E2F1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7" creationId="{9F347B6D-FFC4-A9E9-3661-ABBFFD34D02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8" creationId="{42B08C0D-B629-6D49-B56D-08C99C22406C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9" creationId="{235C97ED-8196-CCC6-2F90-E979E18E1138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0" creationId="{2C13599D-465A-C800-0F42-A7A84832052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1" creationId="{365AAB70-142A-DD44-0BD6-D8F537337164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2" creationId="{757BDE93-F87B-C8F5-2DF7-200B4AD1925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3" creationId="{29AA3014-205A-C370-FE6C-F328F3D97F8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4" creationId="{3486801B-6626-EE63-E0FD-655D390D374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5" creationId="{E26DFC95-767C-5E1B-1D48-BF7F1529E61C}"/>
          </ac:grpSpMkLst>
        </pc:grpChg>
        <pc:grpChg chg="add mod">
          <ac:chgData name="Cathrine Duedahl-Olesen" userId="0f4ad920445e6980" providerId="LiveId" clId="{9BB04C64-65BF-4D03-BC82-A3C9E3A20544}" dt="2023-02-06T14:13:02.812" v="3390" actId="1076"/>
          <ac:grpSpMkLst>
            <pc:docMk/>
            <pc:sldMk cId="3851397569" sldId="265"/>
            <ac:grpSpMk id="4194" creationId="{5EC715F3-3E1D-B372-E5E3-D25C58D02B6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5" creationId="{D1FDE2FE-C8C9-B093-2200-BDD2DC2478C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6" creationId="{29D9423E-A2C0-E9AB-D1FD-562AD1286270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7" creationId="{66F33C7D-A677-F601-CF89-9460D41CAC03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8" creationId="{9FD422C6-BF80-DAE5-E14E-26FDD73123D6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9" creationId="{B653C6BF-13B0-3519-CF02-13DDAD868C51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0" creationId="{66D9BE2A-7CA8-20F4-6F8A-ABE6C00C87A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1" creationId="{517F02F0-9749-95F8-F33E-47B671C4B43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2" creationId="{9DD968F1-56F5-1DB8-64FE-51CA5603FFA2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3" creationId="{2FFBCCB8-0F3C-9983-30CE-AE6E6D95CF8C}"/>
          </ac:grpSpMkLst>
        </pc:grpChg>
        <pc:grpChg chg="add mod">
          <ac:chgData name="Cathrine Duedahl-Olesen" userId="0f4ad920445e6980" providerId="LiveId" clId="{9BB04C64-65BF-4D03-BC82-A3C9E3A20544}" dt="2023-02-06T14:13:12.179" v="3392" actId="1076"/>
          <ac:grpSpMkLst>
            <pc:docMk/>
            <pc:sldMk cId="3851397569" sldId="265"/>
            <ac:grpSpMk id="4222" creationId="{748A4C1E-63C6-0F58-339E-9AFE4B15F14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3" creationId="{B1DC4565-7614-DD79-B1DB-429C77256EE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4" creationId="{A75BC579-C34C-0DEE-352C-B84E963F3388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5" creationId="{8F6C2F7C-DA9B-1122-8042-88FD493743C3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6" creationId="{248CD728-8606-5101-F4E5-1815F08B3E1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7" creationId="{10552EC8-6498-22F5-553B-0690F23BA36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8" creationId="{BAC33BEE-168D-E86D-B9D6-41319BA80B59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9" creationId="{59E07A46-DF7D-31D2-8654-E5D2DE4E23CF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0" creationId="{15BB6CDD-7EEE-C47D-B38C-5EDD82F7B58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1" creationId="{491342C0-D2F5-945F-91B1-C3AD82B95DFA}"/>
          </ac:grpSpMkLst>
        </pc:grpChg>
        <pc:grpChg chg="add mod">
          <ac:chgData name="Cathrine Duedahl-Olesen" userId="0f4ad920445e6980" providerId="LiveId" clId="{9BB04C64-65BF-4D03-BC82-A3C9E3A20544}" dt="2023-02-06T14:13:20.702" v="3394" actId="1076"/>
          <ac:grpSpMkLst>
            <pc:docMk/>
            <pc:sldMk cId="3851397569" sldId="265"/>
            <ac:grpSpMk id="4250" creationId="{4538C58D-DD24-800D-44C6-50F055D276F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1" creationId="{EF0F0EB3-25D8-F640-EA7B-C241FED65F5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2" creationId="{CD4FF093-507A-67C1-CA72-A13815C86F6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3" creationId="{244E9BA1-2EF2-9842-02F2-EF1833CCF30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4" creationId="{CC5F703E-332D-7F77-580F-77B03CA9F5D4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5" creationId="{F031EFE2-E791-4046-2076-185A47B5A51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6" creationId="{CC6A7E35-6524-9DE2-5585-E919338C0972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7" creationId="{8678976A-E5F2-F9D4-9A67-F3179C27038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8" creationId="{A0BE0100-84FF-1E27-4DDB-AC306DC047EB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9" creationId="{859E6E7C-DA92-6664-5AFB-B505FFB244AD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6T12:33:58.690" v="2475" actId="478"/>
          <ac:picMkLst>
            <pc:docMk/>
            <pc:sldMk cId="3851397569" sldId="265"/>
            <ac:picMk id="2189" creationId="{C4246B54-DAC4-7CE6-009D-BF3EF773DD40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">
          <ac:chgData name="Cathrine Duedahl-Olesen" userId="0f4ad920445e6980" providerId="LiveId" clId="{9BB04C64-65BF-4D03-BC82-A3C9E3A20544}" dt="2023-02-06T12:32:21.677" v="2462"/>
          <ac:picMkLst>
            <pc:docMk/>
            <pc:sldMk cId="3851397569" sldId="265"/>
            <ac:picMk id="2190" creationId="{7F6693B6-28A4-D5FF-9CEE-34CCF6C9D3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6T12:32:20.848" v="2459"/>
          <ac:picMkLst>
            <pc:docMk/>
            <pc:sldMk cId="3851397569" sldId="265"/>
            <ac:picMk id="2191" creationId="{EA0089D6-E77A-04E4-2200-B287DF1730C9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  <pc:cxnChg chg="add mod ord">
          <ac:chgData name="Cathrine Duedahl-Olesen" userId="0f4ad920445e6980" providerId="LiveId" clId="{9BB04C64-65BF-4D03-BC82-A3C9E3A20544}" dt="2023-02-06T14:03:43.334" v="3264" actId="1076"/>
          <ac:cxnSpMkLst>
            <pc:docMk/>
            <pc:sldMk cId="3851397569" sldId="265"/>
            <ac:cxnSpMk id="3387" creationId="{A0230BC0-2E22-08A4-9DBE-402E29126F7C}"/>
          </ac:cxnSpMkLst>
        </pc:cxnChg>
        <pc:cxnChg chg="add del mod">
          <ac:chgData name="Cathrine Duedahl-Olesen" userId="0f4ad920445e6980" providerId="LiveId" clId="{9BB04C64-65BF-4D03-BC82-A3C9E3A20544}" dt="2023-02-06T14:01:46.746" v="3254" actId="478"/>
          <ac:cxnSpMkLst>
            <pc:docMk/>
            <pc:sldMk cId="3851397569" sldId="265"/>
            <ac:cxnSpMk id="3388" creationId="{E1510F7C-A93A-4F00-9614-E5B3034E4115}"/>
          </ac:cxnSpMkLst>
        </pc:cxn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  <pc:sldChg chg="addSp delSp modSp new mod">
        <pc:chgData name="Cathrine Duedahl-Olesen" userId="0f4ad920445e6980" providerId="LiveId" clId="{9BB04C64-65BF-4D03-BC82-A3C9E3A20544}" dt="2023-02-06T12:02:59.334" v="2356" actId="478"/>
        <pc:sldMkLst>
          <pc:docMk/>
          <pc:sldMk cId="1491175269" sldId="267"/>
        </pc:sldMkLst>
        <pc:spChg chg="add del mod">
          <ac:chgData name="Cathrine Duedahl-Olesen" userId="0f4ad920445e6980" providerId="LiveId" clId="{9BB04C64-65BF-4D03-BC82-A3C9E3A20544}" dt="2023-02-06T12:02:59.334" v="2356" actId="478"/>
          <ac:spMkLst>
            <pc:docMk/>
            <pc:sldMk cId="1491175269" sldId="267"/>
            <ac:spMk id="2" creationId="{7224EFEE-A064-FC95-1878-1D9E8CEA176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5" creationId="{32CA3F05-DC72-6668-27CC-54E6938684D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6" creationId="{C2DC09B0-03A0-09C2-9569-0BA304E5FAC8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7" creationId="{27A59574-26B6-2BB4-E7D7-1F723B310F26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8" creationId="{9F1E25AB-210B-7CDB-BE40-6BF84921881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9" creationId="{F867B501-D8A5-42FD-1D05-A41ED38ACBA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0" creationId="{E744CE2C-F973-09B5-37F8-2F664CDF0A50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1" creationId="{A554209E-EB13-B04C-8332-2D99927FDE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2" creationId="{9AEF9EE6-DB06-8747-DEEC-CE4F3E9DDE6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3" creationId="{4F2CA88F-D2D8-6794-82CA-7AB27EF1C0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4" creationId="{3189EFB4-2BEC-E828-6C1F-A9F84057210E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5" creationId="{BF6219C4-D596-4F32-7465-D7A25E7D09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6" creationId="{B41CCD5D-9889-B16B-3CA4-03A0B410F53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7" creationId="{8F444428-8AB6-C99E-E610-893701B33A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8" creationId="{9C2199D2-E43E-5E96-43F6-5A1F197EC232}"/>
          </ac:spMkLst>
        </pc:spChg>
        <pc:spChg chg="add mod ord">
          <ac:chgData name="Cathrine Duedahl-Olesen" userId="0f4ad920445e6980" providerId="LiveId" clId="{9BB04C64-65BF-4D03-BC82-A3C9E3A20544}" dt="2023-02-06T11:50:38.550" v="2272" actId="208"/>
          <ac:spMkLst>
            <pc:docMk/>
            <pc:sldMk cId="1491175269" sldId="267"/>
            <ac:spMk id="19" creationId="{FE32BDBB-C9E4-21C6-AEE8-92387DBB8916}"/>
          </ac:spMkLst>
        </pc:spChg>
        <pc:grpChg chg="add 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3" creationId="{98AC46C4-BF14-F205-B9A7-986609943468}"/>
          </ac:grpSpMkLst>
        </pc:grpChg>
        <pc:grpChg chg="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4" creationId="{F9DF10A4-FC05-9349-CA5F-A3BDA9D3EEF8}"/>
          </ac:grpSpMkLst>
        </pc:grpChg>
      </pc:sldChg>
      <pc:sldChg chg="addSp delSp modSp add mod">
        <pc:chgData name="Cathrine Duedahl-Olesen" userId="0f4ad920445e6980" providerId="LiveId" clId="{9BB04C64-65BF-4D03-BC82-A3C9E3A20544}" dt="2023-02-06T13:18:28.472" v="3009" actId="208"/>
        <pc:sldMkLst>
          <pc:docMk/>
          <pc:sldMk cId="1602329068" sldId="268"/>
        </pc:sldMkLst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3" creationId="{35778FA1-FD33-D2C2-EFC2-AE10C331883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4" creationId="{A3473B0C-1612-D933-BCDA-F5C17DBA228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5" creationId="{0DF265C8-A1E8-5E5E-4D27-AF7E83A05F9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6" creationId="{E5473E3E-5C45-9ACA-C098-BA2D8291D59B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7" creationId="{16ACEB26-A413-399B-0B09-DEFB0BD01D78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8" creationId="{3D50B25F-18DE-2C8C-E242-A224524FD9F6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9" creationId="{62A9D453-39BB-CE4E-F4F2-78D421B9B26F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0" creationId="{2245E9A9-E65B-020A-878E-5A8CFD1CF797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1" creationId="{3A04DBDA-E1F1-93A5-4F90-FBA095D00403}"/>
          </ac:spMkLst>
        </pc:spChg>
        <pc:spChg chg="del">
          <ac:chgData name="Cathrine Duedahl-Olesen" userId="0f4ad920445e6980" providerId="LiveId" clId="{9BB04C64-65BF-4D03-BC82-A3C9E3A20544}" dt="2023-02-06T11:57:13.046" v="2301" actId="478"/>
          <ac:spMkLst>
            <pc:docMk/>
            <pc:sldMk cId="1602329068" sldId="268"/>
            <ac:spMk id="12" creationId="{7784E57C-CF0A-D0EA-D267-906FAA1D88AB}"/>
          </ac:spMkLst>
        </pc:spChg>
        <pc:spChg chg="del">
          <ac:chgData name="Cathrine Duedahl-Olesen" userId="0f4ad920445e6980" providerId="LiveId" clId="{9BB04C64-65BF-4D03-BC82-A3C9E3A20544}" dt="2023-02-06T11:56:58.666" v="2299" actId="478"/>
          <ac:spMkLst>
            <pc:docMk/>
            <pc:sldMk cId="1602329068" sldId="268"/>
            <ac:spMk id="13" creationId="{C21A1220-B074-5FF4-6B4B-8E473BB3D7C4}"/>
          </ac:spMkLst>
        </pc:spChg>
        <pc:spChg chg="del topLvl">
          <ac:chgData name="Cathrine Duedahl-Olesen" userId="0f4ad920445e6980" providerId="LiveId" clId="{9BB04C64-65BF-4D03-BC82-A3C9E3A20544}" dt="2023-02-06T11:57:06.398" v="2300" actId="478"/>
          <ac:spMkLst>
            <pc:docMk/>
            <pc:sldMk cId="1602329068" sldId="268"/>
            <ac:spMk id="15" creationId="{5227E182-D51B-8403-6523-5B37FBC85AD1}"/>
          </ac:spMkLst>
        </pc:spChg>
        <pc:spChg chg="del">
          <ac:chgData name="Cathrine Duedahl-Olesen" userId="0f4ad920445e6980" providerId="LiveId" clId="{9BB04C64-65BF-4D03-BC82-A3C9E3A20544}" dt="2023-02-06T11:56:55.335" v="2298" actId="478"/>
          <ac:spMkLst>
            <pc:docMk/>
            <pc:sldMk cId="1602329068" sldId="268"/>
            <ac:spMk id="16" creationId="{D4F5808C-03B2-DDA7-F0AF-3911ED1ACB3B}"/>
          </ac:spMkLst>
        </pc:spChg>
        <pc:spChg chg="mod">
          <ac:chgData name="Cathrine Duedahl-Olesen" userId="0f4ad920445e6980" providerId="LiveId" clId="{9BB04C64-65BF-4D03-BC82-A3C9E3A20544}" dt="2023-02-06T11:59:27.423" v="2318" actId="692"/>
          <ac:spMkLst>
            <pc:docMk/>
            <pc:sldMk cId="1602329068" sldId="268"/>
            <ac:spMk id="17" creationId="{94EA8B9D-E5E8-4A67-ACE7-907F323C74C4}"/>
          </ac:spMkLst>
        </pc:spChg>
        <pc:spChg chg="del">
          <ac:chgData name="Cathrine Duedahl-Olesen" userId="0f4ad920445e6980" providerId="LiveId" clId="{9BB04C64-65BF-4D03-BC82-A3C9E3A20544}" dt="2023-02-06T11:56:52.456" v="2297" actId="478"/>
          <ac:spMkLst>
            <pc:docMk/>
            <pc:sldMk cId="1602329068" sldId="268"/>
            <ac:spMk id="18" creationId="{45BEF665-5EE2-CB6A-2196-42FDA6349325}"/>
          </ac:spMkLst>
        </pc:spChg>
        <pc:spChg chg="add mod ord">
          <ac:chgData name="Cathrine Duedahl-Olesen" userId="0f4ad920445e6980" providerId="LiveId" clId="{9BB04C64-65BF-4D03-BC82-A3C9E3A20544}" dt="2023-02-06T12:00:28.673" v="2349" actId="167"/>
          <ac:spMkLst>
            <pc:docMk/>
            <pc:sldMk cId="1602329068" sldId="268"/>
            <ac:spMk id="19" creationId="{E1342ED7-3DA3-EF2B-5651-E378FB35A15E}"/>
          </ac:spMkLst>
        </pc:spChg>
        <pc:spChg chg="add mod">
          <ac:chgData name="Cathrine Duedahl-Olesen" userId="0f4ad920445e6980" providerId="LiveId" clId="{9BB04C64-65BF-4D03-BC82-A3C9E3A20544}" dt="2023-02-06T13:18:28.472" v="3009" actId="208"/>
          <ac:spMkLst>
            <pc:docMk/>
            <pc:sldMk cId="1602329068" sldId="268"/>
            <ac:spMk id="20" creationId="{6E3AC117-886D-4BB7-F321-DDC369BD249B}"/>
          </ac:spMkLst>
        </pc:spChg>
        <pc:grpChg chg="del topLvl">
          <ac:chgData name="Cathrine Duedahl-Olesen" userId="0f4ad920445e6980" providerId="LiveId" clId="{9BB04C64-65BF-4D03-BC82-A3C9E3A20544}" dt="2023-02-06T11:57:36.046" v="2302" actId="165"/>
          <ac:grpSpMkLst>
            <pc:docMk/>
            <pc:sldMk cId="1602329068" sldId="268"/>
            <ac:grpSpMk id="2" creationId="{B10509C5-48A4-BE14-56FE-EF878ACA837A}"/>
          </ac:grpSpMkLst>
        </pc:grpChg>
        <pc:grpChg chg="del">
          <ac:chgData name="Cathrine Duedahl-Olesen" userId="0f4ad920445e6980" providerId="LiveId" clId="{9BB04C64-65BF-4D03-BC82-A3C9E3A20544}" dt="2023-02-06T11:57:06.398" v="2300" actId="478"/>
          <ac:grpSpMkLst>
            <pc:docMk/>
            <pc:sldMk cId="1602329068" sldId="268"/>
            <ac:grpSpMk id="14" creationId="{52B054A4-5BF4-0ADE-A6DC-6FD5936355E5}"/>
          </ac:grpSpMkLst>
        </pc:grpChg>
      </pc:sldChg>
      <pc:sldChg chg="addSp delSp modSp add">
        <pc:chgData name="Cathrine Duedahl-Olesen" userId="0f4ad920445e6980" providerId="LiveId" clId="{9BB04C64-65BF-4D03-BC82-A3C9E3A20544}" dt="2023-02-06T13:17:01.322" v="3000" actId="165"/>
        <pc:sldMkLst>
          <pc:docMk/>
          <pc:sldMk cId="386206372" sldId="269"/>
        </pc:sldMkLst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7" creationId="{94EA8B9D-E5E8-4A67-ACE7-907F323C74C4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9" creationId="{E1342ED7-3DA3-EF2B-5651-E378FB35A15E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20" creationId="{6E3AC117-886D-4BB7-F321-DDC369BD249B}"/>
          </ac:spMkLst>
        </pc:spChg>
        <pc:grpChg chg="add del mod">
          <ac:chgData name="Cathrine Duedahl-Olesen" userId="0f4ad920445e6980" providerId="LiveId" clId="{9BB04C64-65BF-4D03-BC82-A3C9E3A20544}" dt="2023-02-06T13:17:01.322" v="3000" actId="165"/>
          <ac:grpSpMkLst>
            <pc:docMk/>
            <pc:sldMk cId="386206372" sldId="269"/>
            <ac:grpSpMk id="2" creationId="{C93587E9-FEB8-CC31-300D-36CD7A664FE6}"/>
          </ac:grpSpMkLst>
        </pc:grpChg>
      </pc:sldChg>
      <pc:sldChg chg="addSp delSp modSp new mod setBg">
        <pc:chgData name="Cathrine Duedahl-Olesen" userId="0f4ad920445e6980" providerId="LiveId" clId="{9BB04C64-65BF-4D03-BC82-A3C9E3A20544}" dt="2023-02-06T13:24:38.128" v="3032" actId="164"/>
        <pc:sldMkLst>
          <pc:docMk/>
          <pc:sldMk cId="2178184095" sldId="270"/>
        </pc:sldMkLst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2" creationId="{684AC2B5-3C58-C701-A383-06FA8BCD8241}"/>
          </ac:spMkLst>
        </pc:spChg>
        <pc:spChg chg="add del mod">
          <ac:chgData name="Cathrine Duedahl-Olesen" userId="0f4ad920445e6980" providerId="LiveId" clId="{9BB04C64-65BF-4D03-BC82-A3C9E3A20544}" dt="2023-02-06T12:59:03.430" v="2845" actId="478"/>
          <ac:spMkLst>
            <pc:docMk/>
            <pc:sldMk cId="2178184095" sldId="270"/>
            <ac:spMk id="3" creationId="{1E5342A9-999C-9B2E-4AEC-3BE6BEDA0B0A}"/>
          </ac:spMkLst>
        </pc:spChg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4" creationId="{2ACF3699-92A4-BA35-39AB-28B00B848A85}"/>
          </ac:spMkLst>
        </pc:spChg>
        <pc:spChg chg="add mo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5" creationId="{65B4BAC7-183B-600A-CFE5-CEEBC5A386AE}"/>
          </ac:spMkLst>
        </pc:spChg>
        <pc:grpChg chg="add del mod">
          <ac:chgData name="Cathrine Duedahl-Olesen" userId="0f4ad920445e6980" providerId="LiveId" clId="{9BB04C64-65BF-4D03-BC82-A3C9E3A20544}" dt="2023-02-06T13:09:07.605" v="2925" actId="165"/>
          <ac:grpSpMkLst>
            <pc:docMk/>
            <pc:sldMk cId="2178184095" sldId="270"/>
            <ac:grpSpMk id="6" creationId="{61DF3815-C17A-A1A4-683E-5515018F6BC7}"/>
          </ac:grpSpMkLst>
        </pc:grpChg>
        <pc:grpChg chg="add del mod">
          <ac:chgData name="Cathrine Duedahl-Olesen" userId="0f4ad920445e6980" providerId="LiveId" clId="{9BB04C64-65BF-4D03-BC82-A3C9E3A20544}" dt="2023-02-06T13:11:04.595" v="2936" actId="165"/>
          <ac:grpSpMkLst>
            <pc:docMk/>
            <pc:sldMk cId="2178184095" sldId="270"/>
            <ac:grpSpMk id="7" creationId="{80C445CD-2970-FE91-39AA-4F30E9D115A6}"/>
          </ac:grpSpMkLst>
        </pc:grpChg>
        <pc:grpChg chg="add del mod">
          <ac:chgData name="Cathrine Duedahl-Olesen" userId="0f4ad920445e6980" providerId="LiveId" clId="{9BB04C64-65BF-4D03-BC82-A3C9E3A20544}" dt="2023-02-06T13:13:15.085" v="2975" actId="165"/>
          <ac:grpSpMkLst>
            <pc:docMk/>
            <pc:sldMk cId="2178184095" sldId="270"/>
            <ac:grpSpMk id="8" creationId="{801A0D72-E91A-AE12-97B4-7444565FADEF}"/>
          </ac:grpSpMkLst>
        </pc:grpChg>
        <pc:grpChg chg="add del mod">
          <ac:chgData name="Cathrine Duedahl-Olesen" userId="0f4ad920445e6980" providerId="LiveId" clId="{9BB04C64-65BF-4D03-BC82-A3C9E3A20544}" dt="2023-02-06T13:17:46.091" v="3002" actId="165"/>
          <ac:grpSpMkLst>
            <pc:docMk/>
            <pc:sldMk cId="2178184095" sldId="270"/>
            <ac:grpSpMk id="9" creationId="{36A24E87-6661-50ED-1120-4722FE351B9C}"/>
          </ac:grpSpMkLst>
        </pc:grpChg>
        <pc:grpChg chg="add del mod">
          <ac:chgData name="Cathrine Duedahl-Olesen" userId="0f4ad920445e6980" providerId="LiveId" clId="{9BB04C64-65BF-4D03-BC82-A3C9E3A20544}" dt="2023-02-06T13:22:40.634" v="3027" actId="165"/>
          <ac:grpSpMkLst>
            <pc:docMk/>
            <pc:sldMk cId="2178184095" sldId="270"/>
            <ac:grpSpMk id="10" creationId="{5DB8BE49-86DE-174E-C975-8EDD9334C611}"/>
          </ac:grpSpMkLst>
        </pc:grpChg>
        <pc:grpChg chg="add mod">
          <ac:chgData name="Cathrine Duedahl-Olesen" userId="0f4ad920445e6980" providerId="LiveId" clId="{9BB04C64-65BF-4D03-BC82-A3C9E3A20544}" dt="2023-02-06T13:24:38.128" v="3032" actId="164"/>
          <ac:grpSpMkLst>
            <pc:docMk/>
            <pc:sldMk cId="2178184095" sldId="270"/>
            <ac:grpSpMk id="11" creationId="{669EB2B9-CB69-4FA9-557F-E0632A026412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3:54:35.544" v="3208" actId="164"/>
        <pc:sldMkLst>
          <pc:docMk/>
          <pc:sldMk cId="4194112512" sldId="271"/>
        </pc:sldMkLst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2" creationId="{423C6B7F-19D4-0BE4-FFDC-A2A6EA78E9B1}"/>
          </ac:spMkLst>
        </pc:spChg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3" creationId="{F6D98407-B629-BE3F-71CC-C812499816E0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4" creationId="{7B774930-4604-AC12-26B2-F5E260469474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5" creationId="{9F529925-E729-2227-14F4-ACAC6766D467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6" creationId="{79E0A30C-FA8B-0001-3A80-26F6819E8F0B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7" creationId="{90D3965B-E9C0-E57F-A545-B6539491AC65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8" creationId="{374F9ECF-5FCF-3593-D340-B8F6C52D0CC9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9" creationId="{405B7CB5-7362-4169-729B-13566D7AB2DC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0" creationId="{52300621-8166-0EE1-773B-8B25AE210516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1" creationId="{FF7BE21D-2998-9222-40F0-39579D543B76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2" creationId="{25EE2BF9-B432-BC51-5F24-FC47FF112092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3" creationId="{F7061DC7-7A79-A84C-0C65-4873B750DD56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4" creationId="{F24FD45F-4FBE-0F97-55E2-6D2794BD4B72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5" creationId="{3EDF5BF5-A211-578B-424D-7D1EA55B6B71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6" creationId="{8438A04E-77E0-F51D-F95C-9AE5E8E4563F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7" creationId="{EC0CBA8C-9895-9B15-66D3-8F4D592A03F9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8" creationId="{EF6CB714-13AA-B500-BD7D-E7D6C00C090E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9" creationId="{D3A0A68A-1E3B-8F77-5945-756F3BF62B5E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0" creationId="{C501E921-ADB2-16AC-3424-2936615391C6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1" creationId="{C8DB8506-043B-4DCB-E706-47EB22969D21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2" creationId="{4169526C-54D3-94DE-9FA6-9FF016FD7EEE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3" creationId="{FA4C8DC8-5D94-0F45-5838-964491381FA7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4" creationId="{B88CDA67-0B17-2E36-2F2C-71EC0BE85B7C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5" creationId="{20FBC61A-BE3E-EAFE-B8BE-72FE7ACC0A82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6" creationId="{0E9D1C30-4D7B-2D60-E134-21B708102897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7" creationId="{55DCE903-1C9F-C322-C9DE-CC2AA595DFA2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8" creationId="{D4C4AFAA-054C-CC1E-0479-AAB4D1131176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9" creationId="{BAE5E66F-5A2B-34AF-D4DF-20F3FEA89766}"/>
          </ac:spMkLst>
        </pc:spChg>
        <pc:spChg chg="add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0" creationId="{BD967915-8E20-3B89-FFCC-549CED217B9A}"/>
          </ac:spMkLst>
        </pc:spChg>
        <pc:spChg chg="add del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1" creationId="{9EC0857E-3CC0-2219-DAF7-0E5D3FB2B7F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2" creationId="{1010FE9D-2B6B-E49D-658C-93AB3C0487BD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3" creationId="{5F18B82B-8CB2-FAEF-D53D-123F94DDFD70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4" creationId="{6D6ED0F1-76C6-7BD8-FFD5-1B7BE16D7582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5" creationId="{C7477E73-C910-5A8A-E86A-03B8D51E12AC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6" creationId="{1CC8837F-715E-B6DC-142C-390A4444D10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7" creationId="{62EA435C-B3E4-C143-CDF1-5FE654B69964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8" creationId="{73B04109-2AD9-0A0F-B2E8-BA1B8112EAB6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9" creationId="{916D0A5F-925D-7857-8613-5C9A33A4A4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0" creationId="{E1D4A3CB-0587-86C4-AAE6-1E8BF370375E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1" creationId="{DCA90274-7848-35DD-F1DB-A1ED25A21268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2" creationId="{1A15623F-A8DB-014A-FC95-0C7725EDE643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3" creationId="{EEA78CEC-4756-1CD3-062D-EE3445372A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4" creationId="{DF8F3FB3-3E0A-AB6C-F62B-C7AE6BFC798B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5" creationId="{F1E89405-96C9-25B6-370F-D9047D583592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6" creationId="{0BD8FF09-0868-50AF-79C8-849836955D8A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7" creationId="{78AE23E3-D60C-955E-AAC4-7B53F5BC1D34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8" creationId="{166CF966-E076-FBCF-E886-79A94586EFCE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9" creationId="{3ACF5008-B02E-F78C-BD4E-7CA03A3C38B7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0" creationId="{79BC001C-17FD-EDC4-759C-28CC00C40F53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1" creationId="{E84748EA-EB6F-14FA-6EC0-175363B775E6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2" creationId="{F262A146-63BA-509E-D607-B31272F93A24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3" creationId="{CDA7FC54-325F-DE04-B7D8-D5E350D72FAD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4" creationId="{AA96E4FC-C1B3-5B9D-90F1-C3D2101374E8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5" creationId="{624275D2-51E8-94BB-E5CB-ED9084F57A5A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6" creationId="{53BEB628-E262-5911-293E-F9B058E95F35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7" creationId="{B537D627-1471-D04E-17AD-29C278DF577D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8" creationId="{CB7FCD5C-80BC-DCD0-ADD7-2885E8CAFA93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9" creationId="{C4D80412-701E-8A7F-3CCE-F282287EB494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0" creationId="{990F416B-3054-B7E8-12F7-B16CF2AB2AF5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1" creationId="{9DB64558-6C20-FD76-FA8A-89DBE5ECF3D8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2" creationId="{87F45F1D-6801-E396-BCD6-927A6303C46C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3" creationId="{C90A072E-0EFD-5B28-5464-D2561448F649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5" creationId="{0715FFE7-AAB4-DA0D-FBBB-8F509DD1909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6" creationId="{3E26166C-938E-62AC-9C35-33EE05820C28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7" creationId="{E412B970-8CFE-841E-2CC7-EE9292D8F3F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8" creationId="{18002C3D-E3E2-E2E8-9723-B3F582FB830C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9" creationId="{A0EC17CB-ACF4-12FA-88CE-D56FDCA7A135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70" creationId="{9F854B2E-EFBC-B961-D9FE-63AE706A0D05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2" creationId="{8B256771-5140-5256-D048-0EE3D5CC766B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3" creationId="{9CF12ACD-18DA-0567-7D0C-5D7F6F9BAD82}"/>
          </ac:spMkLst>
        </pc:spChg>
        <pc:spChg chg="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74" creationId="{EC2920B1-0EAD-19E9-C7BD-32F78886122A}"/>
          </ac:spMkLst>
        </pc:spChg>
        <pc:spChg chg="del mod topLvl">
          <ac:chgData name="Cathrine Duedahl-Olesen" userId="0f4ad920445e6980" providerId="LiveId" clId="{9BB04C64-65BF-4D03-BC82-A3C9E3A20544}" dt="2023-02-06T13:47:43.584" v="3145" actId="478"/>
          <ac:spMkLst>
            <pc:docMk/>
            <pc:sldMk cId="4194112512" sldId="271"/>
            <ac:spMk id="75" creationId="{DEF363E6-35D2-771D-7646-7C0C4972967E}"/>
          </ac:spMkLst>
        </pc:spChg>
        <pc:spChg chg="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76" creationId="{80F3170E-8CCC-7379-5526-A3A8F4C6A2DE}"/>
          </ac:spMkLst>
        </pc:spChg>
        <pc:spChg chg="del mod topLvl">
          <ac:chgData name="Cathrine Duedahl-Olesen" userId="0f4ad920445e6980" providerId="LiveId" clId="{9BB04C64-65BF-4D03-BC82-A3C9E3A20544}" dt="2023-02-06T13:47:47.672" v="3147" actId="478"/>
          <ac:spMkLst>
            <pc:docMk/>
            <pc:sldMk cId="4194112512" sldId="271"/>
            <ac:spMk id="77" creationId="{92961183-7FAB-B968-15EF-475E903AFAB2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79" creationId="{27DD883A-2C3B-37C5-FF1D-6D8898B09901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80" creationId="{706ED944-09A0-936C-6643-0B77189BEF2F}"/>
          </ac:spMkLst>
        </pc:spChg>
        <pc:spChg chg="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1" creationId="{01C2575F-A8F9-0389-BD7C-A3FD8B9F38CD}"/>
          </ac:spMkLst>
        </pc:spChg>
        <pc:spChg chg="del mod topLvl">
          <ac:chgData name="Cathrine Duedahl-Olesen" userId="0f4ad920445e6980" providerId="LiveId" clId="{9BB04C64-65BF-4D03-BC82-A3C9E3A20544}" dt="2023-02-06T13:50:22.415" v="3156" actId="478"/>
          <ac:spMkLst>
            <pc:docMk/>
            <pc:sldMk cId="4194112512" sldId="271"/>
            <ac:spMk id="82" creationId="{83B6B5AD-2927-93BC-1EEC-405E86436017}"/>
          </ac:spMkLst>
        </pc:spChg>
        <pc:spChg chg="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3" creationId="{18731C98-B9BB-08F3-BAB4-395472BCA203}"/>
          </ac:spMkLst>
        </pc:spChg>
        <pc:spChg chg="del mod topLvl">
          <ac:chgData name="Cathrine Duedahl-Olesen" userId="0f4ad920445e6980" providerId="LiveId" clId="{9BB04C64-65BF-4D03-BC82-A3C9E3A20544}" dt="2023-02-06T13:50:25.252" v="3158" actId="478"/>
          <ac:spMkLst>
            <pc:docMk/>
            <pc:sldMk cId="4194112512" sldId="271"/>
            <ac:spMk id="84" creationId="{9950B33D-C7B0-6BEF-9BAC-2015340F470B}"/>
          </ac:spMkLst>
        </pc:spChg>
        <pc:spChg chg="add 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85" creationId="{31547F2B-030E-48D0-F7C9-2A4A8D0B1B21}"/>
          </ac:spMkLst>
        </pc:spChg>
        <pc:spChg chg="add 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86" creationId="{DA53913A-8005-76DD-C275-63AD15B50CDE}"/>
          </ac:spMkLst>
        </pc:spChg>
        <pc:spChg chg="add 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7" creationId="{21F337DD-881F-3870-AD7E-11ABDCA649AA}"/>
          </ac:spMkLst>
        </pc:spChg>
        <pc:spChg chg="add 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8" creationId="{51CBA5BB-CDAE-5BF3-6CD6-0DB3F982030E}"/>
          </ac:spMkLst>
        </pc:spChg>
        <pc:spChg chg="add del mod">
          <ac:chgData name="Cathrine Duedahl-Olesen" userId="0f4ad920445e6980" providerId="LiveId" clId="{9BB04C64-65BF-4D03-BC82-A3C9E3A20544}" dt="2023-02-06T13:51:27.851" v="3169"/>
          <ac:spMkLst>
            <pc:docMk/>
            <pc:sldMk cId="4194112512" sldId="271"/>
            <ac:spMk id="90" creationId="{57B77166-8F73-C5CB-824B-F139A0A2EEC7}"/>
          </ac:spMkLst>
        </pc:spChg>
        <pc:spChg chg="add del mod">
          <ac:chgData name="Cathrine Duedahl-Olesen" userId="0f4ad920445e6980" providerId="LiveId" clId="{9BB04C64-65BF-4D03-BC82-A3C9E3A20544}" dt="2023-02-06T13:51:33.844" v="3172" actId="478"/>
          <ac:spMkLst>
            <pc:docMk/>
            <pc:sldMk cId="4194112512" sldId="271"/>
            <ac:spMk id="91" creationId="{E666FB6D-C2A7-7BB5-3DE8-C67528A62DE9}"/>
          </ac:spMkLst>
        </pc:spChg>
        <pc:spChg chg="add del mod">
          <ac:chgData name="Cathrine Duedahl-Olesen" userId="0f4ad920445e6980" providerId="LiveId" clId="{9BB04C64-65BF-4D03-BC82-A3C9E3A20544}" dt="2023-02-06T13:51:49.053" v="3175" actId="478"/>
          <ac:spMkLst>
            <pc:docMk/>
            <pc:sldMk cId="4194112512" sldId="271"/>
            <ac:spMk id="92" creationId="{D386739E-7CE7-8688-AE8C-1A7AC448286B}"/>
          </ac:spMkLst>
        </pc:spChg>
        <pc:grpChg chg="add del mod topLvl">
          <ac:chgData name="Cathrine Duedahl-Olesen" userId="0f4ad920445e6980" providerId="LiveId" clId="{9BB04C64-65BF-4D03-BC82-A3C9E3A20544}" dt="2023-02-06T13:51:05.831" v="3162" actId="165"/>
          <ac:grpSpMkLst>
            <pc:docMk/>
            <pc:sldMk cId="4194112512" sldId="271"/>
            <ac:grpSpMk id="64" creationId="{AD19CCEB-B2DB-6DF4-7763-E127DACEC2FB}"/>
          </ac:grpSpMkLst>
        </pc:grpChg>
        <pc:grpChg chg="add del mod">
          <ac:chgData name="Cathrine Duedahl-Olesen" userId="0f4ad920445e6980" providerId="LiveId" clId="{9BB04C64-65BF-4D03-BC82-A3C9E3A20544}" dt="2023-02-06T13:46:45.945" v="3141" actId="165"/>
          <ac:grpSpMkLst>
            <pc:docMk/>
            <pc:sldMk cId="4194112512" sldId="271"/>
            <ac:grpSpMk id="71" creationId="{8BA69383-EBD5-8B96-BC5A-929D02A62519}"/>
          </ac:grpSpMkLst>
        </pc:grpChg>
        <pc:grpChg chg="add del mod">
          <ac:chgData name="Cathrine Duedahl-Olesen" userId="0f4ad920445e6980" providerId="LiveId" clId="{9BB04C64-65BF-4D03-BC82-A3C9E3A20544}" dt="2023-02-06T13:48:16.164" v="3149" actId="165"/>
          <ac:grpSpMkLst>
            <pc:docMk/>
            <pc:sldMk cId="4194112512" sldId="271"/>
            <ac:grpSpMk id="78" creationId="{E881CFCC-D1EA-6AF5-DEB2-6916A2EDA9A1}"/>
          </ac:grpSpMkLst>
        </pc:grpChg>
        <pc:grpChg chg="add del mod">
          <ac:chgData name="Cathrine Duedahl-Olesen" userId="0f4ad920445e6980" providerId="LiveId" clId="{9BB04C64-65BF-4D03-BC82-A3C9E3A20544}" dt="2023-02-06T13:51:01.196" v="3161" actId="165"/>
          <ac:grpSpMkLst>
            <pc:docMk/>
            <pc:sldMk cId="4194112512" sldId="271"/>
            <ac:grpSpMk id="89" creationId="{C6608544-147B-D0A6-5B62-8097F331433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3" creationId="{E7E001A7-CC49-12A7-FD70-0B723D224226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4" creationId="{B13CAA61-4A56-399B-A5A9-AA007BD4A694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5" creationId="{7BF4F58C-452B-93C6-6F7E-05572C17B40D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6" creationId="{9E8EB6BC-D599-4D0C-AF77-2E615FF303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7" creationId="{4ECD7CA3-1223-C26C-8DE1-565E7DEA300E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8" creationId="{E4DD58DF-A4CD-C998-65C9-2BA6DF8CADD1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9" creationId="{B2FE5FCC-21F0-DECB-1B9A-6695BFFEEA6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0" creationId="{C509D975-40AA-62F4-E6FE-F53B679A6312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1" creationId="{96A80CAB-A9FF-920F-9E0D-73D39211E2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2" creationId="{258FCEF6-EF0D-D9F2-8239-2058507591D0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AFC1A7-4DFD-E99A-2CD7-E046CA1D3EAB}"/>
              </a:ext>
            </a:extLst>
          </p:cNvPr>
          <p:cNvGrpSpPr/>
          <p:nvPr/>
        </p:nvGrpSpPr>
        <p:grpSpPr>
          <a:xfrm>
            <a:off x="3654724" y="2050137"/>
            <a:ext cx="3224205" cy="1712357"/>
            <a:chOff x="3654724" y="2050137"/>
            <a:chExt cx="3224205" cy="17123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47794" y="2366312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62929" y="2412494"/>
              <a:ext cx="216000" cy="1080000"/>
            </a:xfrm>
            <a:prstGeom prst="rect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35900" y="2366316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35900" y="2906315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52724" y="1960137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31794" y="1960137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52724" y="3132494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31794" y="3132494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54724" y="2366316"/>
              <a:ext cx="468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CAACD1-3263-8E23-E317-A5F304CD2F78}"/>
                </a:ext>
              </a:extLst>
            </p:cNvPr>
            <p:cNvSpPr/>
            <p:nvPr/>
          </p:nvSpPr>
          <p:spPr>
            <a:xfrm rot="5400000">
              <a:off x="4957882" y="1558775"/>
              <a:ext cx="1080003" cy="2695078"/>
            </a:xfrm>
            <a:custGeom>
              <a:avLst/>
              <a:gdLst>
                <a:gd name="connsiteX0" fmla="*/ 0 w 1080003"/>
                <a:gd name="connsiteY0" fmla="*/ 1615079 h 2695078"/>
                <a:gd name="connsiteX1" fmla="*/ 0 w 1080003"/>
                <a:gd name="connsiteY1" fmla="*/ 1465080 h 2695078"/>
                <a:gd name="connsiteX2" fmla="*/ 30001 w 1080003"/>
                <a:gd name="connsiteY2" fmla="*/ 1435079 h 2695078"/>
                <a:gd name="connsiteX3" fmla="*/ 270924 w 1080003"/>
                <a:gd name="connsiteY3" fmla="*/ 1435079 h 2695078"/>
                <a:gd name="connsiteX4" fmla="*/ 540001 w 1080003"/>
                <a:gd name="connsiteY4" fmla="*/ 0 h 2695078"/>
                <a:gd name="connsiteX5" fmla="*/ 809078 w 1080003"/>
                <a:gd name="connsiteY5" fmla="*/ 1435079 h 2695078"/>
                <a:gd name="connsiteX6" fmla="*/ 1050002 w 1080003"/>
                <a:gd name="connsiteY6" fmla="*/ 1435079 h 2695078"/>
                <a:gd name="connsiteX7" fmla="*/ 1080003 w 1080003"/>
                <a:gd name="connsiteY7" fmla="*/ 1465080 h 2695078"/>
                <a:gd name="connsiteX8" fmla="*/ 1080003 w 1080003"/>
                <a:gd name="connsiteY8" fmla="*/ 1615079 h 2695078"/>
                <a:gd name="connsiteX9" fmla="*/ 536827 w 1080003"/>
                <a:gd name="connsiteY9" fmla="*/ 2695078 h 2695078"/>
                <a:gd name="connsiteX10" fmla="*/ 1 w 1080003"/>
                <a:gd name="connsiteY10" fmla="*/ 1615079 h 269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003" h="2695078">
                  <a:moveTo>
                    <a:pt x="0" y="1615079"/>
                  </a:moveTo>
                  <a:lnTo>
                    <a:pt x="0" y="1465080"/>
                  </a:lnTo>
                  <a:cubicBezTo>
                    <a:pt x="0" y="1448511"/>
                    <a:pt x="13432" y="1435079"/>
                    <a:pt x="30001" y="1435079"/>
                  </a:cubicBezTo>
                  <a:lnTo>
                    <a:pt x="270924" y="1435079"/>
                  </a:lnTo>
                  <a:lnTo>
                    <a:pt x="540001" y="0"/>
                  </a:lnTo>
                  <a:lnTo>
                    <a:pt x="809078" y="1435079"/>
                  </a:lnTo>
                  <a:lnTo>
                    <a:pt x="1050002" y="1435079"/>
                  </a:lnTo>
                  <a:cubicBezTo>
                    <a:pt x="1066571" y="1435079"/>
                    <a:pt x="1080003" y="1448511"/>
                    <a:pt x="1080003" y="1465080"/>
                  </a:cubicBezTo>
                  <a:lnTo>
                    <a:pt x="1080003" y="1615079"/>
                  </a:lnTo>
                  <a:lnTo>
                    <a:pt x="536827" y="2695078"/>
                  </a:lnTo>
                  <a:lnTo>
                    <a:pt x="1" y="1615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108441" y="2760882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83088" y="2865470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87" name="Straight Connector 3386">
            <a:extLst>
              <a:ext uri="{FF2B5EF4-FFF2-40B4-BE49-F238E27FC236}">
                <a16:creationId xmlns:a16="http://schemas.microsoft.com/office/drawing/2014/main" id="{A0230BC0-2E22-08A4-9DBE-402E29126F7C}"/>
              </a:ext>
            </a:extLst>
          </p:cNvPr>
          <p:cNvCxnSpPr>
            <a:cxnSpLocks/>
            <a:stCxn id="2214" idx="0"/>
          </p:cNvCxnSpPr>
          <p:nvPr/>
        </p:nvCxnSpPr>
        <p:spPr>
          <a:xfrm>
            <a:off x="4790722" y="2102496"/>
            <a:ext cx="621250" cy="595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6392FD33-5A1A-A466-5E82-D5A664453B98}"/>
              </a:ext>
            </a:extLst>
          </p:cNvPr>
          <p:cNvGrpSpPr/>
          <p:nvPr/>
        </p:nvGrpSpPr>
        <p:grpSpPr>
          <a:xfrm>
            <a:off x="3404653" y="183849"/>
            <a:ext cx="4668424" cy="6480004"/>
            <a:chOff x="3416272" y="218714"/>
            <a:chExt cx="4668424" cy="6480004"/>
          </a:xfrm>
        </p:grpSpPr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8E43515-DEF8-DA25-611E-7F1061D1989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5683C4-43B2-DAC2-60BA-E701876A968D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B7BB92CF-8DF9-3D81-BD6A-361CA34091C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251724" y="1286854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272311" y="3577030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EDF7759A-D8C0-5643-B80C-E9C826821895}"/>
              </a:ext>
            </a:extLst>
          </p:cNvPr>
          <p:cNvGrpSpPr/>
          <p:nvPr/>
        </p:nvGrpSpPr>
        <p:grpSpPr>
          <a:xfrm>
            <a:off x="11710244" y="3509515"/>
            <a:ext cx="694266" cy="694836"/>
            <a:chOff x="544075" y="3049994"/>
            <a:chExt cx="2668124" cy="2450384"/>
          </a:xfrm>
        </p:grpSpPr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3D87A8C1-A3EB-2E51-DF25-FCDEA17BEBA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03" name="Group 3402">
              <a:extLst>
                <a:ext uri="{FF2B5EF4-FFF2-40B4-BE49-F238E27FC236}">
                  <a16:creationId xmlns:a16="http://schemas.microsoft.com/office/drawing/2014/main" id="{0BA5107C-AFAD-D085-BF80-76B5FEC26529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04" name="Group 3403">
                <a:extLst>
                  <a:ext uri="{FF2B5EF4-FFF2-40B4-BE49-F238E27FC236}">
                    <a16:creationId xmlns:a16="http://schemas.microsoft.com/office/drawing/2014/main" id="{645804EB-3D95-B856-84F0-08476003B2B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09" name="Teardrop 3408">
                  <a:extLst>
                    <a:ext uri="{FF2B5EF4-FFF2-40B4-BE49-F238E27FC236}">
                      <a16:creationId xmlns:a16="http://schemas.microsoft.com/office/drawing/2014/main" id="{90963712-361A-A102-B8EC-0DE2771CB5B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0" name="Teardrop 3409">
                  <a:extLst>
                    <a:ext uri="{FF2B5EF4-FFF2-40B4-BE49-F238E27FC236}">
                      <a16:creationId xmlns:a16="http://schemas.microsoft.com/office/drawing/2014/main" id="{81ABAF97-3AEA-735E-AEBB-A113728C9E5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1" name="Teardrop 3410">
                  <a:extLst>
                    <a:ext uri="{FF2B5EF4-FFF2-40B4-BE49-F238E27FC236}">
                      <a16:creationId xmlns:a16="http://schemas.microsoft.com/office/drawing/2014/main" id="{87E760BA-9BAA-8E37-7C18-D093E943FFE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05" name="Group 3404">
                <a:extLst>
                  <a:ext uri="{FF2B5EF4-FFF2-40B4-BE49-F238E27FC236}">
                    <a16:creationId xmlns:a16="http://schemas.microsoft.com/office/drawing/2014/main" id="{36CC5C6D-D5AD-908F-70E9-18BA572E9CD2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06" name="Teardrop 3405">
                  <a:extLst>
                    <a:ext uri="{FF2B5EF4-FFF2-40B4-BE49-F238E27FC236}">
                      <a16:creationId xmlns:a16="http://schemas.microsoft.com/office/drawing/2014/main" id="{DD43DA09-3722-A21C-FE77-E91840447CD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07" name="Teardrop 3406">
                  <a:extLst>
                    <a:ext uri="{FF2B5EF4-FFF2-40B4-BE49-F238E27FC236}">
                      <a16:creationId xmlns:a16="http://schemas.microsoft.com/office/drawing/2014/main" id="{6B42CFD8-6B67-4D8C-68C3-F5F251FC6C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8" name="Teardrop 3407">
                  <a:extLst>
                    <a:ext uri="{FF2B5EF4-FFF2-40B4-BE49-F238E27FC236}">
                      <a16:creationId xmlns:a16="http://schemas.microsoft.com/office/drawing/2014/main" id="{929FEECA-C5B1-7636-DD23-BC60022D10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12" name="Group 3411">
            <a:extLst>
              <a:ext uri="{FF2B5EF4-FFF2-40B4-BE49-F238E27FC236}">
                <a16:creationId xmlns:a16="http://schemas.microsoft.com/office/drawing/2014/main" id="{286E46C1-43F5-2570-9768-2266E9451FA3}"/>
              </a:ext>
            </a:extLst>
          </p:cNvPr>
          <p:cNvGrpSpPr/>
          <p:nvPr/>
        </p:nvGrpSpPr>
        <p:grpSpPr>
          <a:xfrm>
            <a:off x="10536696" y="3300230"/>
            <a:ext cx="694266" cy="694836"/>
            <a:chOff x="544075" y="3049994"/>
            <a:chExt cx="2668124" cy="2450384"/>
          </a:xfrm>
        </p:grpSpPr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9843317-6205-3D90-C43E-83D2BDFBADC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14" name="Group 3413">
              <a:extLst>
                <a:ext uri="{FF2B5EF4-FFF2-40B4-BE49-F238E27FC236}">
                  <a16:creationId xmlns:a16="http://schemas.microsoft.com/office/drawing/2014/main" id="{4603FEC7-26EC-1D2D-F9EA-432FA7CAD03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381D7715-6A8C-5503-C288-1140999C407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20" name="Teardrop 3419">
                  <a:extLst>
                    <a:ext uri="{FF2B5EF4-FFF2-40B4-BE49-F238E27FC236}">
                      <a16:creationId xmlns:a16="http://schemas.microsoft.com/office/drawing/2014/main" id="{63A39426-74B3-4B87-9594-613DDB39A3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1" name="Teardrop 3420">
                  <a:extLst>
                    <a:ext uri="{FF2B5EF4-FFF2-40B4-BE49-F238E27FC236}">
                      <a16:creationId xmlns:a16="http://schemas.microsoft.com/office/drawing/2014/main" id="{BC2FA613-969A-416B-D687-2794314E680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2" name="Teardrop 3421">
                  <a:extLst>
                    <a:ext uri="{FF2B5EF4-FFF2-40B4-BE49-F238E27FC236}">
                      <a16:creationId xmlns:a16="http://schemas.microsoft.com/office/drawing/2014/main" id="{17433663-79F1-76EC-A9B0-753B78979AE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9464BA9E-E8E4-238E-9D0D-7EEBE0D56F7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17" name="Teardrop 3416">
                  <a:extLst>
                    <a:ext uri="{FF2B5EF4-FFF2-40B4-BE49-F238E27FC236}">
                      <a16:creationId xmlns:a16="http://schemas.microsoft.com/office/drawing/2014/main" id="{C16A1DB2-EEB5-7DD4-4825-2637D84DF70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8" name="Teardrop 3417">
                  <a:extLst>
                    <a:ext uri="{FF2B5EF4-FFF2-40B4-BE49-F238E27FC236}">
                      <a16:creationId xmlns:a16="http://schemas.microsoft.com/office/drawing/2014/main" id="{65BFC40C-7D74-E539-4BEE-301F7487335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9" name="Teardrop 3418">
                  <a:extLst>
                    <a:ext uri="{FF2B5EF4-FFF2-40B4-BE49-F238E27FC236}">
                      <a16:creationId xmlns:a16="http://schemas.microsoft.com/office/drawing/2014/main" id="{4A2E6FCF-F50B-DABA-D5F0-45FA052E943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23" name="Group 3422">
            <a:extLst>
              <a:ext uri="{FF2B5EF4-FFF2-40B4-BE49-F238E27FC236}">
                <a16:creationId xmlns:a16="http://schemas.microsoft.com/office/drawing/2014/main" id="{488695F1-C351-BC9D-476C-50D38CDA0291}"/>
              </a:ext>
            </a:extLst>
          </p:cNvPr>
          <p:cNvGrpSpPr/>
          <p:nvPr/>
        </p:nvGrpSpPr>
        <p:grpSpPr>
          <a:xfrm>
            <a:off x="10766805" y="2821233"/>
            <a:ext cx="694266" cy="694836"/>
            <a:chOff x="544075" y="3049994"/>
            <a:chExt cx="2668124" cy="2450384"/>
          </a:xfrm>
        </p:grpSpPr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236051B9-B896-A0D5-627F-88F7DECA0A7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25" name="Group 3424">
              <a:extLst>
                <a:ext uri="{FF2B5EF4-FFF2-40B4-BE49-F238E27FC236}">
                  <a16:creationId xmlns:a16="http://schemas.microsoft.com/office/drawing/2014/main" id="{636BF3BE-B148-D6B4-F93A-F22B790BF33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26" name="Group 3425">
                <a:extLst>
                  <a:ext uri="{FF2B5EF4-FFF2-40B4-BE49-F238E27FC236}">
                    <a16:creationId xmlns:a16="http://schemas.microsoft.com/office/drawing/2014/main" id="{1EF664F8-A3E0-FE61-1A7F-110F1820943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31" name="Teardrop 3430">
                  <a:extLst>
                    <a:ext uri="{FF2B5EF4-FFF2-40B4-BE49-F238E27FC236}">
                      <a16:creationId xmlns:a16="http://schemas.microsoft.com/office/drawing/2014/main" id="{3B0C9FC3-522E-9EBE-113D-CC581BB8ECC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2" name="Teardrop 3431">
                  <a:extLst>
                    <a:ext uri="{FF2B5EF4-FFF2-40B4-BE49-F238E27FC236}">
                      <a16:creationId xmlns:a16="http://schemas.microsoft.com/office/drawing/2014/main" id="{E4F85F93-275E-73DF-F897-8FA4C221245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33" name="Teardrop 3432">
                  <a:extLst>
                    <a:ext uri="{FF2B5EF4-FFF2-40B4-BE49-F238E27FC236}">
                      <a16:creationId xmlns:a16="http://schemas.microsoft.com/office/drawing/2014/main" id="{6232106A-C5BD-A064-C86B-2149B11DB5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27" name="Group 3426">
                <a:extLst>
                  <a:ext uri="{FF2B5EF4-FFF2-40B4-BE49-F238E27FC236}">
                    <a16:creationId xmlns:a16="http://schemas.microsoft.com/office/drawing/2014/main" id="{4986302E-CF7C-3C98-C725-DFCA6723F0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28" name="Teardrop 3427">
                  <a:extLst>
                    <a:ext uri="{FF2B5EF4-FFF2-40B4-BE49-F238E27FC236}">
                      <a16:creationId xmlns:a16="http://schemas.microsoft.com/office/drawing/2014/main" id="{43120CF3-5A3C-C8F3-1062-7EC2F018F26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9" name="Teardrop 3428">
                  <a:extLst>
                    <a:ext uri="{FF2B5EF4-FFF2-40B4-BE49-F238E27FC236}">
                      <a16:creationId xmlns:a16="http://schemas.microsoft.com/office/drawing/2014/main" id="{B9F65049-1F0F-D7E5-B13E-100AE32629A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0" name="Teardrop 3429">
                  <a:extLst>
                    <a:ext uri="{FF2B5EF4-FFF2-40B4-BE49-F238E27FC236}">
                      <a16:creationId xmlns:a16="http://schemas.microsoft.com/office/drawing/2014/main" id="{7B0892E1-D62C-3EE0-47E7-797CF148D50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34" name="Group 3433">
            <a:extLst>
              <a:ext uri="{FF2B5EF4-FFF2-40B4-BE49-F238E27FC236}">
                <a16:creationId xmlns:a16="http://schemas.microsoft.com/office/drawing/2014/main" id="{1D4550BA-175B-0AC4-027F-0F4DC2B12AE3}"/>
              </a:ext>
            </a:extLst>
          </p:cNvPr>
          <p:cNvGrpSpPr/>
          <p:nvPr/>
        </p:nvGrpSpPr>
        <p:grpSpPr>
          <a:xfrm>
            <a:off x="10743193" y="1959152"/>
            <a:ext cx="694266" cy="694836"/>
            <a:chOff x="544075" y="3049994"/>
            <a:chExt cx="2668124" cy="2450384"/>
          </a:xfrm>
        </p:grpSpPr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A80CDDD6-5D2B-CEB6-0A86-9BE8B5DBC718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36" name="Group 3435">
              <a:extLst>
                <a:ext uri="{FF2B5EF4-FFF2-40B4-BE49-F238E27FC236}">
                  <a16:creationId xmlns:a16="http://schemas.microsoft.com/office/drawing/2014/main" id="{911F4F2D-E9EA-B1EB-CCDC-B8B78F80A0E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E10F8467-2928-B715-41BB-51063A0B329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42" name="Teardrop 3441">
                  <a:extLst>
                    <a:ext uri="{FF2B5EF4-FFF2-40B4-BE49-F238E27FC236}">
                      <a16:creationId xmlns:a16="http://schemas.microsoft.com/office/drawing/2014/main" id="{133C4AB9-1397-8FD8-4E5E-FCB2ED5CEDC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3" name="Teardrop 3442">
                  <a:extLst>
                    <a:ext uri="{FF2B5EF4-FFF2-40B4-BE49-F238E27FC236}">
                      <a16:creationId xmlns:a16="http://schemas.microsoft.com/office/drawing/2014/main" id="{FC2071DD-A8FF-5989-05FE-467415EE7C6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4" name="Teardrop 3443">
                  <a:extLst>
                    <a:ext uri="{FF2B5EF4-FFF2-40B4-BE49-F238E27FC236}">
                      <a16:creationId xmlns:a16="http://schemas.microsoft.com/office/drawing/2014/main" id="{5383BDF5-00AD-B6EF-9FAA-5D096A3A06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A1ECC2A1-F3F0-F5CD-4E32-CB23922A1D2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39" name="Teardrop 3438">
                  <a:extLst>
                    <a:ext uri="{FF2B5EF4-FFF2-40B4-BE49-F238E27FC236}">
                      <a16:creationId xmlns:a16="http://schemas.microsoft.com/office/drawing/2014/main" id="{D66CAB5B-A96A-AC90-3381-654B94D75E6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0" name="Teardrop 3439">
                  <a:extLst>
                    <a:ext uri="{FF2B5EF4-FFF2-40B4-BE49-F238E27FC236}">
                      <a16:creationId xmlns:a16="http://schemas.microsoft.com/office/drawing/2014/main" id="{19642365-C845-824F-AD5F-F9AE3A42092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1" name="Teardrop 3440">
                  <a:extLst>
                    <a:ext uri="{FF2B5EF4-FFF2-40B4-BE49-F238E27FC236}">
                      <a16:creationId xmlns:a16="http://schemas.microsoft.com/office/drawing/2014/main" id="{BCA4517A-1A56-4DE2-96FB-5886B5381A7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45" name="Group 3444">
            <a:extLst>
              <a:ext uri="{FF2B5EF4-FFF2-40B4-BE49-F238E27FC236}">
                <a16:creationId xmlns:a16="http://schemas.microsoft.com/office/drawing/2014/main" id="{0DFCDEBE-6F48-1AB2-6CF6-D31969E1E54B}"/>
              </a:ext>
            </a:extLst>
          </p:cNvPr>
          <p:cNvGrpSpPr/>
          <p:nvPr/>
        </p:nvGrpSpPr>
        <p:grpSpPr>
          <a:xfrm>
            <a:off x="11573156" y="2040080"/>
            <a:ext cx="694266" cy="694836"/>
            <a:chOff x="544075" y="3049994"/>
            <a:chExt cx="2668124" cy="2450384"/>
          </a:xfrm>
        </p:grpSpPr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EF02D560-F004-5AFE-7DBB-5E4C6C96225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447" name="Group 3446">
              <a:extLst>
                <a:ext uri="{FF2B5EF4-FFF2-40B4-BE49-F238E27FC236}">
                  <a16:creationId xmlns:a16="http://schemas.microsoft.com/office/drawing/2014/main" id="{C49696DF-5F75-C6DC-FE01-1E82A2E068E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081269DF-2D46-E407-A997-04755AA47F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53" name="Teardrop 3452">
                  <a:extLst>
                    <a:ext uri="{FF2B5EF4-FFF2-40B4-BE49-F238E27FC236}">
                      <a16:creationId xmlns:a16="http://schemas.microsoft.com/office/drawing/2014/main" id="{D5EBDB52-4018-C6AC-BC22-1B2D647AF24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4" name="Teardrop 3453">
                  <a:extLst>
                    <a:ext uri="{FF2B5EF4-FFF2-40B4-BE49-F238E27FC236}">
                      <a16:creationId xmlns:a16="http://schemas.microsoft.com/office/drawing/2014/main" id="{9E93CEE9-EDD5-14CF-E5C4-21C5AA653B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5" name="Teardrop 3454">
                  <a:extLst>
                    <a:ext uri="{FF2B5EF4-FFF2-40B4-BE49-F238E27FC236}">
                      <a16:creationId xmlns:a16="http://schemas.microsoft.com/office/drawing/2014/main" id="{5095188E-6913-0988-65C7-6CECB4A0989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16FD0A46-CDB3-8604-8705-567769228EF7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50" name="Teardrop 3449">
                  <a:extLst>
                    <a:ext uri="{FF2B5EF4-FFF2-40B4-BE49-F238E27FC236}">
                      <a16:creationId xmlns:a16="http://schemas.microsoft.com/office/drawing/2014/main" id="{4C243284-9760-19E3-FA05-9E0F7E19D405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1" name="Teardrop 3450">
                  <a:extLst>
                    <a:ext uri="{FF2B5EF4-FFF2-40B4-BE49-F238E27FC236}">
                      <a16:creationId xmlns:a16="http://schemas.microsoft.com/office/drawing/2014/main" id="{DC5E665E-9DD7-E69C-331A-59E8A9199F4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2" name="Teardrop 3451">
                  <a:extLst>
                    <a:ext uri="{FF2B5EF4-FFF2-40B4-BE49-F238E27FC236}">
                      <a16:creationId xmlns:a16="http://schemas.microsoft.com/office/drawing/2014/main" id="{4F09C5D1-9C2D-822C-C62C-C374838AC80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78" name="Group 3477">
            <a:extLst>
              <a:ext uri="{FF2B5EF4-FFF2-40B4-BE49-F238E27FC236}">
                <a16:creationId xmlns:a16="http://schemas.microsoft.com/office/drawing/2014/main" id="{DD485BAD-35F8-02E1-8FF1-9B91A1149941}"/>
              </a:ext>
            </a:extLst>
          </p:cNvPr>
          <p:cNvGrpSpPr/>
          <p:nvPr/>
        </p:nvGrpSpPr>
        <p:grpSpPr>
          <a:xfrm>
            <a:off x="11415057" y="2760335"/>
            <a:ext cx="694266" cy="694836"/>
            <a:chOff x="544075" y="3049994"/>
            <a:chExt cx="2668124" cy="2450384"/>
          </a:xfrm>
        </p:grpSpPr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19861971-CC4C-2805-CD39-C750C0CF1B6F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FB6D2FE7-4D26-CF6F-CBAD-685BB8C668E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81" name="Group 3480">
                <a:extLst>
                  <a:ext uri="{FF2B5EF4-FFF2-40B4-BE49-F238E27FC236}">
                    <a16:creationId xmlns:a16="http://schemas.microsoft.com/office/drawing/2014/main" id="{6C2CE195-5F8C-1D26-1C36-4554B8928D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86" name="Teardrop 3485">
                  <a:extLst>
                    <a:ext uri="{FF2B5EF4-FFF2-40B4-BE49-F238E27FC236}">
                      <a16:creationId xmlns:a16="http://schemas.microsoft.com/office/drawing/2014/main" id="{4C7C22BF-697B-1680-8292-53F4263C097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7" name="Teardrop 3486">
                  <a:extLst>
                    <a:ext uri="{FF2B5EF4-FFF2-40B4-BE49-F238E27FC236}">
                      <a16:creationId xmlns:a16="http://schemas.microsoft.com/office/drawing/2014/main" id="{38DA4A5E-BAD5-D696-4A19-F0C1DD30F5A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8" name="Teardrop 3487">
                  <a:extLst>
                    <a:ext uri="{FF2B5EF4-FFF2-40B4-BE49-F238E27FC236}">
                      <a16:creationId xmlns:a16="http://schemas.microsoft.com/office/drawing/2014/main" id="{1652A3CD-2DA6-99DF-97A8-85A6E43CD1C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82" name="Group 3481">
                <a:extLst>
                  <a:ext uri="{FF2B5EF4-FFF2-40B4-BE49-F238E27FC236}">
                    <a16:creationId xmlns:a16="http://schemas.microsoft.com/office/drawing/2014/main" id="{4ADB030B-2E4B-B98B-7799-7EF8B7735A0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83" name="Teardrop 3482">
                  <a:extLst>
                    <a:ext uri="{FF2B5EF4-FFF2-40B4-BE49-F238E27FC236}">
                      <a16:creationId xmlns:a16="http://schemas.microsoft.com/office/drawing/2014/main" id="{64B1F879-1536-23F9-EF21-30F6D2B1C37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4" name="Teardrop 3483">
                  <a:extLst>
                    <a:ext uri="{FF2B5EF4-FFF2-40B4-BE49-F238E27FC236}">
                      <a16:creationId xmlns:a16="http://schemas.microsoft.com/office/drawing/2014/main" id="{2E03FF6A-BF71-8B3E-077D-7CED60DE681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5" name="Teardrop 3484">
                  <a:extLst>
                    <a:ext uri="{FF2B5EF4-FFF2-40B4-BE49-F238E27FC236}">
                      <a16:creationId xmlns:a16="http://schemas.microsoft.com/office/drawing/2014/main" id="{4AD7AACB-1AA1-4B49-E2F7-E5C9CAD2283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89" name="Group 3488">
            <a:extLst>
              <a:ext uri="{FF2B5EF4-FFF2-40B4-BE49-F238E27FC236}">
                <a16:creationId xmlns:a16="http://schemas.microsoft.com/office/drawing/2014/main" id="{E0378399-0F17-84E5-C485-A785C31F931C}"/>
              </a:ext>
            </a:extLst>
          </p:cNvPr>
          <p:cNvGrpSpPr/>
          <p:nvPr/>
        </p:nvGrpSpPr>
        <p:grpSpPr>
          <a:xfrm>
            <a:off x="10795713" y="4258571"/>
            <a:ext cx="694266" cy="694836"/>
            <a:chOff x="544075" y="3049994"/>
            <a:chExt cx="2668124" cy="2450384"/>
          </a:xfrm>
        </p:grpSpPr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8104D707-5B2E-0691-221D-48E869489F3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91" name="Group 3490">
              <a:extLst>
                <a:ext uri="{FF2B5EF4-FFF2-40B4-BE49-F238E27FC236}">
                  <a16:creationId xmlns:a16="http://schemas.microsoft.com/office/drawing/2014/main" id="{44082BA6-30EC-B81D-621A-285390CA64A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92" name="Group 3491">
                <a:extLst>
                  <a:ext uri="{FF2B5EF4-FFF2-40B4-BE49-F238E27FC236}">
                    <a16:creationId xmlns:a16="http://schemas.microsoft.com/office/drawing/2014/main" id="{A34E30F9-A850-AA1C-5934-2333D2623B0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97" name="Teardrop 3496">
                  <a:extLst>
                    <a:ext uri="{FF2B5EF4-FFF2-40B4-BE49-F238E27FC236}">
                      <a16:creationId xmlns:a16="http://schemas.microsoft.com/office/drawing/2014/main" id="{E78DD4BF-3097-BA8E-6410-CEFF0F20608F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8" name="Teardrop 3497">
                  <a:extLst>
                    <a:ext uri="{FF2B5EF4-FFF2-40B4-BE49-F238E27FC236}">
                      <a16:creationId xmlns:a16="http://schemas.microsoft.com/office/drawing/2014/main" id="{A2BD2E00-B7E0-34B7-C210-3D7397AAC69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9" name="Teardrop 3498">
                  <a:extLst>
                    <a:ext uri="{FF2B5EF4-FFF2-40B4-BE49-F238E27FC236}">
                      <a16:creationId xmlns:a16="http://schemas.microsoft.com/office/drawing/2014/main" id="{73A763FF-0205-87E8-BE8D-F2641F5175C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93" name="Group 3492">
                <a:extLst>
                  <a:ext uri="{FF2B5EF4-FFF2-40B4-BE49-F238E27FC236}">
                    <a16:creationId xmlns:a16="http://schemas.microsoft.com/office/drawing/2014/main" id="{DA6BC103-63BF-0FDF-694A-A79DDDCBAA6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94" name="Teardrop 3493">
                  <a:extLst>
                    <a:ext uri="{FF2B5EF4-FFF2-40B4-BE49-F238E27FC236}">
                      <a16:creationId xmlns:a16="http://schemas.microsoft.com/office/drawing/2014/main" id="{C0E0B758-CC2D-BAF8-09EF-9FFC89C0E87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5" name="Teardrop 3494">
                  <a:extLst>
                    <a:ext uri="{FF2B5EF4-FFF2-40B4-BE49-F238E27FC236}">
                      <a16:creationId xmlns:a16="http://schemas.microsoft.com/office/drawing/2014/main" id="{5484D26A-EFE5-DE5A-7D33-61ED6978778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6" name="Teardrop 3495">
                  <a:extLst>
                    <a:ext uri="{FF2B5EF4-FFF2-40B4-BE49-F238E27FC236}">
                      <a16:creationId xmlns:a16="http://schemas.microsoft.com/office/drawing/2014/main" id="{F3147A34-85E8-4F1C-E830-29AEBD586F0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11" name="Group 3510">
            <a:extLst>
              <a:ext uri="{FF2B5EF4-FFF2-40B4-BE49-F238E27FC236}">
                <a16:creationId xmlns:a16="http://schemas.microsoft.com/office/drawing/2014/main" id="{88FDA9E0-9089-DB8B-585B-DE7F774BF5B8}"/>
              </a:ext>
            </a:extLst>
          </p:cNvPr>
          <p:cNvGrpSpPr/>
          <p:nvPr/>
        </p:nvGrpSpPr>
        <p:grpSpPr>
          <a:xfrm>
            <a:off x="10194256" y="4060051"/>
            <a:ext cx="694266" cy="694836"/>
            <a:chOff x="544075" y="3049994"/>
            <a:chExt cx="2668124" cy="2450384"/>
          </a:xfrm>
        </p:grpSpPr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05B230BB-E6D9-3211-040C-65079F0F64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13" name="Group 3512">
              <a:extLst>
                <a:ext uri="{FF2B5EF4-FFF2-40B4-BE49-F238E27FC236}">
                  <a16:creationId xmlns:a16="http://schemas.microsoft.com/office/drawing/2014/main" id="{3EECAF8A-A6EC-D3B5-E643-0758F11F48FB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14" name="Group 3513">
                <a:extLst>
                  <a:ext uri="{FF2B5EF4-FFF2-40B4-BE49-F238E27FC236}">
                    <a16:creationId xmlns:a16="http://schemas.microsoft.com/office/drawing/2014/main" id="{AF263039-CC6B-6775-0960-44891507DF6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19" name="Teardrop 3518">
                  <a:extLst>
                    <a:ext uri="{FF2B5EF4-FFF2-40B4-BE49-F238E27FC236}">
                      <a16:creationId xmlns:a16="http://schemas.microsoft.com/office/drawing/2014/main" id="{0144D323-CC98-03B6-0FDA-34F81BBE6C6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0" name="Teardrop 3519">
                  <a:extLst>
                    <a:ext uri="{FF2B5EF4-FFF2-40B4-BE49-F238E27FC236}">
                      <a16:creationId xmlns:a16="http://schemas.microsoft.com/office/drawing/2014/main" id="{A9CA201B-D7A8-F90C-4680-7EE3279A953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1" name="Teardrop 3520">
                  <a:extLst>
                    <a:ext uri="{FF2B5EF4-FFF2-40B4-BE49-F238E27FC236}">
                      <a16:creationId xmlns:a16="http://schemas.microsoft.com/office/drawing/2014/main" id="{C44F823F-647D-53A1-5BB6-71DDA73A79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15" name="Group 3514">
                <a:extLst>
                  <a:ext uri="{FF2B5EF4-FFF2-40B4-BE49-F238E27FC236}">
                    <a16:creationId xmlns:a16="http://schemas.microsoft.com/office/drawing/2014/main" id="{C71418B3-4CAC-E160-0898-F4924C40B9A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16" name="Teardrop 3515">
                  <a:extLst>
                    <a:ext uri="{FF2B5EF4-FFF2-40B4-BE49-F238E27FC236}">
                      <a16:creationId xmlns:a16="http://schemas.microsoft.com/office/drawing/2014/main" id="{46965328-FD24-1B30-0C8F-18A004704F4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17" name="Teardrop 3516">
                  <a:extLst>
                    <a:ext uri="{FF2B5EF4-FFF2-40B4-BE49-F238E27FC236}">
                      <a16:creationId xmlns:a16="http://schemas.microsoft.com/office/drawing/2014/main" id="{C34831A9-3595-5853-3D4A-29A22A46B98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18" name="Teardrop 3517">
                  <a:extLst>
                    <a:ext uri="{FF2B5EF4-FFF2-40B4-BE49-F238E27FC236}">
                      <a16:creationId xmlns:a16="http://schemas.microsoft.com/office/drawing/2014/main" id="{07043124-D6C5-DD73-FD1C-BB68394850B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22" name="Group 3521">
            <a:extLst>
              <a:ext uri="{FF2B5EF4-FFF2-40B4-BE49-F238E27FC236}">
                <a16:creationId xmlns:a16="http://schemas.microsoft.com/office/drawing/2014/main" id="{F0C3158E-2E05-2074-EB67-C28CD705989C}"/>
              </a:ext>
            </a:extLst>
          </p:cNvPr>
          <p:cNvGrpSpPr/>
          <p:nvPr/>
        </p:nvGrpSpPr>
        <p:grpSpPr>
          <a:xfrm>
            <a:off x="11009119" y="3681029"/>
            <a:ext cx="694266" cy="694836"/>
            <a:chOff x="544075" y="3049994"/>
            <a:chExt cx="2668124" cy="2450384"/>
          </a:xfrm>
        </p:grpSpPr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003B72D2-5CDA-B03B-F6E4-D5E043330BE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24" name="Group 3523">
              <a:extLst>
                <a:ext uri="{FF2B5EF4-FFF2-40B4-BE49-F238E27FC236}">
                  <a16:creationId xmlns:a16="http://schemas.microsoft.com/office/drawing/2014/main" id="{07DD7BC7-ED93-049A-0ED6-F8F8BFCE5CD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25" name="Group 3524">
                <a:extLst>
                  <a:ext uri="{FF2B5EF4-FFF2-40B4-BE49-F238E27FC236}">
                    <a16:creationId xmlns:a16="http://schemas.microsoft.com/office/drawing/2014/main" id="{DF9127B7-C85F-2B3E-2C60-4FDBFDF7999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30" name="Teardrop 3529">
                  <a:extLst>
                    <a:ext uri="{FF2B5EF4-FFF2-40B4-BE49-F238E27FC236}">
                      <a16:creationId xmlns:a16="http://schemas.microsoft.com/office/drawing/2014/main" id="{6551489B-E2F6-06D7-0FA5-56854EBF323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31" name="Teardrop 3530">
                  <a:extLst>
                    <a:ext uri="{FF2B5EF4-FFF2-40B4-BE49-F238E27FC236}">
                      <a16:creationId xmlns:a16="http://schemas.microsoft.com/office/drawing/2014/main" id="{AF6A2B60-7F7C-D579-11D1-1DC24D6A8E4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2" name="Teardrop 3531">
                  <a:extLst>
                    <a:ext uri="{FF2B5EF4-FFF2-40B4-BE49-F238E27FC236}">
                      <a16:creationId xmlns:a16="http://schemas.microsoft.com/office/drawing/2014/main" id="{A17EDD49-AB63-62F7-0C8A-43B9CB0C4DF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26" name="Group 3525">
                <a:extLst>
                  <a:ext uri="{FF2B5EF4-FFF2-40B4-BE49-F238E27FC236}">
                    <a16:creationId xmlns:a16="http://schemas.microsoft.com/office/drawing/2014/main" id="{E9BC3842-3CD2-F57D-C202-DFCCBA9E89B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27" name="Teardrop 3526">
                  <a:extLst>
                    <a:ext uri="{FF2B5EF4-FFF2-40B4-BE49-F238E27FC236}">
                      <a16:creationId xmlns:a16="http://schemas.microsoft.com/office/drawing/2014/main" id="{6C65D705-3DB2-303B-CEDF-672037B584CE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8" name="Teardrop 3527">
                  <a:extLst>
                    <a:ext uri="{FF2B5EF4-FFF2-40B4-BE49-F238E27FC236}">
                      <a16:creationId xmlns:a16="http://schemas.microsoft.com/office/drawing/2014/main" id="{8BE0CE29-CC56-69AF-62AC-677B3EE4802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9" name="Teardrop 3528">
                  <a:extLst>
                    <a:ext uri="{FF2B5EF4-FFF2-40B4-BE49-F238E27FC236}">
                      <a16:creationId xmlns:a16="http://schemas.microsoft.com/office/drawing/2014/main" id="{363AE67E-45A5-09AF-8B04-5500E108496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33" name="Group 3532">
            <a:extLst>
              <a:ext uri="{FF2B5EF4-FFF2-40B4-BE49-F238E27FC236}">
                <a16:creationId xmlns:a16="http://schemas.microsoft.com/office/drawing/2014/main" id="{DBF61172-F48A-2B3F-C205-AE7D99BDD012}"/>
              </a:ext>
            </a:extLst>
          </p:cNvPr>
          <p:cNvGrpSpPr/>
          <p:nvPr/>
        </p:nvGrpSpPr>
        <p:grpSpPr>
          <a:xfrm>
            <a:off x="11611943" y="4249506"/>
            <a:ext cx="694266" cy="694836"/>
            <a:chOff x="544075" y="3049994"/>
            <a:chExt cx="2668124" cy="2450384"/>
          </a:xfrm>
        </p:grpSpPr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C512F343-F88D-388E-351C-7AA0780D23DD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35" name="Group 3534">
              <a:extLst>
                <a:ext uri="{FF2B5EF4-FFF2-40B4-BE49-F238E27FC236}">
                  <a16:creationId xmlns:a16="http://schemas.microsoft.com/office/drawing/2014/main" id="{37E42F68-C3C5-BB93-8454-1723A35F7A2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36" name="Group 3535">
                <a:extLst>
                  <a:ext uri="{FF2B5EF4-FFF2-40B4-BE49-F238E27FC236}">
                    <a16:creationId xmlns:a16="http://schemas.microsoft.com/office/drawing/2014/main" id="{2F0A8334-77B8-BF75-7242-7EE6E7A96693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41" name="Teardrop 3540">
                  <a:extLst>
                    <a:ext uri="{FF2B5EF4-FFF2-40B4-BE49-F238E27FC236}">
                      <a16:creationId xmlns:a16="http://schemas.microsoft.com/office/drawing/2014/main" id="{D26E8569-5A79-F57D-2FC8-9480A0D174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2" name="Teardrop 3541">
                  <a:extLst>
                    <a:ext uri="{FF2B5EF4-FFF2-40B4-BE49-F238E27FC236}">
                      <a16:creationId xmlns:a16="http://schemas.microsoft.com/office/drawing/2014/main" id="{B7AF0EFD-E48E-73F1-8767-386BAD7F77B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43" name="Teardrop 3542">
                  <a:extLst>
                    <a:ext uri="{FF2B5EF4-FFF2-40B4-BE49-F238E27FC236}">
                      <a16:creationId xmlns:a16="http://schemas.microsoft.com/office/drawing/2014/main" id="{56A4A4A0-DB74-4B2F-CB01-711F4AD7A59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37" name="Group 3536">
                <a:extLst>
                  <a:ext uri="{FF2B5EF4-FFF2-40B4-BE49-F238E27FC236}">
                    <a16:creationId xmlns:a16="http://schemas.microsoft.com/office/drawing/2014/main" id="{FDBDD09B-697C-CFDD-C292-C00B573C9A0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38" name="Teardrop 3537">
                  <a:extLst>
                    <a:ext uri="{FF2B5EF4-FFF2-40B4-BE49-F238E27FC236}">
                      <a16:creationId xmlns:a16="http://schemas.microsoft.com/office/drawing/2014/main" id="{385C8F92-44DA-DEBC-5DC0-305DB0692DF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9" name="Teardrop 3538">
                  <a:extLst>
                    <a:ext uri="{FF2B5EF4-FFF2-40B4-BE49-F238E27FC236}">
                      <a16:creationId xmlns:a16="http://schemas.microsoft.com/office/drawing/2014/main" id="{D0FD5444-8128-433C-F7FE-2D79DBADE05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0" name="Teardrop 3539">
                  <a:extLst>
                    <a:ext uri="{FF2B5EF4-FFF2-40B4-BE49-F238E27FC236}">
                      <a16:creationId xmlns:a16="http://schemas.microsoft.com/office/drawing/2014/main" id="{F38B4B07-1F56-919C-D4EC-1BE84F174AA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44" name="Group 3543">
            <a:extLst>
              <a:ext uri="{FF2B5EF4-FFF2-40B4-BE49-F238E27FC236}">
                <a16:creationId xmlns:a16="http://schemas.microsoft.com/office/drawing/2014/main" id="{3D638EED-2B97-9D9C-4810-3943659D077A}"/>
              </a:ext>
            </a:extLst>
          </p:cNvPr>
          <p:cNvGrpSpPr/>
          <p:nvPr/>
        </p:nvGrpSpPr>
        <p:grpSpPr>
          <a:xfrm>
            <a:off x="11398803" y="4867172"/>
            <a:ext cx="694266" cy="694836"/>
            <a:chOff x="544075" y="3049994"/>
            <a:chExt cx="2668124" cy="2450384"/>
          </a:xfrm>
        </p:grpSpPr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5E5B839-78BD-4630-402A-3CB28C4AA1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46" name="Group 3545">
              <a:extLst>
                <a:ext uri="{FF2B5EF4-FFF2-40B4-BE49-F238E27FC236}">
                  <a16:creationId xmlns:a16="http://schemas.microsoft.com/office/drawing/2014/main" id="{D3BCCCA8-E311-157B-1FC0-435C6A5637D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47" name="Group 3546">
                <a:extLst>
                  <a:ext uri="{FF2B5EF4-FFF2-40B4-BE49-F238E27FC236}">
                    <a16:creationId xmlns:a16="http://schemas.microsoft.com/office/drawing/2014/main" id="{6EB32AA7-71E6-52FB-D699-4D33C96C7E8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52" name="Teardrop 3551">
                  <a:extLst>
                    <a:ext uri="{FF2B5EF4-FFF2-40B4-BE49-F238E27FC236}">
                      <a16:creationId xmlns:a16="http://schemas.microsoft.com/office/drawing/2014/main" id="{B78A3D6E-FB43-60A6-A12B-8D819CF871B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3" name="Teardrop 3552">
                  <a:extLst>
                    <a:ext uri="{FF2B5EF4-FFF2-40B4-BE49-F238E27FC236}">
                      <a16:creationId xmlns:a16="http://schemas.microsoft.com/office/drawing/2014/main" id="{BCD8737F-47AE-B588-A90F-B272DE28063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4" name="Teardrop 3553">
                  <a:extLst>
                    <a:ext uri="{FF2B5EF4-FFF2-40B4-BE49-F238E27FC236}">
                      <a16:creationId xmlns:a16="http://schemas.microsoft.com/office/drawing/2014/main" id="{81DB2D27-21AB-D6FA-F64C-8347536B9DA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48" name="Group 3547">
                <a:extLst>
                  <a:ext uri="{FF2B5EF4-FFF2-40B4-BE49-F238E27FC236}">
                    <a16:creationId xmlns:a16="http://schemas.microsoft.com/office/drawing/2014/main" id="{CCE496C7-DAAA-6C5F-671F-68C9F1EA1E4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49" name="Teardrop 3548">
                  <a:extLst>
                    <a:ext uri="{FF2B5EF4-FFF2-40B4-BE49-F238E27FC236}">
                      <a16:creationId xmlns:a16="http://schemas.microsoft.com/office/drawing/2014/main" id="{A7454C36-7B02-87D0-3ABA-97283623206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0" name="Teardrop 3549">
                  <a:extLst>
                    <a:ext uri="{FF2B5EF4-FFF2-40B4-BE49-F238E27FC236}">
                      <a16:creationId xmlns:a16="http://schemas.microsoft.com/office/drawing/2014/main" id="{8AFA3EA8-3056-5448-BF36-25DAC951C38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1" name="Teardrop 3550">
                  <a:extLst>
                    <a:ext uri="{FF2B5EF4-FFF2-40B4-BE49-F238E27FC236}">
                      <a16:creationId xmlns:a16="http://schemas.microsoft.com/office/drawing/2014/main" id="{0C388715-E274-E57F-2657-C65BD852374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55" name="Group 3554">
            <a:extLst>
              <a:ext uri="{FF2B5EF4-FFF2-40B4-BE49-F238E27FC236}">
                <a16:creationId xmlns:a16="http://schemas.microsoft.com/office/drawing/2014/main" id="{8FF10A86-9B2B-226D-2C0D-789F4D8D4129}"/>
              </a:ext>
            </a:extLst>
          </p:cNvPr>
          <p:cNvGrpSpPr/>
          <p:nvPr/>
        </p:nvGrpSpPr>
        <p:grpSpPr>
          <a:xfrm>
            <a:off x="10057168" y="2590616"/>
            <a:ext cx="694266" cy="694836"/>
            <a:chOff x="544075" y="3049994"/>
            <a:chExt cx="2668124" cy="2450384"/>
          </a:xfrm>
        </p:grpSpPr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B4607F07-F6BF-4857-5E3E-8D4587560F2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557" name="Group 3556">
              <a:extLst>
                <a:ext uri="{FF2B5EF4-FFF2-40B4-BE49-F238E27FC236}">
                  <a16:creationId xmlns:a16="http://schemas.microsoft.com/office/drawing/2014/main" id="{1041BB34-5143-D524-4A0D-C68D820C64C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58" name="Group 3557">
                <a:extLst>
                  <a:ext uri="{FF2B5EF4-FFF2-40B4-BE49-F238E27FC236}">
                    <a16:creationId xmlns:a16="http://schemas.microsoft.com/office/drawing/2014/main" id="{897A8968-E969-ACFF-6680-6EF60A6C9BC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63" name="Teardrop 3562">
                  <a:extLst>
                    <a:ext uri="{FF2B5EF4-FFF2-40B4-BE49-F238E27FC236}">
                      <a16:creationId xmlns:a16="http://schemas.microsoft.com/office/drawing/2014/main" id="{C6C2565A-B49D-DDDE-895A-D062B36B7E47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4" name="Teardrop 3563">
                  <a:extLst>
                    <a:ext uri="{FF2B5EF4-FFF2-40B4-BE49-F238E27FC236}">
                      <a16:creationId xmlns:a16="http://schemas.microsoft.com/office/drawing/2014/main" id="{14B9AB3D-C8A4-AC88-0B25-CEFACD96274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5" name="Teardrop 3564">
                  <a:extLst>
                    <a:ext uri="{FF2B5EF4-FFF2-40B4-BE49-F238E27FC236}">
                      <a16:creationId xmlns:a16="http://schemas.microsoft.com/office/drawing/2014/main" id="{3904AFE5-0933-5577-E198-3382F2835F6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59" name="Group 3558">
                <a:extLst>
                  <a:ext uri="{FF2B5EF4-FFF2-40B4-BE49-F238E27FC236}">
                    <a16:creationId xmlns:a16="http://schemas.microsoft.com/office/drawing/2014/main" id="{26223171-E04E-0A68-9F5C-0DF4A4D4CF7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60" name="Teardrop 3559">
                  <a:extLst>
                    <a:ext uri="{FF2B5EF4-FFF2-40B4-BE49-F238E27FC236}">
                      <a16:creationId xmlns:a16="http://schemas.microsoft.com/office/drawing/2014/main" id="{1648C58D-8B3F-F76D-4246-1C997E71A70C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1" name="Teardrop 3560">
                  <a:extLst>
                    <a:ext uri="{FF2B5EF4-FFF2-40B4-BE49-F238E27FC236}">
                      <a16:creationId xmlns:a16="http://schemas.microsoft.com/office/drawing/2014/main" id="{C0E55B66-1C7B-E6F8-BFFC-BB99647C17B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2" name="Teardrop 3561">
                  <a:extLst>
                    <a:ext uri="{FF2B5EF4-FFF2-40B4-BE49-F238E27FC236}">
                      <a16:creationId xmlns:a16="http://schemas.microsoft.com/office/drawing/2014/main" id="{4F83C531-88AB-B74F-803B-991BF7A4498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66" name="Group 3565">
            <a:extLst>
              <a:ext uri="{FF2B5EF4-FFF2-40B4-BE49-F238E27FC236}">
                <a16:creationId xmlns:a16="http://schemas.microsoft.com/office/drawing/2014/main" id="{98F2CBC7-DFAA-DA2D-E75F-15B84EDEBBB5}"/>
              </a:ext>
            </a:extLst>
          </p:cNvPr>
          <p:cNvGrpSpPr/>
          <p:nvPr/>
        </p:nvGrpSpPr>
        <p:grpSpPr>
          <a:xfrm>
            <a:off x="9927480" y="1787072"/>
            <a:ext cx="694266" cy="694836"/>
            <a:chOff x="544075" y="3049994"/>
            <a:chExt cx="2668124" cy="2450384"/>
          </a:xfrm>
        </p:grpSpPr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22C0F082-A160-1F74-3D87-4F195B3764E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68" name="Group 3567">
              <a:extLst>
                <a:ext uri="{FF2B5EF4-FFF2-40B4-BE49-F238E27FC236}">
                  <a16:creationId xmlns:a16="http://schemas.microsoft.com/office/drawing/2014/main" id="{E76890F6-35FD-6A8F-6775-B2F4D5437BE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69" name="Group 3568">
                <a:extLst>
                  <a:ext uri="{FF2B5EF4-FFF2-40B4-BE49-F238E27FC236}">
                    <a16:creationId xmlns:a16="http://schemas.microsoft.com/office/drawing/2014/main" id="{801C2ECB-C10D-9989-B91F-0703DF9E49E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74" name="Teardrop 3573">
                  <a:extLst>
                    <a:ext uri="{FF2B5EF4-FFF2-40B4-BE49-F238E27FC236}">
                      <a16:creationId xmlns:a16="http://schemas.microsoft.com/office/drawing/2014/main" id="{E6D932BC-04A7-5216-4966-EB6AF43AF9E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5" name="Teardrop 3574">
                  <a:extLst>
                    <a:ext uri="{FF2B5EF4-FFF2-40B4-BE49-F238E27FC236}">
                      <a16:creationId xmlns:a16="http://schemas.microsoft.com/office/drawing/2014/main" id="{3EB438BD-3130-638A-57B4-D5F276DDAD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6" name="Teardrop 3575">
                  <a:extLst>
                    <a:ext uri="{FF2B5EF4-FFF2-40B4-BE49-F238E27FC236}">
                      <a16:creationId xmlns:a16="http://schemas.microsoft.com/office/drawing/2014/main" id="{771F3B35-2D22-23AD-C7C4-5F60A08C200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0" name="Group 3569">
                <a:extLst>
                  <a:ext uri="{FF2B5EF4-FFF2-40B4-BE49-F238E27FC236}">
                    <a16:creationId xmlns:a16="http://schemas.microsoft.com/office/drawing/2014/main" id="{1C5163A5-1D80-F1CE-AEBB-1A1F3C19D61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71" name="Teardrop 3570">
                  <a:extLst>
                    <a:ext uri="{FF2B5EF4-FFF2-40B4-BE49-F238E27FC236}">
                      <a16:creationId xmlns:a16="http://schemas.microsoft.com/office/drawing/2014/main" id="{3606C9EE-7C82-A5F2-5B5D-AB6198B0B63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2" name="Teardrop 3571">
                  <a:extLst>
                    <a:ext uri="{FF2B5EF4-FFF2-40B4-BE49-F238E27FC236}">
                      <a16:creationId xmlns:a16="http://schemas.microsoft.com/office/drawing/2014/main" id="{27886D8C-A88F-B042-723E-B556258541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3" name="Teardrop 3572">
                  <a:extLst>
                    <a:ext uri="{FF2B5EF4-FFF2-40B4-BE49-F238E27FC236}">
                      <a16:creationId xmlns:a16="http://schemas.microsoft.com/office/drawing/2014/main" id="{66315D75-E91C-F1A6-BC88-40F31759F11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30FB37D9-270E-44BD-544F-FC5818533555}"/>
              </a:ext>
            </a:extLst>
          </p:cNvPr>
          <p:cNvGrpSpPr/>
          <p:nvPr/>
        </p:nvGrpSpPr>
        <p:grpSpPr>
          <a:xfrm>
            <a:off x="9899069" y="3310871"/>
            <a:ext cx="694266" cy="694836"/>
            <a:chOff x="544075" y="3049994"/>
            <a:chExt cx="2668124" cy="2450384"/>
          </a:xfrm>
        </p:grpSpPr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CE5E25B7-1772-C13D-5B96-8A3F960B27F5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8D414B2E-BF9A-8C54-0EDE-4127C1BD0707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91" name="Group 3590">
                <a:extLst>
                  <a:ext uri="{FF2B5EF4-FFF2-40B4-BE49-F238E27FC236}">
                    <a16:creationId xmlns:a16="http://schemas.microsoft.com/office/drawing/2014/main" id="{32932E2C-820D-31D5-EFAE-58C701F6F9C8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96" name="Teardrop 3595">
                  <a:extLst>
                    <a:ext uri="{FF2B5EF4-FFF2-40B4-BE49-F238E27FC236}">
                      <a16:creationId xmlns:a16="http://schemas.microsoft.com/office/drawing/2014/main" id="{0656AC43-ECBA-73E2-53C2-8C1B6A3465F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7" name="Teardrop 3596">
                  <a:extLst>
                    <a:ext uri="{FF2B5EF4-FFF2-40B4-BE49-F238E27FC236}">
                      <a16:creationId xmlns:a16="http://schemas.microsoft.com/office/drawing/2014/main" id="{6EB56743-9ED8-5168-BC7E-E625E15E58F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8" name="Teardrop 3597">
                  <a:extLst>
                    <a:ext uri="{FF2B5EF4-FFF2-40B4-BE49-F238E27FC236}">
                      <a16:creationId xmlns:a16="http://schemas.microsoft.com/office/drawing/2014/main" id="{6E0ABA9D-1338-AB70-B64B-B588F4A304A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FB53ECE5-B694-35B1-9D19-19EB4097144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93" name="Teardrop 3592">
                  <a:extLst>
                    <a:ext uri="{FF2B5EF4-FFF2-40B4-BE49-F238E27FC236}">
                      <a16:creationId xmlns:a16="http://schemas.microsoft.com/office/drawing/2014/main" id="{E2A6FC38-E8C1-841E-573D-D5FDE84D845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4" name="Teardrop 3593">
                  <a:extLst>
                    <a:ext uri="{FF2B5EF4-FFF2-40B4-BE49-F238E27FC236}">
                      <a16:creationId xmlns:a16="http://schemas.microsoft.com/office/drawing/2014/main" id="{39ACC65D-A1C3-17F3-4D0F-71D17C8E5E8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5" name="Teardrop 3594">
                  <a:extLst>
                    <a:ext uri="{FF2B5EF4-FFF2-40B4-BE49-F238E27FC236}">
                      <a16:creationId xmlns:a16="http://schemas.microsoft.com/office/drawing/2014/main" id="{E8137C5E-2571-01AE-B0EF-2E2992E4BC3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99" name="Group 3598">
            <a:extLst>
              <a:ext uri="{FF2B5EF4-FFF2-40B4-BE49-F238E27FC236}">
                <a16:creationId xmlns:a16="http://schemas.microsoft.com/office/drawing/2014/main" id="{4DFF9BAA-A7BD-3C7A-C9F7-4C7B207DC604}"/>
              </a:ext>
            </a:extLst>
          </p:cNvPr>
          <p:cNvGrpSpPr/>
          <p:nvPr/>
        </p:nvGrpSpPr>
        <p:grpSpPr>
          <a:xfrm>
            <a:off x="10486827" y="4868429"/>
            <a:ext cx="694266" cy="694836"/>
            <a:chOff x="544075" y="3049994"/>
            <a:chExt cx="2668124" cy="2450384"/>
          </a:xfrm>
        </p:grpSpPr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2C38DFC0-0E6A-6EFE-5ABA-58A0F099038C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01" name="Group 3600">
              <a:extLst>
                <a:ext uri="{FF2B5EF4-FFF2-40B4-BE49-F238E27FC236}">
                  <a16:creationId xmlns:a16="http://schemas.microsoft.com/office/drawing/2014/main" id="{85C5058A-B5B1-46D0-377E-436F0E301DB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02" name="Group 3601">
                <a:extLst>
                  <a:ext uri="{FF2B5EF4-FFF2-40B4-BE49-F238E27FC236}">
                    <a16:creationId xmlns:a16="http://schemas.microsoft.com/office/drawing/2014/main" id="{CE252795-12D9-A8CE-F40E-EBA73CF690A6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07" name="Teardrop 3606">
                  <a:extLst>
                    <a:ext uri="{FF2B5EF4-FFF2-40B4-BE49-F238E27FC236}">
                      <a16:creationId xmlns:a16="http://schemas.microsoft.com/office/drawing/2014/main" id="{41C754F0-355A-7162-53D9-657D7386DE8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8" name="Teardrop 3607">
                  <a:extLst>
                    <a:ext uri="{FF2B5EF4-FFF2-40B4-BE49-F238E27FC236}">
                      <a16:creationId xmlns:a16="http://schemas.microsoft.com/office/drawing/2014/main" id="{1B403E16-34F2-EEF1-568E-46801978FE7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9" name="Teardrop 3608">
                  <a:extLst>
                    <a:ext uri="{FF2B5EF4-FFF2-40B4-BE49-F238E27FC236}">
                      <a16:creationId xmlns:a16="http://schemas.microsoft.com/office/drawing/2014/main" id="{C9C9B7CE-2C0F-E877-95B8-8EB557FAA55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03" name="Group 3602">
                <a:extLst>
                  <a:ext uri="{FF2B5EF4-FFF2-40B4-BE49-F238E27FC236}">
                    <a16:creationId xmlns:a16="http://schemas.microsoft.com/office/drawing/2014/main" id="{A37978D3-B93E-42EC-6D9A-7EE5D576CAF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04" name="Teardrop 3603">
                  <a:extLst>
                    <a:ext uri="{FF2B5EF4-FFF2-40B4-BE49-F238E27FC236}">
                      <a16:creationId xmlns:a16="http://schemas.microsoft.com/office/drawing/2014/main" id="{D24D5CA4-4073-D841-3761-DC8237B992D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5" name="Teardrop 3604">
                  <a:extLst>
                    <a:ext uri="{FF2B5EF4-FFF2-40B4-BE49-F238E27FC236}">
                      <a16:creationId xmlns:a16="http://schemas.microsoft.com/office/drawing/2014/main" id="{66D7F528-914C-FCE9-F409-05744521B39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6" name="Teardrop 3605">
                  <a:extLst>
                    <a:ext uri="{FF2B5EF4-FFF2-40B4-BE49-F238E27FC236}">
                      <a16:creationId xmlns:a16="http://schemas.microsoft.com/office/drawing/2014/main" id="{42CF1CAB-5B35-EBDB-BD02-F18B97FD534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10" name="Group 3609">
            <a:extLst>
              <a:ext uri="{FF2B5EF4-FFF2-40B4-BE49-F238E27FC236}">
                <a16:creationId xmlns:a16="http://schemas.microsoft.com/office/drawing/2014/main" id="{67950B7F-321C-3B8E-6E45-2B06C031F747}"/>
              </a:ext>
            </a:extLst>
          </p:cNvPr>
          <p:cNvGrpSpPr/>
          <p:nvPr/>
        </p:nvGrpSpPr>
        <p:grpSpPr>
          <a:xfrm>
            <a:off x="11731778" y="5559046"/>
            <a:ext cx="694266" cy="694836"/>
            <a:chOff x="544075" y="3049994"/>
            <a:chExt cx="2668124" cy="2450384"/>
          </a:xfrm>
        </p:grpSpPr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9D3D727C-71B2-4F48-FB1B-864F1825B0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12" name="Group 3611">
              <a:extLst>
                <a:ext uri="{FF2B5EF4-FFF2-40B4-BE49-F238E27FC236}">
                  <a16:creationId xmlns:a16="http://schemas.microsoft.com/office/drawing/2014/main" id="{DC09E423-0CAB-4239-F8C1-7D7214B9EF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13" name="Group 3612">
                <a:extLst>
                  <a:ext uri="{FF2B5EF4-FFF2-40B4-BE49-F238E27FC236}">
                    <a16:creationId xmlns:a16="http://schemas.microsoft.com/office/drawing/2014/main" id="{6A95A5B4-6C45-B265-E8E9-3668E2D68BD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18" name="Teardrop 3617">
                  <a:extLst>
                    <a:ext uri="{FF2B5EF4-FFF2-40B4-BE49-F238E27FC236}">
                      <a16:creationId xmlns:a16="http://schemas.microsoft.com/office/drawing/2014/main" id="{420601A1-96C3-146A-1A8A-6D47BD526C96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9" name="Teardrop 3618">
                  <a:extLst>
                    <a:ext uri="{FF2B5EF4-FFF2-40B4-BE49-F238E27FC236}">
                      <a16:creationId xmlns:a16="http://schemas.microsoft.com/office/drawing/2014/main" id="{49734CD8-BB41-B832-4A1A-9EC73E36EEA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0" name="Teardrop 3619">
                  <a:extLst>
                    <a:ext uri="{FF2B5EF4-FFF2-40B4-BE49-F238E27FC236}">
                      <a16:creationId xmlns:a16="http://schemas.microsoft.com/office/drawing/2014/main" id="{2162EF89-146D-2A3C-F011-4FA29C9B9F4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14" name="Group 3613">
                <a:extLst>
                  <a:ext uri="{FF2B5EF4-FFF2-40B4-BE49-F238E27FC236}">
                    <a16:creationId xmlns:a16="http://schemas.microsoft.com/office/drawing/2014/main" id="{E60B9ED0-CD38-F197-965E-ACE3F9527D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15" name="Teardrop 3614">
                  <a:extLst>
                    <a:ext uri="{FF2B5EF4-FFF2-40B4-BE49-F238E27FC236}">
                      <a16:creationId xmlns:a16="http://schemas.microsoft.com/office/drawing/2014/main" id="{70F2BB50-6BDE-5F29-AE8A-14D2FD7A8B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16" name="Teardrop 3615">
                  <a:extLst>
                    <a:ext uri="{FF2B5EF4-FFF2-40B4-BE49-F238E27FC236}">
                      <a16:creationId xmlns:a16="http://schemas.microsoft.com/office/drawing/2014/main" id="{250E5115-DEF9-1D5E-15D4-DF8B8CC57DE5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7" name="Teardrop 3616">
                  <a:extLst>
                    <a:ext uri="{FF2B5EF4-FFF2-40B4-BE49-F238E27FC236}">
                      <a16:creationId xmlns:a16="http://schemas.microsoft.com/office/drawing/2014/main" id="{76AF91B0-D5D7-7280-3013-3816D8EB94B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21" name="Group 3620">
            <a:extLst>
              <a:ext uri="{FF2B5EF4-FFF2-40B4-BE49-F238E27FC236}">
                <a16:creationId xmlns:a16="http://schemas.microsoft.com/office/drawing/2014/main" id="{10DD36F7-3118-9F60-35D5-CB4DC74BD9E1}"/>
              </a:ext>
            </a:extLst>
          </p:cNvPr>
          <p:cNvGrpSpPr/>
          <p:nvPr/>
        </p:nvGrpSpPr>
        <p:grpSpPr>
          <a:xfrm>
            <a:off x="10959999" y="5532106"/>
            <a:ext cx="694266" cy="694836"/>
            <a:chOff x="544075" y="3049994"/>
            <a:chExt cx="2668124" cy="2450384"/>
          </a:xfrm>
        </p:grpSpPr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4B167260-F56B-C6D4-7859-FDDEE35D8D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23" name="Group 3622">
              <a:extLst>
                <a:ext uri="{FF2B5EF4-FFF2-40B4-BE49-F238E27FC236}">
                  <a16:creationId xmlns:a16="http://schemas.microsoft.com/office/drawing/2014/main" id="{CAAB6F0E-08B5-3157-3C66-6EF421A3ED9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24" name="Group 3623">
                <a:extLst>
                  <a:ext uri="{FF2B5EF4-FFF2-40B4-BE49-F238E27FC236}">
                    <a16:creationId xmlns:a16="http://schemas.microsoft.com/office/drawing/2014/main" id="{062A9535-638A-DC8E-B8FE-07E6390261D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29" name="Teardrop 3628">
                  <a:extLst>
                    <a:ext uri="{FF2B5EF4-FFF2-40B4-BE49-F238E27FC236}">
                      <a16:creationId xmlns:a16="http://schemas.microsoft.com/office/drawing/2014/main" id="{25406513-E93E-4727-F172-5C91CB9E644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0" name="Teardrop 3629">
                  <a:extLst>
                    <a:ext uri="{FF2B5EF4-FFF2-40B4-BE49-F238E27FC236}">
                      <a16:creationId xmlns:a16="http://schemas.microsoft.com/office/drawing/2014/main" id="{E6C75DCA-92C9-F940-B215-263ACCD3CCC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1" name="Teardrop 3630">
                  <a:extLst>
                    <a:ext uri="{FF2B5EF4-FFF2-40B4-BE49-F238E27FC236}">
                      <a16:creationId xmlns:a16="http://schemas.microsoft.com/office/drawing/2014/main" id="{86974C38-F0CA-82B2-BDE4-6549F6A5564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25" name="Group 3624">
                <a:extLst>
                  <a:ext uri="{FF2B5EF4-FFF2-40B4-BE49-F238E27FC236}">
                    <a16:creationId xmlns:a16="http://schemas.microsoft.com/office/drawing/2014/main" id="{4980EC86-9BD2-DB96-15EB-E05D6324ACE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26" name="Teardrop 3625">
                  <a:extLst>
                    <a:ext uri="{FF2B5EF4-FFF2-40B4-BE49-F238E27FC236}">
                      <a16:creationId xmlns:a16="http://schemas.microsoft.com/office/drawing/2014/main" id="{B94E054C-9EC9-174E-177A-9F1A925E2F4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7" name="Teardrop 3626">
                  <a:extLst>
                    <a:ext uri="{FF2B5EF4-FFF2-40B4-BE49-F238E27FC236}">
                      <a16:creationId xmlns:a16="http://schemas.microsoft.com/office/drawing/2014/main" id="{F8D8B46A-C84A-A6FB-19FF-1E3C1168495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8" name="Teardrop 3627">
                  <a:extLst>
                    <a:ext uri="{FF2B5EF4-FFF2-40B4-BE49-F238E27FC236}">
                      <a16:creationId xmlns:a16="http://schemas.microsoft.com/office/drawing/2014/main" id="{B692FDEE-1521-0ACA-E908-3BB496B8B58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B5094347-5BD7-C96C-BA95-AB1BC924E20E}"/>
              </a:ext>
            </a:extLst>
          </p:cNvPr>
          <p:cNvGrpSpPr/>
          <p:nvPr/>
        </p:nvGrpSpPr>
        <p:grpSpPr>
          <a:xfrm>
            <a:off x="11612516" y="6230231"/>
            <a:ext cx="694266" cy="694836"/>
            <a:chOff x="544075" y="3049994"/>
            <a:chExt cx="2668124" cy="2450384"/>
          </a:xfrm>
        </p:grpSpPr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ED12DE39-6E30-64BC-EC40-0A8DF938D80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F19A81A8-DE0B-3ABC-C2C0-E507A40DB4D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35" name="Group 3634">
                <a:extLst>
                  <a:ext uri="{FF2B5EF4-FFF2-40B4-BE49-F238E27FC236}">
                    <a16:creationId xmlns:a16="http://schemas.microsoft.com/office/drawing/2014/main" id="{C1EC6148-06F4-2B82-701A-46F11CA53E7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40" name="Teardrop 3639">
                  <a:extLst>
                    <a:ext uri="{FF2B5EF4-FFF2-40B4-BE49-F238E27FC236}">
                      <a16:creationId xmlns:a16="http://schemas.microsoft.com/office/drawing/2014/main" id="{E12F6FAF-5C40-05F1-CBA8-CD04225754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1" name="Teardrop 3640">
                  <a:extLst>
                    <a:ext uri="{FF2B5EF4-FFF2-40B4-BE49-F238E27FC236}">
                      <a16:creationId xmlns:a16="http://schemas.microsoft.com/office/drawing/2014/main" id="{789023A4-AFCA-A6A7-EC42-E7C18E3ABF1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2" name="Teardrop 3641">
                  <a:extLst>
                    <a:ext uri="{FF2B5EF4-FFF2-40B4-BE49-F238E27FC236}">
                      <a16:creationId xmlns:a16="http://schemas.microsoft.com/office/drawing/2014/main" id="{C672155F-8A96-D71B-8109-5DE38699C29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36" name="Group 3635">
                <a:extLst>
                  <a:ext uri="{FF2B5EF4-FFF2-40B4-BE49-F238E27FC236}">
                    <a16:creationId xmlns:a16="http://schemas.microsoft.com/office/drawing/2014/main" id="{705C4E5F-E5CA-4100-87AA-A627C96DAE8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37" name="Teardrop 3636">
                  <a:extLst>
                    <a:ext uri="{FF2B5EF4-FFF2-40B4-BE49-F238E27FC236}">
                      <a16:creationId xmlns:a16="http://schemas.microsoft.com/office/drawing/2014/main" id="{24F3DC04-A210-8C9B-68C3-727BC5BA3254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8" name="Teardrop 3637">
                  <a:extLst>
                    <a:ext uri="{FF2B5EF4-FFF2-40B4-BE49-F238E27FC236}">
                      <a16:creationId xmlns:a16="http://schemas.microsoft.com/office/drawing/2014/main" id="{DB97C21A-F96D-9F62-FEEB-4034D77CB3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9" name="Teardrop 3638">
                  <a:extLst>
                    <a:ext uri="{FF2B5EF4-FFF2-40B4-BE49-F238E27FC236}">
                      <a16:creationId xmlns:a16="http://schemas.microsoft.com/office/drawing/2014/main" id="{E7FD5428-B76F-8699-7D30-7216E2F6F99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87BDA9B5-FD10-F17D-7375-0F269150F2F7}"/>
              </a:ext>
            </a:extLst>
          </p:cNvPr>
          <p:cNvGrpSpPr/>
          <p:nvPr/>
        </p:nvGrpSpPr>
        <p:grpSpPr>
          <a:xfrm>
            <a:off x="10833960" y="6195047"/>
            <a:ext cx="694266" cy="694836"/>
            <a:chOff x="544075" y="3049994"/>
            <a:chExt cx="2668124" cy="2450384"/>
          </a:xfrm>
        </p:grpSpPr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0721F6D5-0445-894A-CBF4-36991EF7312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45" name="Group 3644">
              <a:extLst>
                <a:ext uri="{FF2B5EF4-FFF2-40B4-BE49-F238E27FC236}">
                  <a16:creationId xmlns:a16="http://schemas.microsoft.com/office/drawing/2014/main" id="{39813174-AA84-7049-D9E6-0AB85CF5D82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46" name="Group 3645">
                <a:extLst>
                  <a:ext uri="{FF2B5EF4-FFF2-40B4-BE49-F238E27FC236}">
                    <a16:creationId xmlns:a16="http://schemas.microsoft.com/office/drawing/2014/main" id="{EAD7A046-77DF-8A8B-CBC6-7C95DD9B846F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51" name="Teardrop 3650">
                  <a:extLst>
                    <a:ext uri="{FF2B5EF4-FFF2-40B4-BE49-F238E27FC236}">
                      <a16:creationId xmlns:a16="http://schemas.microsoft.com/office/drawing/2014/main" id="{7C4E8BCF-DD7E-CD9B-CA88-C79E891678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2" name="Teardrop 3651">
                  <a:extLst>
                    <a:ext uri="{FF2B5EF4-FFF2-40B4-BE49-F238E27FC236}">
                      <a16:creationId xmlns:a16="http://schemas.microsoft.com/office/drawing/2014/main" id="{E7FF8DCA-038A-2955-245F-DECF2914FC8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53" name="Teardrop 3652">
                  <a:extLst>
                    <a:ext uri="{FF2B5EF4-FFF2-40B4-BE49-F238E27FC236}">
                      <a16:creationId xmlns:a16="http://schemas.microsoft.com/office/drawing/2014/main" id="{2D78D412-E46B-66FD-D380-9C6AE547A1C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47" name="Group 3646">
                <a:extLst>
                  <a:ext uri="{FF2B5EF4-FFF2-40B4-BE49-F238E27FC236}">
                    <a16:creationId xmlns:a16="http://schemas.microsoft.com/office/drawing/2014/main" id="{7D17DA78-6D33-4133-4007-4B673C7C281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48" name="Teardrop 3647">
                  <a:extLst>
                    <a:ext uri="{FF2B5EF4-FFF2-40B4-BE49-F238E27FC236}">
                      <a16:creationId xmlns:a16="http://schemas.microsoft.com/office/drawing/2014/main" id="{9F5898DE-B181-3675-8E24-A867DC6263E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9" name="Teardrop 3648">
                  <a:extLst>
                    <a:ext uri="{FF2B5EF4-FFF2-40B4-BE49-F238E27FC236}">
                      <a16:creationId xmlns:a16="http://schemas.microsoft.com/office/drawing/2014/main" id="{4E99EEA5-FEF2-4684-3AE8-D7484039086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0" name="Teardrop 3649">
                  <a:extLst>
                    <a:ext uri="{FF2B5EF4-FFF2-40B4-BE49-F238E27FC236}">
                      <a16:creationId xmlns:a16="http://schemas.microsoft.com/office/drawing/2014/main" id="{1A618997-BCB0-37A3-97A7-6437FE89726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54" name="Group 3653">
            <a:extLst>
              <a:ext uri="{FF2B5EF4-FFF2-40B4-BE49-F238E27FC236}">
                <a16:creationId xmlns:a16="http://schemas.microsoft.com/office/drawing/2014/main" id="{45D3A452-330F-8611-A2D4-489FE263C663}"/>
              </a:ext>
            </a:extLst>
          </p:cNvPr>
          <p:cNvGrpSpPr/>
          <p:nvPr/>
        </p:nvGrpSpPr>
        <p:grpSpPr>
          <a:xfrm>
            <a:off x="10115981" y="6163164"/>
            <a:ext cx="694266" cy="694836"/>
            <a:chOff x="544075" y="3049994"/>
            <a:chExt cx="2668124" cy="2450384"/>
          </a:xfrm>
        </p:grpSpPr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24CC5999-E89F-EA07-C301-4339FCAA1F1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56" name="Group 3655">
              <a:extLst>
                <a:ext uri="{FF2B5EF4-FFF2-40B4-BE49-F238E27FC236}">
                  <a16:creationId xmlns:a16="http://schemas.microsoft.com/office/drawing/2014/main" id="{225A2735-A7F8-791E-7299-4654B3C7ED0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57" name="Group 3656">
                <a:extLst>
                  <a:ext uri="{FF2B5EF4-FFF2-40B4-BE49-F238E27FC236}">
                    <a16:creationId xmlns:a16="http://schemas.microsoft.com/office/drawing/2014/main" id="{F19ACDEA-34EA-DB57-0236-FE810CCF2F4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62" name="Teardrop 3661">
                  <a:extLst>
                    <a:ext uri="{FF2B5EF4-FFF2-40B4-BE49-F238E27FC236}">
                      <a16:creationId xmlns:a16="http://schemas.microsoft.com/office/drawing/2014/main" id="{2D55C459-B5D2-D711-2CCF-549D1EA9E52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3" name="Teardrop 3662">
                  <a:extLst>
                    <a:ext uri="{FF2B5EF4-FFF2-40B4-BE49-F238E27FC236}">
                      <a16:creationId xmlns:a16="http://schemas.microsoft.com/office/drawing/2014/main" id="{AC95377D-56E8-F515-C90D-817F5541EC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4" name="Teardrop 3663">
                  <a:extLst>
                    <a:ext uri="{FF2B5EF4-FFF2-40B4-BE49-F238E27FC236}">
                      <a16:creationId xmlns:a16="http://schemas.microsoft.com/office/drawing/2014/main" id="{3AE17D35-A283-05D9-7239-C4EC373052A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58" name="Group 3657">
                <a:extLst>
                  <a:ext uri="{FF2B5EF4-FFF2-40B4-BE49-F238E27FC236}">
                    <a16:creationId xmlns:a16="http://schemas.microsoft.com/office/drawing/2014/main" id="{5AE176D3-497B-EDBA-445A-6C53DD2C9C7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59" name="Teardrop 3658">
                  <a:extLst>
                    <a:ext uri="{FF2B5EF4-FFF2-40B4-BE49-F238E27FC236}">
                      <a16:creationId xmlns:a16="http://schemas.microsoft.com/office/drawing/2014/main" id="{51F3AE9C-2F61-212F-1475-F86D5692E63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0" name="Teardrop 3659">
                  <a:extLst>
                    <a:ext uri="{FF2B5EF4-FFF2-40B4-BE49-F238E27FC236}">
                      <a16:creationId xmlns:a16="http://schemas.microsoft.com/office/drawing/2014/main" id="{276BCB4F-9A7C-970B-3D70-38BF5AB24A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1" name="Teardrop 3660">
                  <a:extLst>
                    <a:ext uri="{FF2B5EF4-FFF2-40B4-BE49-F238E27FC236}">
                      <a16:creationId xmlns:a16="http://schemas.microsoft.com/office/drawing/2014/main" id="{FD48C801-4011-B735-63CB-0D3EA22A105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65" name="Group 3664">
            <a:extLst>
              <a:ext uri="{FF2B5EF4-FFF2-40B4-BE49-F238E27FC236}">
                <a16:creationId xmlns:a16="http://schemas.microsoft.com/office/drawing/2014/main" id="{73FDEB34-847A-5E6D-8F82-433D8A7B8855}"/>
              </a:ext>
            </a:extLst>
          </p:cNvPr>
          <p:cNvGrpSpPr/>
          <p:nvPr/>
        </p:nvGrpSpPr>
        <p:grpSpPr>
          <a:xfrm>
            <a:off x="10037706" y="5434190"/>
            <a:ext cx="694266" cy="694836"/>
            <a:chOff x="544075" y="3049994"/>
            <a:chExt cx="2668124" cy="2450384"/>
          </a:xfrm>
        </p:grpSpPr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4F63AB2C-6E14-E75C-B130-96351C0C47B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67" name="Group 3666">
              <a:extLst>
                <a:ext uri="{FF2B5EF4-FFF2-40B4-BE49-F238E27FC236}">
                  <a16:creationId xmlns:a16="http://schemas.microsoft.com/office/drawing/2014/main" id="{BBF746B3-99D3-6583-FAD6-4D54BE9ED603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68" name="Group 3667">
                <a:extLst>
                  <a:ext uri="{FF2B5EF4-FFF2-40B4-BE49-F238E27FC236}">
                    <a16:creationId xmlns:a16="http://schemas.microsoft.com/office/drawing/2014/main" id="{9477289A-8A1A-13FD-01AA-E3D22F2B8BA1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73" name="Teardrop 3672">
                  <a:extLst>
                    <a:ext uri="{FF2B5EF4-FFF2-40B4-BE49-F238E27FC236}">
                      <a16:creationId xmlns:a16="http://schemas.microsoft.com/office/drawing/2014/main" id="{4CC2E517-B142-2D36-F8C5-271AB8A1210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4" name="Teardrop 3673">
                  <a:extLst>
                    <a:ext uri="{FF2B5EF4-FFF2-40B4-BE49-F238E27FC236}">
                      <a16:creationId xmlns:a16="http://schemas.microsoft.com/office/drawing/2014/main" id="{EB482B22-3365-EE57-38FA-BBEFA42630B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5" name="Teardrop 3674">
                  <a:extLst>
                    <a:ext uri="{FF2B5EF4-FFF2-40B4-BE49-F238E27FC236}">
                      <a16:creationId xmlns:a16="http://schemas.microsoft.com/office/drawing/2014/main" id="{CF99569B-48B0-5681-E1E3-2A2C16951E3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69" name="Group 3668">
                <a:extLst>
                  <a:ext uri="{FF2B5EF4-FFF2-40B4-BE49-F238E27FC236}">
                    <a16:creationId xmlns:a16="http://schemas.microsoft.com/office/drawing/2014/main" id="{A9D6547D-D3CD-CDBA-8C8A-DB02BFD8511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70" name="Teardrop 3669">
                  <a:extLst>
                    <a:ext uri="{FF2B5EF4-FFF2-40B4-BE49-F238E27FC236}">
                      <a16:creationId xmlns:a16="http://schemas.microsoft.com/office/drawing/2014/main" id="{97BBEDBB-26A1-784F-9E9E-B0486C7CD9B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1" name="Teardrop 3670">
                  <a:extLst>
                    <a:ext uri="{FF2B5EF4-FFF2-40B4-BE49-F238E27FC236}">
                      <a16:creationId xmlns:a16="http://schemas.microsoft.com/office/drawing/2014/main" id="{96899330-24AB-84DC-6E3B-76320AD3131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2" name="Teardrop 3671">
                  <a:extLst>
                    <a:ext uri="{FF2B5EF4-FFF2-40B4-BE49-F238E27FC236}">
                      <a16:creationId xmlns:a16="http://schemas.microsoft.com/office/drawing/2014/main" id="{FE8CC917-D4E8-08FE-12DD-74B5D07276A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76" name="Group 3675">
            <a:extLst>
              <a:ext uri="{FF2B5EF4-FFF2-40B4-BE49-F238E27FC236}">
                <a16:creationId xmlns:a16="http://schemas.microsoft.com/office/drawing/2014/main" id="{1B5B785A-2449-D7F9-CDC1-938D7EBE3925}"/>
              </a:ext>
            </a:extLst>
          </p:cNvPr>
          <p:cNvGrpSpPr/>
          <p:nvPr/>
        </p:nvGrpSpPr>
        <p:grpSpPr>
          <a:xfrm>
            <a:off x="9335727" y="6087679"/>
            <a:ext cx="694266" cy="694836"/>
            <a:chOff x="544075" y="3049994"/>
            <a:chExt cx="2668124" cy="2450384"/>
          </a:xfrm>
        </p:grpSpPr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B213EC64-C1BE-4EEB-72F3-7413F800EF7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335DFBE-2647-EF0E-02F2-E617E132E0F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79" name="Group 3678">
                <a:extLst>
                  <a:ext uri="{FF2B5EF4-FFF2-40B4-BE49-F238E27FC236}">
                    <a16:creationId xmlns:a16="http://schemas.microsoft.com/office/drawing/2014/main" id="{042103D6-83F8-0823-D1E3-63177C76C5C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84" name="Teardrop 3683">
                  <a:extLst>
                    <a:ext uri="{FF2B5EF4-FFF2-40B4-BE49-F238E27FC236}">
                      <a16:creationId xmlns:a16="http://schemas.microsoft.com/office/drawing/2014/main" id="{A579E4D3-AAE3-464C-16A2-DED50734EE9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5" name="Teardrop 3684">
                  <a:extLst>
                    <a:ext uri="{FF2B5EF4-FFF2-40B4-BE49-F238E27FC236}">
                      <a16:creationId xmlns:a16="http://schemas.microsoft.com/office/drawing/2014/main" id="{FE2B8566-8084-F31F-DACB-A2F338D111F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6" name="Teardrop 3685">
                  <a:extLst>
                    <a:ext uri="{FF2B5EF4-FFF2-40B4-BE49-F238E27FC236}">
                      <a16:creationId xmlns:a16="http://schemas.microsoft.com/office/drawing/2014/main" id="{73C50467-4734-F594-2408-25E1355891F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80" name="Group 3679">
                <a:extLst>
                  <a:ext uri="{FF2B5EF4-FFF2-40B4-BE49-F238E27FC236}">
                    <a16:creationId xmlns:a16="http://schemas.microsoft.com/office/drawing/2014/main" id="{2B2658D5-30F0-4F86-73E6-151549287923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81" name="Teardrop 3680">
                  <a:extLst>
                    <a:ext uri="{FF2B5EF4-FFF2-40B4-BE49-F238E27FC236}">
                      <a16:creationId xmlns:a16="http://schemas.microsoft.com/office/drawing/2014/main" id="{6F02E762-91E1-F86D-95ED-B7BB8A4E682F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2" name="Teardrop 3681">
                  <a:extLst>
                    <a:ext uri="{FF2B5EF4-FFF2-40B4-BE49-F238E27FC236}">
                      <a16:creationId xmlns:a16="http://schemas.microsoft.com/office/drawing/2014/main" id="{6A5ABBC8-F043-F5C4-7D9B-A0B69D2A2DB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3" name="Teardrop 3682">
                  <a:extLst>
                    <a:ext uri="{FF2B5EF4-FFF2-40B4-BE49-F238E27FC236}">
                      <a16:creationId xmlns:a16="http://schemas.microsoft.com/office/drawing/2014/main" id="{23D9F6F3-326C-0D4D-CDB7-2A40FCFA37E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87" name="Group 3686">
            <a:extLst>
              <a:ext uri="{FF2B5EF4-FFF2-40B4-BE49-F238E27FC236}">
                <a16:creationId xmlns:a16="http://schemas.microsoft.com/office/drawing/2014/main" id="{7470CDE7-0074-D5D0-D151-83149D7815FA}"/>
              </a:ext>
            </a:extLst>
          </p:cNvPr>
          <p:cNvGrpSpPr/>
          <p:nvPr/>
        </p:nvGrpSpPr>
        <p:grpSpPr>
          <a:xfrm>
            <a:off x="9620956" y="4673677"/>
            <a:ext cx="694266" cy="694836"/>
            <a:chOff x="544075" y="3049994"/>
            <a:chExt cx="2668124" cy="2450384"/>
          </a:xfrm>
        </p:grpSpPr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DA066238-9E5D-B628-83D0-BEE8B2A0FB4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89" name="Group 3688">
              <a:extLst>
                <a:ext uri="{FF2B5EF4-FFF2-40B4-BE49-F238E27FC236}">
                  <a16:creationId xmlns:a16="http://schemas.microsoft.com/office/drawing/2014/main" id="{4380EAA1-4140-3B94-ABED-BF191879036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90" name="Group 3689">
                <a:extLst>
                  <a:ext uri="{FF2B5EF4-FFF2-40B4-BE49-F238E27FC236}">
                    <a16:creationId xmlns:a16="http://schemas.microsoft.com/office/drawing/2014/main" id="{DCEAA296-6C06-7080-AEF8-4C791DF0ECD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95" name="Teardrop 3694">
                  <a:extLst>
                    <a:ext uri="{FF2B5EF4-FFF2-40B4-BE49-F238E27FC236}">
                      <a16:creationId xmlns:a16="http://schemas.microsoft.com/office/drawing/2014/main" id="{41719F1F-2E05-1A34-486B-3159DD80142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6" name="Teardrop 3695">
                  <a:extLst>
                    <a:ext uri="{FF2B5EF4-FFF2-40B4-BE49-F238E27FC236}">
                      <a16:creationId xmlns:a16="http://schemas.microsoft.com/office/drawing/2014/main" id="{58293AA0-EE04-9D2E-F57F-7F4B7536B87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7" name="Teardrop 3696">
                  <a:extLst>
                    <a:ext uri="{FF2B5EF4-FFF2-40B4-BE49-F238E27FC236}">
                      <a16:creationId xmlns:a16="http://schemas.microsoft.com/office/drawing/2014/main" id="{F9A02C1B-D062-75A9-8C40-670215670EF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91" name="Group 3690">
                <a:extLst>
                  <a:ext uri="{FF2B5EF4-FFF2-40B4-BE49-F238E27FC236}">
                    <a16:creationId xmlns:a16="http://schemas.microsoft.com/office/drawing/2014/main" id="{2AE72877-432F-E066-D02D-9F99326DA6F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92" name="Teardrop 3691">
                  <a:extLst>
                    <a:ext uri="{FF2B5EF4-FFF2-40B4-BE49-F238E27FC236}">
                      <a16:creationId xmlns:a16="http://schemas.microsoft.com/office/drawing/2014/main" id="{4EC70280-D606-19BC-751D-03FF0E983D2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3" name="Teardrop 3692">
                  <a:extLst>
                    <a:ext uri="{FF2B5EF4-FFF2-40B4-BE49-F238E27FC236}">
                      <a16:creationId xmlns:a16="http://schemas.microsoft.com/office/drawing/2014/main" id="{E9EC3D54-4E45-0D31-4556-1FD062E3BB4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4" name="Teardrop 3693">
                  <a:extLst>
                    <a:ext uri="{FF2B5EF4-FFF2-40B4-BE49-F238E27FC236}">
                      <a16:creationId xmlns:a16="http://schemas.microsoft.com/office/drawing/2014/main" id="{D0B81318-EB43-A4E1-9EDB-C4D5632BA3C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31" name="Group 3730">
            <a:extLst>
              <a:ext uri="{FF2B5EF4-FFF2-40B4-BE49-F238E27FC236}">
                <a16:creationId xmlns:a16="http://schemas.microsoft.com/office/drawing/2014/main" id="{D9F641F3-8288-5BE8-BDD2-261E7DC27512}"/>
              </a:ext>
            </a:extLst>
          </p:cNvPr>
          <p:cNvGrpSpPr/>
          <p:nvPr/>
        </p:nvGrpSpPr>
        <p:grpSpPr>
          <a:xfrm>
            <a:off x="9177130" y="5276237"/>
            <a:ext cx="694266" cy="694836"/>
            <a:chOff x="544075" y="3049994"/>
            <a:chExt cx="2668124" cy="2450384"/>
          </a:xfrm>
        </p:grpSpPr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6E8D7F5C-CF5F-ACD6-BB2F-BBB9829D0B3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33" name="Group 3732">
              <a:extLst>
                <a:ext uri="{FF2B5EF4-FFF2-40B4-BE49-F238E27FC236}">
                  <a16:creationId xmlns:a16="http://schemas.microsoft.com/office/drawing/2014/main" id="{8D6E61DB-A408-3C0C-22E9-8570D9AD17A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34" name="Group 3733">
                <a:extLst>
                  <a:ext uri="{FF2B5EF4-FFF2-40B4-BE49-F238E27FC236}">
                    <a16:creationId xmlns:a16="http://schemas.microsoft.com/office/drawing/2014/main" id="{AF3BE8E5-E74C-FEE3-0FCC-A55EE3B89960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39" name="Teardrop 3738">
                  <a:extLst>
                    <a:ext uri="{FF2B5EF4-FFF2-40B4-BE49-F238E27FC236}">
                      <a16:creationId xmlns:a16="http://schemas.microsoft.com/office/drawing/2014/main" id="{00E4170F-125D-C1AF-7A3F-E1ABDE9CCDC3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0" name="Teardrop 3739">
                  <a:extLst>
                    <a:ext uri="{FF2B5EF4-FFF2-40B4-BE49-F238E27FC236}">
                      <a16:creationId xmlns:a16="http://schemas.microsoft.com/office/drawing/2014/main" id="{6F1F38D8-9FC5-D18F-3C4A-3E5DD51842A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1" name="Teardrop 3740">
                  <a:extLst>
                    <a:ext uri="{FF2B5EF4-FFF2-40B4-BE49-F238E27FC236}">
                      <a16:creationId xmlns:a16="http://schemas.microsoft.com/office/drawing/2014/main" id="{64FAD470-FB8F-3CDC-3476-F8BAF54068F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35" name="Group 3734">
                <a:extLst>
                  <a:ext uri="{FF2B5EF4-FFF2-40B4-BE49-F238E27FC236}">
                    <a16:creationId xmlns:a16="http://schemas.microsoft.com/office/drawing/2014/main" id="{4399E2A9-FF79-6AF8-0351-DDC29DFC3A9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36" name="Teardrop 3735">
                  <a:extLst>
                    <a:ext uri="{FF2B5EF4-FFF2-40B4-BE49-F238E27FC236}">
                      <a16:creationId xmlns:a16="http://schemas.microsoft.com/office/drawing/2014/main" id="{CE2FAF7E-4F58-9735-C21F-98108F70B9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37" name="Teardrop 3736">
                  <a:extLst>
                    <a:ext uri="{FF2B5EF4-FFF2-40B4-BE49-F238E27FC236}">
                      <a16:creationId xmlns:a16="http://schemas.microsoft.com/office/drawing/2014/main" id="{AE69E427-3FA2-E458-AA50-B3CAEC793A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8" name="Teardrop 3737">
                  <a:extLst>
                    <a:ext uri="{FF2B5EF4-FFF2-40B4-BE49-F238E27FC236}">
                      <a16:creationId xmlns:a16="http://schemas.microsoft.com/office/drawing/2014/main" id="{605FB8A9-FFD7-6DC4-658C-FD0617903FE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4B8C2D20-F781-9CF4-55DB-3CB7C9B8EB3F}"/>
              </a:ext>
            </a:extLst>
          </p:cNvPr>
          <p:cNvGrpSpPr/>
          <p:nvPr/>
        </p:nvGrpSpPr>
        <p:grpSpPr>
          <a:xfrm>
            <a:off x="8632577" y="5978696"/>
            <a:ext cx="694266" cy="694836"/>
            <a:chOff x="544075" y="3049994"/>
            <a:chExt cx="2668124" cy="2450384"/>
          </a:xfrm>
        </p:grpSpPr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7A48680C-BF16-D438-902A-F7B109B9196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8D6A51F9-C6D8-AE5B-6A48-4B8DC1C18CC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45" name="Group 3744">
                <a:extLst>
                  <a:ext uri="{FF2B5EF4-FFF2-40B4-BE49-F238E27FC236}">
                    <a16:creationId xmlns:a16="http://schemas.microsoft.com/office/drawing/2014/main" id="{4624BD6B-D3FF-371B-3A63-045F64D4AB3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50" name="Teardrop 3749">
                  <a:extLst>
                    <a:ext uri="{FF2B5EF4-FFF2-40B4-BE49-F238E27FC236}">
                      <a16:creationId xmlns:a16="http://schemas.microsoft.com/office/drawing/2014/main" id="{E1977526-EE8E-63CB-238D-42A10F2ADF2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1" name="Teardrop 3750">
                  <a:extLst>
                    <a:ext uri="{FF2B5EF4-FFF2-40B4-BE49-F238E27FC236}">
                      <a16:creationId xmlns:a16="http://schemas.microsoft.com/office/drawing/2014/main" id="{43D150BC-67E6-85EB-12A7-8F8D68E9978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52" name="Teardrop 3751">
                  <a:extLst>
                    <a:ext uri="{FF2B5EF4-FFF2-40B4-BE49-F238E27FC236}">
                      <a16:creationId xmlns:a16="http://schemas.microsoft.com/office/drawing/2014/main" id="{CC32FA05-93AB-17B5-1D1A-77FEB5DE157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46" name="Group 3745">
                <a:extLst>
                  <a:ext uri="{FF2B5EF4-FFF2-40B4-BE49-F238E27FC236}">
                    <a16:creationId xmlns:a16="http://schemas.microsoft.com/office/drawing/2014/main" id="{0A970973-A3AD-F7B6-6B99-6270D9ADB1F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47" name="Teardrop 3746">
                  <a:extLst>
                    <a:ext uri="{FF2B5EF4-FFF2-40B4-BE49-F238E27FC236}">
                      <a16:creationId xmlns:a16="http://schemas.microsoft.com/office/drawing/2014/main" id="{A545C5B5-4083-C4B2-4DBE-8B7B079B1AE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8" name="Teardrop 3747">
                  <a:extLst>
                    <a:ext uri="{FF2B5EF4-FFF2-40B4-BE49-F238E27FC236}">
                      <a16:creationId xmlns:a16="http://schemas.microsoft.com/office/drawing/2014/main" id="{1ACEE0F3-BF5D-D59C-2F05-4716579FB92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9" name="Teardrop 3748">
                  <a:extLst>
                    <a:ext uri="{FF2B5EF4-FFF2-40B4-BE49-F238E27FC236}">
                      <a16:creationId xmlns:a16="http://schemas.microsoft.com/office/drawing/2014/main" id="{50F125F4-E4A4-E0DB-F2C8-BA870D7438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9" cy="7030450"/>
            <a:chOff x="8632577" y="-105383"/>
            <a:chExt cx="3793469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9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6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5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5" y="3080199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4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7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8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9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5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8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5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2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8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21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5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5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70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2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8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71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8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80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60000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8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1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2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7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8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7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500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E510DC13-69E8-A2CF-0170-F5165C922AD8}"/>
              </a:ext>
            </a:extLst>
          </p:cNvPr>
          <p:cNvGrpSpPr/>
          <p:nvPr/>
        </p:nvGrpSpPr>
        <p:grpSpPr>
          <a:xfrm>
            <a:off x="8216655" y="51409"/>
            <a:ext cx="3923120" cy="1689731"/>
            <a:chOff x="4797032" y="2188963"/>
            <a:chExt cx="3923120" cy="1689731"/>
          </a:xfrm>
        </p:grpSpPr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900712F8-BB78-DECF-24DB-3FFCE6A6118B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1" name="Rectangle 2210">
              <a:extLst>
                <a:ext uri="{FF2B5EF4-FFF2-40B4-BE49-F238E27FC236}">
                  <a16:creationId xmlns:a16="http://schemas.microsoft.com/office/drawing/2014/main" id="{A4E8B74B-C5A0-E31D-0341-0C00CDD33934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99A2822-E8E7-6D4B-DE41-39E8D92AEE16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62637252-12DE-50D8-D110-38EBEA186A68}"/>
              </a:ext>
            </a:extLst>
          </p:cNvPr>
          <p:cNvGrpSpPr/>
          <p:nvPr/>
        </p:nvGrpSpPr>
        <p:grpSpPr>
          <a:xfrm rot="13498692">
            <a:off x="4748641" y="1895315"/>
            <a:ext cx="154211" cy="344262"/>
            <a:chOff x="8693871" y="2526417"/>
            <a:chExt cx="154211" cy="344262"/>
          </a:xfrm>
        </p:grpSpPr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D2033B38-E87C-0F26-D91B-87DF9C324B20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EC7F3488-1ABA-946E-2F96-233E954AD36A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828079A9-0F3E-DA57-DF1E-8FB9DFACD87C}"/>
              </a:ext>
            </a:extLst>
          </p:cNvPr>
          <p:cNvGrpSpPr/>
          <p:nvPr/>
        </p:nvGrpSpPr>
        <p:grpSpPr>
          <a:xfrm>
            <a:off x="9204535" y="2559883"/>
            <a:ext cx="599021" cy="1096923"/>
            <a:chOff x="8849274" y="2483432"/>
            <a:chExt cx="599021" cy="1096923"/>
          </a:xfrm>
        </p:grpSpPr>
        <p:grpSp>
          <p:nvGrpSpPr>
            <p:cNvPr id="2217" name="Group 2216">
              <a:extLst>
                <a:ext uri="{FF2B5EF4-FFF2-40B4-BE49-F238E27FC236}">
                  <a16:creationId xmlns:a16="http://schemas.microsoft.com/office/drawing/2014/main" id="{885DDC89-EA5A-FE5C-7D6E-4F3272284F5C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31" name="Oval 4130">
                <a:extLst>
                  <a:ext uri="{FF2B5EF4-FFF2-40B4-BE49-F238E27FC236}">
                    <a16:creationId xmlns:a16="http://schemas.microsoft.com/office/drawing/2014/main" id="{7970A9BD-1B90-7598-BDCE-8D30A468AA5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2" name="Oval 4131">
                <a:extLst>
                  <a:ext uri="{FF2B5EF4-FFF2-40B4-BE49-F238E27FC236}">
                    <a16:creationId xmlns:a16="http://schemas.microsoft.com/office/drawing/2014/main" id="{C29729F8-43C9-A92B-C34F-5A12422CDBD3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E4F3E1EE-042D-E40B-76EF-3AC96A0D9B31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AF67AFC5-2D2D-9A9A-E8D3-59E22B6E572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C651E13-28EF-6690-A02B-418692F1391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9" name="Group 2218">
              <a:extLst>
                <a:ext uri="{FF2B5EF4-FFF2-40B4-BE49-F238E27FC236}">
                  <a16:creationId xmlns:a16="http://schemas.microsoft.com/office/drawing/2014/main" id="{45196D82-D581-4FAA-4DF0-D2116E394AC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18BB7920-23CC-CD73-514A-EB71A5F5D8D9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4948BF6F-7142-D855-A7CC-EC5A1DC3508D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3AAD4AE3-5C93-2127-67C2-AA9809D1ADAA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7332588A-1BDA-59EF-BAA2-CBCCF888FB1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08EB7DBE-7099-A972-F1EF-58648CADBCE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74215DA-1BD6-503E-F8C9-006E9BB2014B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99C75B23-2E4C-59A4-2199-B4F1E3F3764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AB53955F-48E2-8C73-F084-EBFB1FEBC2C7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AC991FD8-590A-307A-3C7C-F05058CD4BA0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3A0B54A7-7960-5216-5884-70C035CFBAF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FE9DE227-A426-2686-93F8-96910D40846C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3" name="Group 2222">
              <a:extLst>
                <a:ext uri="{FF2B5EF4-FFF2-40B4-BE49-F238E27FC236}">
                  <a16:creationId xmlns:a16="http://schemas.microsoft.com/office/drawing/2014/main" id="{9A677F14-44C9-800C-D835-367C09C2DF5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C210B0A0-D760-6BDB-7BE1-5663C1771FB1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973D129D-B55C-EBDA-CD2F-EDEF7B05E8D0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4" name="Group 2223">
              <a:extLst>
                <a:ext uri="{FF2B5EF4-FFF2-40B4-BE49-F238E27FC236}">
                  <a16:creationId xmlns:a16="http://schemas.microsoft.com/office/drawing/2014/main" id="{4D970443-9C0C-5164-1968-5F0C8F43E33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A1135F8C-ACFF-4A06-AC0A-04946289D055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DBDF7BE3-74F3-F90B-AF7F-93D5CC36761D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8B75C4A9-08A0-39C6-D99C-E7FA8D800FD1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FEE5132E-D318-D6EC-1FD7-CB832EFC9866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937ED93-2B94-C45B-48D3-A1E0F0A4A5B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057D7679-2D2F-093B-DBBD-E37067D953D6}"/>
              </a:ext>
            </a:extLst>
          </p:cNvPr>
          <p:cNvGrpSpPr/>
          <p:nvPr/>
        </p:nvGrpSpPr>
        <p:grpSpPr>
          <a:xfrm>
            <a:off x="9010201" y="3463171"/>
            <a:ext cx="599021" cy="1096923"/>
            <a:chOff x="8849274" y="2483432"/>
            <a:chExt cx="599021" cy="1096923"/>
          </a:xfrm>
        </p:grpSpPr>
        <p:grpSp>
          <p:nvGrpSpPr>
            <p:cNvPr id="4134" name="Group 4133">
              <a:extLst>
                <a:ext uri="{FF2B5EF4-FFF2-40B4-BE49-F238E27FC236}">
                  <a16:creationId xmlns:a16="http://schemas.microsoft.com/office/drawing/2014/main" id="{6328D91F-8D36-E2F0-D2DC-F9FAB57C0B1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59" name="Oval 4158">
                <a:extLst>
                  <a:ext uri="{FF2B5EF4-FFF2-40B4-BE49-F238E27FC236}">
                    <a16:creationId xmlns:a16="http://schemas.microsoft.com/office/drawing/2014/main" id="{336D6CBC-CAA4-A5F4-33F8-F228DE82B5AE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0" name="Oval 3199">
                <a:extLst>
                  <a:ext uri="{FF2B5EF4-FFF2-40B4-BE49-F238E27FC236}">
                    <a16:creationId xmlns:a16="http://schemas.microsoft.com/office/drawing/2014/main" id="{2A639D1C-00B3-3F4C-5A2E-7907B6879521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5" name="Group 4134">
              <a:extLst>
                <a:ext uri="{FF2B5EF4-FFF2-40B4-BE49-F238E27FC236}">
                  <a16:creationId xmlns:a16="http://schemas.microsoft.com/office/drawing/2014/main" id="{35878A74-DB70-592F-237E-ABD289AF499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57" name="Oval 4156">
                <a:extLst>
                  <a:ext uri="{FF2B5EF4-FFF2-40B4-BE49-F238E27FC236}">
                    <a16:creationId xmlns:a16="http://schemas.microsoft.com/office/drawing/2014/main" id="{797A5B5D-83AC-835B-2DDB-62B4B1B162F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8" name="Oval 4157">
                <a:extLst>
                  <a:ext uri="{FF2B5EF4-FFF2-40B4-BE49-F238E27FC236}">
                    <a16:creationId xmlns:a16="http://schemas.microsoft.com/office/drawing/2014/main" id="{80C3E93F-C7C4-CA50-5F6D-4BA5A0F86A8F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6" name="Group 4135">
              <a:extLst>
                <a:ext uri="{FF2B5EF4-FFF2-40B4-BE49-F238E27FC236}">
                  <a16:creationId xmlns:a16="http://schemas.microsoft.com/office/drawing/2014/main" id="{753C3FCA-C150-BB03-A151-B22E10995FF2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55" name="Oval 4154">
                <a:extLst>
                  <a:ext uri="{FF2B5EF4-FFF2-40B4-BE49-F238E27FC236}">
                    <a16:creationId xmlns:a16="http://schemas.microsoft.com/office/drawing/2014/main" id="{A9D8FCEC-ACE1-113A-43D9-556D90BC2D37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6" name="Oval 4155">
                <a:extLst>
                  <a:ext uri="{FF2B5EF4-FFF2-40B4-BE49-F238E27FC236}">
                    <a16:creationId xmlns:a16="http://schemas.microsoft.com/office/drawing/2014/main" id="{FF11CE8E-17DC-EF49-44F9-47A0A50EACD8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7" name="Group 4136">
              <a:extLst>
                <a:ext uri="{FF2B5EF4-FFF2-40B4-BE49-F238E27FC236}">
                  <a16:creationId xmlns:a16="http://schemas.microsoft.com/office/drawing/2014/main" id="{C19F8646-97DD-F8ED-62F7-A71D1E5FE430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53" name="Oval 4152">
                <a:extLst>
                  <a:ext uri="{FF2B5EF4-FFF2-40B4-BE49-F238E27FC236}">
                    <a16:creationId xmlns:a16="http://schemas.microsoft.com/office/drawing/2014/main" id="{C6E9C3CE-7006-13E8-A142-0E13C82A480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4" name="Oval 4153">
                <a:extLst>
                  <a:ext uri="{FF2B5EF4-FFF2-40B4-BE49-F238E27FC236}">
                    <a16:creationId xmlns:a16="http://schemas.microsoft.com/office/drawing/2014/main" id="{03B64649-64F9-EA5D-892F-ACBA7990B066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96DDF374-5E28-E1EA-4957-34069088F0C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51" name="Oval 4150">
                <a:extLst>
                  <a:ext uri="{FF2B5EF4-FFF2-40B4-BE49-F238E27FC236}">
                    <a16:creationId xmlns:a16="http://schemas.microsoft.com/office/drawing/2014/main" id="{5FBEAD87-7434-F0D7-42EB-793341F84F63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2" name="Oval 4151">
                <a:extLst>
                  <a:ext uri="{FF2B5EF4-FFF2-40B4-BE49-F238E27FC236}">
                    <a16:creationId xmlns:a16="http://schemas.microsoft.com/office/drawing/2014/main" id="{E9B9EDA2-2805-8797-96CF-1254AE19314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9" name="Group 4138">
              <a:extLst>
                <a:ext uri="{FF2B5EF4-FFF2-40B4-BE49-F238E27FC236}">
                  <a16:creationId xmlns:a16="http://schemas.microsoft.com/office/drawing/2014/main" id="{7D7A42F9-A09A-DE2D-84FF-1E47F58E556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DB9E7535-2805-4A35-B8E5-082A8A66F8A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57704CFF-5999-9EB0-EC3E-E76167515FD6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5E185D50-D46E-DB04-C518-99A4DF5FEF6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47" name="Oval 4146">
                <a:extLst>
                  <a:ext uri="{FF2B5EF4-FFF2-40B4-BE49-F238E27FC236}">
                    <a16:creationId xmlns:a16="http://schemas.microsoft.com/office/drawing/2014/main" id="{EEACCF59-082E-549A-363E-12BD96104900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8" name="Oval 4147">
                <a:extLst>
                  <a:ext uri="{FF2B5EF4-FFF2-40B4-BE49-F238E27FC236}">
                    <a16:creationId xmlns:a16="http://schemas.microsoft.com/office/drawing/2014/main" id="{F8CE2DFF-07D5-B388-307D-BEE743805FA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1" name="Group 4140">
              <a:extLst>
                <a:ext uri="{FF2B5EF4-FFF2-40B4-BE49-F238E27FC236}">
                  <a16:creationId xmlns:a16="http://schemas.microsoft.com/office/drawing/2014/main" id="{A4EB6CDD-D6D2-1C21-7E58-E02A86EAA6AD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60C3ABD9-6F7F-48E2-9611-1D8D2F2AB1E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6" name="Oval 4145">
                <a:extLst>
                  <a:ext uri="{FF2B5EF4-FFF2-40B4-BE49-F238E27FC236}">
                    <a16:creationId xmlns:a16="http://schemas.microsoft.com/office/drawing/2014/main" id="{8AFA7157-E790-96D8-AB5E-C66682737C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54A0C4C-3012-0D2C-380D-FFD666AAC25B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43" name="Oval 4142">
                <a:extLst>
                  <a:ext uri="{FF2B5EF4-FFF2-40B4-BE49-F238E27FC236}">
                    <a16:creationId xmlns:a16="http://schemas.microsoft.com/office/drawing/2014/main" id="{ABBAE8F5-0BAB-1405-2E4F-1A706732C8E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BE463BAB-2F34-0700-845C-0F32916F4B5A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5D0B1A66-AC9D-6D06-EF8F-537EF2316B85}"/>
              </a:ext>
            </a:extLst>
          </p:cNvPr>
          <p:cNvGrpSpPr/>
          <p:nvPr/>
        </p:nvGrpSpPr>
        <p:grpSpPr>
          <a:xfrm>
            <a:off x="8405098" y="3194489"/>
            <a:ext cx="599021" cy="1096923"/>
            <a:chOff x="8849274" y="2483432"/>
            <a:chExt cx="599021" cy="1096923"/>
          </a:xfrm>
        </p:grpSpPr>
        <p:grpSp>
          <p:nvGrpSpPr>
            <p:cNvPr id="3202" name="Group 3201">
              <a:extLst>
                <a:ext uri="{FF2B5EF4-FFF2-40B4-BE49-F238E27FC236}">
                  <a16:creationId xmlns:a16="http://schemas.microsoft.com/office/drawing/2014/main" id="{314D1BD5-E6B0-C88D-71AE-9BC471C3F066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227" name="Oval 3226">
                <a:extLst>
                  <a:ext uri="{FF2B5EF4-FFF2-40B4-BE49-F238E27FC236}">
                    <a16:creationId xmlns:a16="http://schemas.microsoft.com/office/drawing/2014/main" id="{F41D2CA3-C6EE-69D8-49C0-CC8C4A69F2A7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8" name="Oval 3227">
                <a:extLst>
                  <a:ext uri="{FF2B5EF4-FFF2-40B4-BE49-F238E27FC236}">
                    <a16:creationId xmlns:a16="http://schemas.microsoft.com/office/drawing/2014/main" id="{404D39E1-53F2-1489-30A9-BA0288C81F7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3" name="Group 3202">
              <a:extLst>
                <a:ext uri="{FF2B5EF4-FFF2-40B4-BE49-F238E27FC236}">
                  <a16:creationId xmlns:a16="http://schemas.microsoft.com/office/drawing/2014/main" id="{0EEBC6BB-9AE7-BD25-BA05-0F7B0F40CE34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225" name="Oval 3224">
                <a:extLst>
                  <a:ext uri="{FF2B5EF4-FFF2-40B4-BE49-F238E27FC236}">
                    <a16:creationId xmlns:a16="http://schemas.microsoft.com/office/drawing/2014/main" id="{0F97D640-35EE-40A9-9A2B-53477719B691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6" name="Oval 3225">
                <a:extLst>
                  <a:ext uri="{FF2B5EF4-FFF2-40B4-BE49-F238E27FC236}">
                    <a16:creationId xmlns:a16="http://schemas.microsoft.com/office/drawing/2014/main" id="{09976012-E908-9230-572C-3B4ECE1901A5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4" name="Group 3203">
              <a:extLst>
                <a:ext uri="{FF2B5EF4-FFF2-40B4-BE49-F238E27FC236}">
                  <a16:creationId xmlns:a16="http://schemas.microsoft.com/office/drawing/2014/main" id="{65DF8431-A5CD-87D7-10C9-BBAB98218A6F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23" name="Oval 3222">
                <a:extLst>
                  <a:ext uri="{FF2B5EF4-FFF2-40B4-BE49-F238E27FC236}">
                    <a16:creationId xmlns:a16="http://schemas.microsoft.com/office/drawing/2014/main" id="{986D1F8D-BED8-28F6-2628-C3F9603AAB0E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4" name="Oval 3223">
                <a:extLst>
                  <a:ext uri="{FF2B5EF4-FFF2-40B4-BE49-F238E27FC236}">
                    <a16:creationId xmlns:a16="http://schemas.microsoft.com/office/drawing/2014/main" id="{4CC8DD08-6E93-F10C-B3D0-C2C94B1B2380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5" name="Group 3204">
              <a:extLst>
                <a:ext uri="{FF2B5EF4-FFF2-40B4-BE49-F238E27FC236}">
                  <a16:creationId xmlns:a16="http://schemas.microsoft.com/office/drawing/2014/main" id="{E4A1F259-DB59-676F-D396-57D571624CE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21" name="Oval 3220">
                <a:extLst>
                  <a:ext uri="{FF2B5EF4-FFF2-40B4-BE49-F238E27FC236}">
                    <a16:creationId xmlns:a16="http://schemas.microsoft.com/office/drawing/2014/main" id="{B06F7916-4314-CC59-0E18-9413FBAA04D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2" name="Oval 3221">
                <a:extLst>
                  <a:ext uri="{FF2B5EF4-FFF2-40B4-BE49-F238E27FC236}">
                    <a16:creationId xmlns:a16="http://schemas.microsoft.com/office/drawing/2014/main" id="{B02C156D-4012-3511-A389-8FE0C0413445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6" name="Group 3205">
              <a:extLst>
                <a:ext uri="{FF2B5EF4-FFF2-40B4-BE49-F238E27FC236}">
                  <a16:creationId xmlns:a16="http://schemas.microsoft.com/office/drawing/2014/main" id="{ACE94E98-DC49-B330-0295-3AD615EEC3E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19" name="Oval 3218">
                <a:extLst>
                  <a:ext uri="{FF2B5EF4-FFF2-40B4-BE49-F238E27FC236}">
                    <a16:creationId xmlns:a16="http://schemas.microsoft.com/office/drawing/2014/main" id="{F598E011-8D35-B959-4114-1DD98EB001E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0" name="Oval 3219">
                <a:extLst>
                  <a:ext uri="{FF2B5EF4-FFF2-40B4-BE49-F238E27FC236}">
                    <a16:creationId xmlns:a16="http://schemas.microsoft.com/office/drawing/2014/main" id="{44D4CCA0-21C3-F355-839A-1B364B46F33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7" name="Group 3206">
              <a:extLst>
                <a:ext uri="{FF2B5EF4-FFF2-40B4-BE49-F238E27FC236}">
                  <a16:creationId xmlns:a16="http://schemas.microsoft.com/office/drawing/2014/main" id="{5A1CF6C6-DDE3-1922-FC10-E43E8FE98DB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17" name="Oval 3216">
                <a:extLst>
                  <a:ext uri="{FF2B5EF4-FFF2-40B4-BE49-F238E27FC236}">
                    <a16:creationId xmlns:a16="http://schemas.microsoft.com/office/drawing/2014/main" id="{41D84D1E-AED8-6E14-4025-6D345E6609BE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8" name="Oval 3217">
                <a:extLst>
                  <a:ext uri="{FF2B5EF4-FFF2-40B4-BE49-F238E27FC236}">
                    <a16:creationId xmlns:a16="http://schemas.microsoft.com/office/drawing/2014/main" id="{799FEA48-48DA-E84C-B501-A28256DB129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FB51FF89-CE12-D31A-B29A-DC70A60D0253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15" name="Oval 3214">
                <a:extLst>
                  <a:ext uri="{FF2B5EF4-FFF2-40B4-BE49-F238E27FC236}">
                    <a16:creationId xmlns:a16="http://schemas.microsoft.com/office/drawing/2014/main" id="{6D83FCF9-DF3A-9382-EB83-B7849E1C599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6" name="Oval 3215">
                <a:extLst>
                  <a:ext uri="{FF2B5EF4-FFF2-40B4-BE49-F238E27FC236}">
                    <a16:creationId xmlns:a16="http://schemas.microsoft.com/office/drawing/2014/main" id="{A8735554-3CD7-727A-A381-ED78C3F2B03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9" name="Group 3208">
              <a:extLst>
                <a:ext uri="{FF2B5EF4-FFF2-40B4-BE49-F238E27FC236}">
                  <a16:creationId xmlns:a16="http://schemas.microsoft.com/office/drawing/2014/main" id="{B4C2DEF4-3901-7631-7506-629ACD1491A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13" name="Oval 3212">
                <a:extLst>
                  <a:ext uri="{FF2B5EF4-FFF2-40B4-BE49-F238E27FC236}">
                    <a16:creationId xmlns:a16="http://schemas.microsoft.com/office/drawing/2014/main" id="{3D37A9F1-53C9-C77A-9845-15BB15748D7F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4" name="Oval 3213">
                <a:extLst>
                  <a:ext uri="{FF2B5EF4-FFF2-40B4-BE49-F238E27FC236}">
                    <a16:creationId xmlns:a16="http://schemas.microsoft.com/office/drawing/2014/main" id="{3D26C91E-CF0C-13F2-1F01-618A43A24218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10" name="Group 3209">
              <a:extLst>
                <a:ext uri="{FF2B5EF4-FFF2-40B4-BE49-F238E27FC236}">
                  <a16:creationId xmlns:a16="http://schemas.microsoft.com/office/drawing/2014/main" id="{5FFA94A9-A6C9-1085-71FD-86DBC09EF483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11" name="Oval 3210">
                <a:extLst>
                  <a:ext uri="{FF2B5EF4-FFF2-40B4-BE49-F238E27FC236}">
                    <a16:creationId xmlns:a16="http://schemas.microsoft.com/office/drawing/2014/main" id="{8CEEB06F-2150-A7B8-E3EB-94B5B506BE11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2" name="Oval 3211">
                <a:extLst>
                  <a:ext uri="{FF2B5EF4-FFF2-40B4-BE49-F238E27FC236}">
                    <a16:creationId xmlns:a16="http://schemas.microsoft.com/office/drawing/2014/main" id="{C9D510E2-F739-885D-70C8-8953875DB04D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9467ABC7-3F02-3C58-241C-DDB6BA3AA650}"/>
              </a:ext>
            </a:extLst>
          </p:cNvPr>
          <p:cNvGrpSpPr/>
          <p:nvPr/>
        </p:nvGrpSpPr>
        <p:grpSpPr>
          <a:xfrm>
            <a:off x="8586461" y="2223914"/>
            <a:ext cx="599021" cy="1096923"/>
            <a:chOff x="8849274" y="2483432"/>
            <a:chExt cx="599021" cy="1096923"/>
          </a:xfrm>
        </p:grpSpPr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7769B919-1C97-45C6-C4C6-AC67BAECFB7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30" name="Oval 3329">
                <a:extLst>
                  <a:ext uri="{FF2B5EF4-FFF2-40B4-BE49-F238E27FC236}">
                    <a16:creationId xmlns:a16="http://schemas.microsoft.com/office/drawing/2014/main" id="{34BDF253-EEFE-CF57-F129-A5F09726F75D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31" name="Oval 3330">
                <a:extLst>
                  <a:ext uri="{FF2B5EF4-FFF2-40B4-BE49-F238E27FC236}">
                    <a16:creationId xmlns:a16="http://schemas.microsoft.com/office/drawing/2014/main" id="{947A106E-E4B9-0DA4-1823-0232065D8B52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1" name="Group 3230">
              <a:extLst>
                <a:ext uri="{FF2B5EF4-FFF2-40B4-BE49-F238E27FC236}">
                  <a16:creationId xmlns:a16="http://schemas.microsoft.com/office/drawing/2014/main" id="{39DA27F5-CE35-B1EC-8C73-5E9EB47EA2CD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28" name="Oval 3327">
                <a:extLst>
                  <a:ext uri="{FF2B5EF4-FFF2-40B4-BE49-F238E27FC236}">
                    <a16:creationId xmlns:a16="http://schemas.microsoft.com/office/drawing/2014/main" id="{7472C238-AAFD-0CB6-6777-4ACFAAB31DB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29" name="Oval 3328">
                <a:extLst>
                  <a:ext uri="{FF2B5EF4-FFF2-40B4-BE49-F238E27FC236}">
                    <a16:creationId xmlns:a16="http://schemas.microsoft.com/office/drawing/2014/main" id="{03971303-E50B-E92B-E528-4460F112EA3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2" name="Group 3231">
              <a:extLst>
                <a:ext uri="{FF2B5EF4-FFF2-40B4-BE49-F238E27FC236}">
                  <a16:creationId xmlns:a16="http://schemas.microsoft.com/office/drawing/2014/main" id="{8F9D94C7-8AE8-D3F8-8681-A5BF7B1BCA3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62" name="Oval 3261">
                <a:extLst>
                  <a:ext uri="{FF2B5EF4-FFF2-40B4-BE49-F238E27FC236}">
                    <a16:creationId xmlns:a16="http://schemas.microsoft.com/office/drawing/2014/main" id="{21DBA339-D804-C1EC-EB6A-D3CF078EF190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3" name="Oval 3262">
                <a:extLst>
                  <a:ext uri="{FF2B5EF4-FFF2-40B4-BE49-F238E27FC236}">
                    <a16:creationId xmlns:a16="http://schemas.microsoft.com/office/drawing/2014/main" id="{FF9FDBAA-B383-AF1E-1DFC-86F0BF34623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3" name="Group 3232">
              <a:extLst>
                <a:ext uri="{FF2B5EF4-FFF2-40B4-BE49-F238E27FC236}">
                  <a16:creationId xmlns:a16="http://schemas.microsoft.com/office/drawing/2014/main" id="{0626C811-4E56-7019-964A-938DDE78F3E8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60" name="Oval 3259">
                <a:extLst>
                  <a:ext uri="{FF2B5EF4-FFF2-40B4-BE49-F238E27FC236}">
                    <a16:creationId xmlns:a16="http://schemas.microsoft.com/office/drawing/2014/main" id="{634BE189-5CF8-664E-8FE8-C3CD357519AD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1" name="Oval 3260">
                <a:extLst>
                  <a:ext uri="{FF2B5EF4-FFF2-40B4-BE49-F238E27FC236}">
                    <a16:creationId xmlns:a16="http://schemas.microsoft.com/office/drawing/2014/main" id="{8B4D6BE9-B2C7-9759-AD23-342750A6AEA4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4" name="Group 3233">
              <a:extLst>
                <a:ext uri="{FF2B5EF4-FFF2-40B4-BE49-F238E27FC236}">
                  <a16:creationId xmlns:a16="http://schemas.microsoft.com/office/drawing/2014/main" id="{07E1A8A4-2AEA-79B0-C767-D2498FF966D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58" name="Oval 3257">
                <a:extLst>
                  <a:ext uri="{FF2B5EF4-FFF2-40B4-BE49-F238E27FC236}">
                    <a16:creationId xmlns:a16="http://schemas.microsoft.com/office/drawing/2014/main" id="{FCB0C8BD-580A-EF03-ED3E-038AB10CCC8D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9" name="Oval 3258">
                <a:extLst>
                  <a:ext uri="{FF2B5EF4-FFF2-40B4-BE49-F238E27FC236}">
                    <a16:creationId xmlns:a16="http://schemas.microsoft.com/office/drawing/2014/main" id="{26B57458-FDEF-6AFD-F5D2-5A5B691F9BD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5" name="Group 3234">
              <a:extLst>
                <a:ext uri="{FF2B5EF4-FFF2-40B4-BE49-F238E27FC236}">
                  <a16:creationId xmlns:a16="http://schemas.microsoft.com/office/drawing/2014/main" id="{F4E5080B-0D12-2E53-9AA7-6D11F2633866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45" name="Oval 3244">
                <a:extLst>
                  <a:ext uri="{FF2B5EF4-FFF2-40B4-BE49-F238E27FC236}">
                    <a16:creationId xmlns:a16="http://schemas.microsoft.com/office/drawing/2014/main" id="{4C904B71-3BEA-F160-7315-0012DE1114CB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6" name="Oval 3245">
                <a:extLst>
                  <a:ext uri="{FF2B5EF4-FFF2-40B4-BE49-F238E27FC236}">
                    <a16:creationId xmlns:a16="http://schemas.microsoft.com/office/drawing/2014/main" id="{CA7AC6DF-E81B-2D57-A3B1-7351ED3428E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6" name="Group 3235">
              <a:extLst>
                <a:ext uri="{FF2B5EF4-FFF2-40B4-BE49-F238E27FC236}">
                  <a16:creationId xmlns:a16="http://schemas.microsoft.com/office/drawing/2014/main" id="{7BEBE29A-2C46-542E-85AA-070746D44EF1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43" name="Oval 3242">
                <a:extLst>
                  <a:ext uri="{FF2B5EF4-FFF2-40B4-BE49-F238E27FC236}">
                    <a16:creationId xmlns:a16="http://schemas.microsoft.com/office/drawing/2014/main" id="{1ABEBBBB-F8E3-3A2C-2576-807162259E5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4" name="Oval 3243">
                <a:extLst>
                  <a:ext uri="{FF2B5EF4-FFF2-40B4-BE49-F238E27FC236}">
                    <a16:creationId xmlns:a16="http://schemas.microsoft.com/office/drawing/2014/main" id="{5844CF2E-1E50-D0BB-8237-D9A91F913AE9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7" name="Group 3236">
              <a:extLst>
                <a:ext uri="{FF2B5EF4-FFF2-40B4-BE49-F238E27FC236}">
                  <a16:creationId xmlns:a16="http://schemas.microsoft.com/office/drawing/2014/main" id="{E3A60975-B9B5-38A9-864F-1BBECC9273F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41" name="Oval 3240">
                <a:extLst>
                  <a:ext uri="{FF2B5EF4-FFF2-40B4-BE49-F238E27FC236}">
                    <a16:creationId xmlns:a16="http://schemas.microsoft.com/office/drawing/2014/main" id="{869FF94E-163C-7C0B-7BC9-9E10C25CFB41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2" name="Oval 3241">
                <a:extLst>
                  <a:ext uri="{FF2B5EF4-FFF2-40B4-BE49-F238E27FC236}">
                    <a16:creationId xmlns:a16="http://schemas.microsoft.com/office/drawing/2014/main" id="{28B94B38-1584-F4E5-1E96-2E6369864667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8" name="Group 3237">
              <a:extLst>
                <a:ext uri="{FF2B5EF4-FFF2-40B4-BE49-F238E27FC236}">
                  <a16:creationId xmlns:a16="http://schemas.microsoft.com/office/drawing/2014/main" id="{67585EBA-B13F-84BF-300F-9C9512372678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39" name="Oval 3238">
                <a:extLst>
                  <a:ext uri="{FF2B5EF4-FFF2-40B4-BE49-F238E27FC236}">
                    <a16:creationId xmlns:a16="http://schemas.microsoft.com/office/drawing/2014/main" id="{B8F32E7F-E092-25D4-68C2-C97B1ECFE2F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0" name="Oval 3239">
                <a:extLst>
                  <a:ext uri="{FF2B5EF4-FFF2-40B4-BE49-F238E27FC236}">
                    <a16:creationId xmlns:a16="http://schemas.microsoft.com/office/drawing/2014/main" id="{FAAEA55C-64D7-6B32-329D-B894488637A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32" name="Group 3331">
            <a:extLst>
              <a:ext uri="{FF2B5EF4-FFF2-40B4-BE49-F238E27FC236}">
                <a16:creationId xmlns:a16="http://schemas.microsoft.com/office/drawing/2014/main" id="{D7495CE0-DAB8-36FC-745C-C1B511118113}"/>
              </a:ext>
            </a:extLst>
          </p:cNvPr>
          <p:cNvGrpSpPr/>
          <p:nvPr/>
        </p:nvGrpSpPr>
        <p:grpSpPr>
          <a:xfrm rot="10800000">
            <a:off x="2648625" y="3889416"/>
            <a:ext cx="599021" cy="1096923"/>
            <a:chOff x="8849274" y="2483432"/>
            <a:chExt cx="599021" cy="1096923"/>
          </a:xfrm>
        </p:grpSpPr>
        <p:grpSp>
          <p:nvGrpSpPr>
            <p:cNvPr id="3333" name="Group 3332">
              <a:extLst>
                <a:ext uri="{FF2B5EF4-FFF2-40B4-BE49-F238E27FC236}">
                  <a16:creationId xmlns:a16="http://schemas.microsoft.com/office/drawing/2014/main" id="{3E4604E7-24AC-A226-2FFB-41DD8001331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452390F8-7FFE-1D3D-7A04-FF0EBC719414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768ADE38-15AE-1168-E2FD-AE996D3F7F9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4" name="Group 3333">
              <a:extLst>
                <a:ext uri="{FF2B5EF4-FFF2-40B4-BE49-F238E27FC236}">
                  <a16:creationId xmlns:a16="http://schemas.microsoft.com/office/drawing/2014/main" id="{2E35FEB0-0964-CE75-AAB8-A6164F1C27F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11FBFFF6-6949-5838-B70F-F90B990912A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6C1EC97C-5AF8-8932-7896-9CDED092D4B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5" name="Group 3334">
              <a:extLst>
                <a:ext uri="{FF2B5EF4-FFF2-40B4-BE49-F238E27FC236}">
                  <a16:creationId xmlns:a16="http://schemas.microsoft.com/office/drawing/2014/main" id="{8353CEEE-39F8-474A-8B9A-8A9DAB008120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47F7B106-8BEE-C3BE-A260-60E1C0344ED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5D52926F-5C1F-09E7-6000-0FD462F8378C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6" name="Group 3335">
              <a:extLst>
                <a:ext uri="{FF2B5EF4-FFF2-40B4-BE49-F238E27FC236}">
                  <a16:creationId xmlns:a16="http://schemas.microsoft.com/office/drawing/2014/main" id="{104DED22-57C4-35D1-1B78-492C87717E4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79F03FE1-E224-F988-34EA-39F86BDABA0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1B66797A-B2B9-08CD-A724-571ACA1C6EB3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7" name="Group 3336">
              <a:extLst>
                <a:ext uri="{FF2B5EF4-FFF2-40B4-BE49-F238E27FC236}">
                  <a16:creationId xmlns:a16="http://schemas.microsoft.com/office/drawing/2014/main" id="{102615D4-C3D8-46DB-C8CD-1AE60D9939F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350" name="Oval 3349">
                <a:extLst>
                  <a:ext uri="{FF2B5EF4-FFF2-40B4-BE49-F238E27FC236}">
                    <a16:creationId xmlns:a16="http://schemas.microsoft.com/office/drawing/2014/main" id="{0F5AC692-D1A0-F8BF-FDBD-2461809B88B5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1" name="Oval 3350">
                <a:extLst>
                  <a:ext uri="{FF2B5EF4-FFF2-40B4-BE49-F238E27FC236}">
                    <a16:creationId xmlns:a16="http://schemas.microsoft.com/office/drawing/2014/main" id="{719B62B6-FE31-E835-E3AE-B15EF0B658F3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8" name="Group 3337">
              <a:extLst>
                <a:ext uri="{FF2B5EF4-FFF2-40B4-BE49-F238E27FC236}">
                  <a16:creationId xmlns:a16="http://schemas.microsoft.com/office/drawing/2014/main" id="{66300B4A-5F30-099A-A03E-90166312187A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348" name="Oval 3347">
                <a:extLst>
                  <a:ext uri="{FF2B5EF4-FFF2-40B4-BE49-F238E27FC236}">
                    <a16:creationId xmlns:a16="http://schemas.microsoft.com/office/drawing/2014/main" id="{0C0122E2-5FD0-64D5-B459-878B194AF5C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9" name="Oval 3348">
                <a:extLst>
                  <a:ext uri="{FF2B5EF4-FFF2-40B4-BE49-F238E27FC236}">
                    <a16:creationId xmlns:a16="http://schemas.microsoft.com/office/drawing/2014/main" id="{FF2561E4-0FA8-EC70-D076-7C1CEAD8F4A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9" name="Group 3338">
              <a:extLst>
                <a:ext uri="{FF2B5EF4-FFF2-40B4-BE49-F238E27FC236}">
                  <a16:creationId xmlns:a16="http://schemas.microsoft.com/office/drawing/2014/main" id="{8351E9DB-1929-0D46-806C-742E00994510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346" name="Oval 3345">
                <a:extLst>
                  <a:ext uri="{FF2B5EF4-FFF2-40B4-BE49-F238E27FC236}">
                    <a16:creationId xmlns:a16="http://schemas.microsoft.com/office/drawing/2014/main" id="{B35D9861-F41C-3294-AF89-05DA79643CB2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7" name="Oval 3346">
                <a:extLst>
                  <a:ext uri="{FF2B5EF4-FFF2-40B4-BE49-F238E27FC236}">
                    <a16:creationId xmlns:a16="http://schemas.microsoft.com/office/drawing/2014/main" id="{57634AB2-E2C4-042C-B3F0-7328AE6F862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0" name="Group 3339">
              <a:extLst>
                <a:ext uri="{FF2B5EF4-FFF2-40B4-BE49-F238E27FC236}">
                  <a16:creationId xmlns:a16="http://schemas.microsoft.com/office/drawing/2014/main" id="{5778A94D-2C68-BB14-B594-4852763599B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344" name="Oval 3343">
                <a:extLst>
                  <a:ext uri="{FF2B5EF4-FFF2-40B4-BE49-F238E27FC236}">
                    <a16:creationId xmlns:a16="http://schemas.microsoft.com/office/drawing/2014/main" id="{8DC52505-3FEF-86EE-98E9-422CA7DE757A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5" name="Oval 3344">
                <a:extLst>
                  <a:ext uri="{FF2B5EF4-FFF2-40B4-BE49-F238E27FC236}">
                    <a16:creationId xmlns:a16="http://schemas.microsoft.com/office/drawing/2014/main" id="{E2854B03-0EC2-E2CA-6F73-DBC867D0B39F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1" name="Group 3340">
              <a:extLst>
                <a:ext uri="{FF2B5EF4-FFF2-40B4-BE49-F238E27FC236}">
                  <a16:creationId xmlns:a16="http://schemas.microsoft.com/office/drawing/2014/main" id="{089EF05F-D916-74D7-DB52-ADAD491139B0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342" name="Oval 3341">
                <a:extLst>
                  <a:ext uri="{FF2B5EF4-FFF2-40B4-BE49-F238E27FC236}">
                    <a16:creationId xmlns:a16="http://schemas.microsoft.com/office/drawing/2014/main" id="{7D6E7395-E33E-721F-CEBF-F242031269AA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3" name="Oval 3342">
                <a:extLst>
                  <a:ext uri="{FF2B5EF4-FFF2-40B4-BE49-F238E27FC236}">
                    <a16:creationId xmlns:a16="http://schemas.microsoft.com/office/drawing/2014/main" id="{3FE4008F-4361-CDBB-2CCF-C145FF1124E7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83" name="Group 3382">
            <a:extLst>
              <a:ext uri="{FF2B5EF4-FFF2-40B4-BE49-F238E27FC236}">
                <a16:creationId xmlns:a16="http://schemas.microsoft.com/office/drawing/2014/main" id="{7EB5ACE4-9FEE-0087-6EDA-F7531903E477}"/>
              </a:ext>
            </a:extLst>
          </p:cNvPr>
          <p:cNvGrpSpPr/>
          <p:nvPr/>
        </p:nvGrpSpPr>
        <p:grpSpPr>
          <a:xfrm>
            <a:off x="9057532" y="3146666"/>
            <a:ext cx="154211" cy="344262"/>
            <a:chOff x="8693871" y="2526417"/>
            <a:chExt cx="154211" cy="344262"/>
          </a:xfrm>
        </p:grpSpPr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7F0388D4-C588-B01C-CA20-E83D4DA746A2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B4DA02F7-EBB8-66F9-A750-4D121836B59D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160" name="Rectangle: Rounded Corners 4159">
            <a:extLst>
              <a:ext uri="{FF2B5EF4-FFF2-40B4-BE49-F238E27FC236}">
                <a16:creationId xmlns:a16="http://schemas.microsoft.com/office/drawing/2014/main" id="{A6223EC7-F8BE-6D22-B4A0-F3E6B92EE0F7}"/>
              </a:ext>
            </a:extLst>
          </p:cNvPr>
          <p:cNvSpPr/>
          <p:nvPr/>
        </p:nvSpPr>
        <p:spPr>
          <a:xfrm rot="1182045">
            <a:off x="8499904" y="2083634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1" name="Rectangle: Rounded Corners 4160">
            <a:extLst>
              <a:ext uri="{FF2B5EF4-FFF2-40B4-BE49-F238E27FC236}">
                <a16:creationId xmlns:a16="http://schemas.microsoft.com/office/drawing/2014/main" id="{726C6C17-9B2A-2B2E-4878-BEA8C7375AFA}"/>
              </a:ext>
            </a:extLst>
          </p:cNvPr>
          <p:cNvSpPr/>
          <p:nvPr/>
        </p:nvSpPr>
        <p:spPr>
          <a:xfrm rot="188361">
            <a:off x="8383593" y="266526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2" name="Rectangle: Rounded Corners 4161">
            <a:extLst>
              <a:ext uri="{FF2B5EF4-FFF2-40B4-BE49-F238E27FC236}">
                <a16:creationId xmlns:a16="http://schemas.microsoft.com/office/drawing/2014/main" id="{34BE5335-0A6A-F346-250B-E0602FEEC963}"/>
              </a:ext>
            </a:extLst>
          </p:cNvPr>
          <p:cNvSpPr/>
          <p:nvPr/>
        </p:nvSpPr>
        <p:spPr>
          <a:xfrm rot="188361">
            <a:off x="8348404" y="3261189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3" name="Rectangle: Rounded Corners 4162">
            <a:extLst>
              <a:ext uri="{FF2B5EF4-FFF2-40B4-BE49-F238E27FC236}">
                <a16:creationId xmlns:a16="http://schemas.microsoft.com/office/drawing/2014/main" id="{3F820EEE-402B-E56A-6E2B-225BFC892AF3}"/>
              </a:ext>
            </a:extLst>
          </p:cNvPr>
          <p:cNvSpPr/>
          <p:nvPr/>
        </p:nvSpPr>
        <p:spPr>
          <a:xfrm rot="20514509">
            <a:off x="8426659" y="3856140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4" name="Rectangle: Rounded Corners 4163">
            <a:extLst>
              <a:ext uri="{FF2B5EF4-FFF2-40B4-BE49-F238E27FC236}">
                <a16:creationId xmlns:a16="http://schemas.microsoft.com/office/drawing/2014/main" id="{D8E2B829-101A-3F5E-8F83-9EFDACAE807B}"/>
              </a:ext>
            </a:extLst>
          </p:cNvPr>
          <p:cNvSpPr/>
          <p:nvPr/>
        </p:nvSpPr>
        <p:spPr>
          <a:xfrm rot="188361">
            <a:off x="8506537" y="443873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01B666C2-8924-9557-DBA4-32AB7F9A28AB}"/>
              </a:ext>
            </a:extLst>
          </p:cNvPr>
          <p:cNvSpPr/>
          <p:nvPr/>
        </p:nvSpPr>
        <p:spPr>
          <a:xfrm rot="18912628">
            <a:off x="8710983" y="4964082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077A5567-8B2A-BF31-32F2-80ED5CC9E2F1}"/>
              </a:ext>
            </a:extLst>
          </p:cNvPr>
          <p:cNvGrpSpPr/>
          <p:nvPr/>
        </p:nvGrpSpPr>
        <p:grpSpPr>
          <a:xfrm>
            <a:off x="8778975" y="4396619"/>
            <a:ext cx="599021" cy="1096923"/>
            <a:chOff x="8849274" y="2483432"/>
            <a:chExt cx="599021" cy="1096923"/>
          </a:xfrm>
        </p:grpSpPr>
        <p:grpSp>
          <p:nvGrpSpPr>
            <p:cNvPr id="4167" name="Group 4166">
              <a:extLst>
                <a:ext uri="{FF2B5EF4-FFF2-40B4-BE49-F238E27FC236}">
                  <a16:creationId xmlns:a16="http://schemas.microsoft.com/office/drawing/2014/main" id="{9F347B6D-FFC4-A9E9-3661-ABBFFD34D02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92" name="Oval 4191">
                <a:extLst>
                  <a:ext uri="{FF2B5EF4-FFF2-40B4-BE49-F238E27FC236}">
                    <a16:creationId xmlns:a16="http://schemas.microsoft.com/office/drawing/2014/main" id="{EBEED21C-2F37-F48C-480D-9F0ECD28032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3" name="Oval 4192">
                <a:extLst>
                  <a:ext uri="{FF2B5EF4-FFF2-40B4-BE49-F238E27FC236}">
                    <a16:creationId xmlns:a16="http://schemas.microsoft.com/office/drawing/2014/main" id="{7ABE1571-67A1-30AA-DC0D-F371C91D630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8" name="Group 4167">
              <a:extLst>
                <a:ext uri="{FF2B5EF4-FFF2-40B4-BE49-F238E27FC236}">
                  <a16:creationId xmlns:a16="http://schemas.microsoft.com/office/drawing/2014/main" id="{42B08C0D-B629-6D49-B56D-08C99C22406C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90" name="Oval 4189">
                <a:extLst>
                  <a:ext uri="{FF2B5EF4-FFF2-40B4-BE49-F238E27FC236}">
                    <a16:creationId xmlns:a16="http://schemas.microsoft.com/office/drawing/2014/main" id="{DDC736A3-6F24-6F2D-5A0F-D86B90B4856B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1" name="Oval 4190">
                <a:extLst>
                  <a:ext uri="{FF2B5EF4-FFF2-40B4-BE49-F238E27FC236}">
                    <a16:creationId xmlns:a16="http://schemas.microsoft.com/office/drawing/2014/main" id="{CFF58148-28C6-A98E-1FEC-B3C475316B6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9" name="Group 4168">
              <a:extLst>
                <a:ext uri="{FF2B5EF4-FFF2-40B4-BE49-F238E27FC236}">
                  <a16:creationId xmlns:a16="http://schemas.microsoft.com/office/drawing/2014/main" id="{235C97ED-8196-CCC6-2F90-E979E18E113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88" name="Oval 4187">
                <a:extLst>
                  <a:ext uri="{FF2B5EF4-FFF2-40B4-BE49-F238E27FC236}">
                    <a16:creationId xmlns:a16="http://schemas.microsoft.com/office/drawing/2014/main" id="{A7B5771C-499C-3268-8774-8D45D6CC3493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9" name="Oval 4188">
                <a:extLst>
                  <a:ext uri="{FF2B5EF4-FFF2-40B4-BE49-F238E27FC236}">
                    <a16:creationId xmlns:a16="http://schemas.microsoft.com/office/drawing/2014/main" id="{3EE2B3A2-64AA-C92E-CC3D-F5C0D964504F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0" name="Group 4169">
              <a:extLst>
                <a:ext uri="{FF2B5EF4-FFF2-40B4-BE49-F238E27FC236}">
                  <a16:creationId xmlns:a16="http://schemas.microsoft.com/office/drawing/2014/main" id="{2C13599D-465A-C800-0F42-A7A848320523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86" name="Oval 4185">
                <a:extLst>
                  <a:ext uri="{FF2B5EF4-FFF2-40B4-BE49-F238E27FC236}">
                    <a16:creationId xmlns:a16="http://schemas.microsoft.com/office/drawing/2014/main" id="{8D1D24D3-011D-1598-F3C3-C87ADB25C40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7" name="Oval 4186">
                <a:extLst>
                  <a:ext uri="{FF2B5EF4-FFF2-40B4-BE49-F238E27FC236}">
                    <a16:creationId xmlns:a16="http://schemas.microsoft.com/office/drawing/2014/main" id="{29802D6F-A9EA-2790-213D-C1009402BA8D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1" name="Group 4170">
              <a:extLst>
                <a:ext uri="{FF2B5EF4-FFF2-40B4-BE49-F238E27FC236}">
                  <a16:creationId xmlns:a16="http://schemas.microsoft.com/office/drawing/2014/main" id="{365AAB70-142A-DD44-0BD6-D8F53733716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84" name="Oval 4183">
                <a:extLst>
                  <a:ext uri="{FF2B5EF4-FFF2-40B4-BE49-F238E27FC236}">
                    <a16:creationId xmlns:a16="http://schemas.microsoft.com/office/drawing/2014/main" id="{985D0F09-6917-4995-BA33-247994B5B85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5" name="Oval 4184">
                <a:extLst>
                  <a:ext uri="{FF2B5EF4-FFF2-40B4-BE49-F238E27FC236}">
                    <a16:creationId xmlns:a16="http://schemas.microsoft.com/office/drawing/2014/main" id="{19D456B7-D12C-B6FB-0682-A4649242736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757BDE93-F87B-C8F5-2DF7-200B4AD19253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82" name="Oval 4181">
                <a:extLst>
                  <a:ext uri="{FF2B5EF4-FFF2-40B4-BE49-F238E27FC236}">
                    <a16:creationId xmlns:a16="http://schemas.microsoft.com/office/drawing/2014/main" id="{8C7D7E23-DBFB-F5E6-E33F-1EF73E30C5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3" name="Oval 4182">
                <a:extLst>
                  <a:ext uri="{FF2B5EF4-FFF2-40B4-BE49-F238E27FC236}">
                    <a16:creationId xmlns:a16="http://schemas.microsoft.com/office/drawing/2014/main" id="{37AC87CA-DC65-A9EB-BA1B-98DD788F889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3" name="Group 4172">
              <a:extLst>
                <a:ext uri="{FF2B5EF4-FFF2-40B4-BE49-F238E27FC236}">
                  <a16:creationId xmlns:a16="http://schemas.microsoft.com/office/drawing/2014/main" id="{29AA3014-205A-C370-FE6C-F328F3D97F87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80" name="Oval 4179">
                <a:extLst>
                  <a:ext uri="{FF2B5EF4-FFF2-40B4-BE49-F238E27FC236}">
                    <a16:creationId xmlns:a16="http://schemas.microsoft.com/office/drawing/2014/main" id="{3C52551B-45AB-6CF3-2C07-D1716820560B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1" name="Oval 4180">
                <a:extLst>
                  <a:ext uri="{FF2B5EF4-FFF2-40B4-BE49-F238E27FC236}">
                    <a16:creationId xmlns:a16="http://schemas.microsoft.com/office/drawing/2014/main" id="{8E7243CF-DF14-810B-814B-98817EB0333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3486801B-6626-EE63-E0FD-655D390D3747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78" name="Oval 4177">
                <a:extLst>
                  <a:ext uri="{FF2B5EF4-FFF2-40B4-BE49-F238E27FC236}">
                    <a16:creationId xmlns:a16="http://schemas.microsoft.com/office/drawing/2014/main" id="{CB2372BF-381A-4864-6F68-A7976D843943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9" name="Oval 4178">
                <a:extLst>
                  <a:ext uri="{FF2B5EF4-FFF2-40B4-BE49-F238E27FC236}">
                    <a16:creationId xmlns:a16="http://schemas.microsoft.com/office/drawing/2014/main" id="{2833F61D-6A6D-FBF1-4891-123A4ADCA714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E26DFC95-767C-5E1B-1D48-BF7F1529E61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76" name="Oval 4175">
                <a:extLst>
                  <a:ext uri="{FF2B5EF4-FFF2-40B4-BE49-F238E27FC236}">
                    <a16:creationId xmlns:a16="http://schemas.microsoft.com/office/drawing/2014/main" id="{9E9EAE05-8F09-BE9C-9AE6-EA85386C7A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7" name="Oval 4176">
                <a:extLst>
                  <a:ext uri="{FF2B5EF4-FFF2-40B4-BE49-F238E27FC236}">
                    <a16:creationId xmlns:a16="http://schemas.microsoft.com/office/drawing/2014/main" id="{9C56A3B8-AB5A-D618-6543-FD8FD704DCC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94" name="Group 4193">
            <a:extLst>
              <a:ext uri="{FF2B5EF4-FFF2-40B4-BE49-F238E27FC236}">
                <a16:creationId xmlns:a16="http://schemas.microsoft.com/office/drawing/2014/main" id="{5EC715F3-3E1D-B372-E5E3-D25C58D02B69}"/>
              </a:ext>
            </a:extLst>
          </p:cNvPr>
          <p:cNvGrpSpPr/>
          <p:nvPr/>
        </p:nvGrpSpPr>
        <p:grpSpPr>
          <a:xfrm rot="10800000">
            <a:off x="2825750" y="4896503"/>
            <a:ext cx="599021" cy="1096923"/>
            <a:chOff x="8849274" y="2483432"/>
            <a:chExt cx="599021" cy="1096923"/>
          </a:xfrm>
        </p:grpSpPr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D1FDE2FE-C8C9-B093-2200-BDD2DC2478C9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20" name="Oval 4219">
                <a:extLst>
                  <a:ext uri="{FF2B5EF4-FFF2-40B4-BE49-F238E27FC236}">
                    <a16:creationId xmlns:a16="http://schemas.microsoft.com/office/drawing/2014/main" id="{CC3DC2EC-4C8B-743A-E2FD-AB167773025B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21" name="Oval 4220">
                <a:extLst>
                  <a:ext uri="{FF2B5EF4-FFF2-40B4-BE49-F238E27FC236}">
                    <a16:creationId xmlns:a16="http://schemas.microsoft.com/office/drawing/2014/main" id="{908A260B-E617-D05C-0BA3-EF54043EAF34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6" name="Group 4195">
              <a:extLst>
                <a:ext uri="{FF2B5EF4-FFF2-40B4-BE49-F238E27FC236}">
                  <a16:creationId xmlns:a16="http://schemas.microsoft.com/office/drawing/2014/main" id="{29D9423E-A2C0-E9AB-D1FD-562AD128627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18" name="Oval 4217">
                <a:extLst>
                  <a:ext uri="{FF2B5EF4-FFF2-40B4-BE49-F238E27FC236}">
                    <a16:creationId xmlns:a16="http://schemas.microsoft.com/office/drawing/2014/main" id="{0A469953-3213-E7B9-A334-8B1C62C5116E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9" name="Oval 4218">
                <a:extLst>
                  <a:ext uri="{FF2B5EF4-FFF2-40B4-BE49-F238E27FC236}">
                    <a16:creationId xmlns:a16="http://schemas.microsoft.com/office/drawing/2014/main" id="{B948A4C2-E174-FDB6-30EE-2291659FE8BC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66F33C7D-A677-F601-CF89-9460D41CAC0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16" name="Oval 4215">
                <a:extLst>
                  <a:ext uri="{FF2B5EF4-FFF2-40B4-BE49-F238E27FC236}">
                    <a16:creationId xmlns:a16="http://schemas.microsoft.com/office/drawing/2014/main" id="{78A02FCE-EF63-8D03-D8EF-15673D49F87C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7" name="Oval 4216">
                <a:extLst>
                  <a:ext uri="{FF2B5EF4-FFF2-40B4-BE49-F238E27FC236}">
                    <a16:creationId xmlns:a16="http://schemas.microsoft.com/office/drawing/2014/main" id="{49F60C7D-4467-6FAB-C41E-CC0DB482E7EE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8" name="Group 4197">
              <a:extLst>
                <a:ext uri="{FF2B5EF4-FFF2-40B4-BE49-F238E27FC236}">
                  <a16:creationId xmlns:a16="http://schemas.microsoft.com/office/drawing/2014/main" id="{9FD422C6-BF80-DAE5-E14E-26FDD73123D6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14" name="Oval 4213">
                <a:extLst>
                  <a:ext uri="{FF2B5EF4-FFF2-40B4-BE49-F238E27FC236}">
                    <a16:creationId xmlns:a16="http://schemas.microsoft.com/office/drawing/2014/main" id="{CCDBF09A-1CD2-CACF-800E-8289F754032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5" name="Oval 4214">
                <a:extLst>
                  <a:ext uri="{FF2B5EF4-FFF2-40B4-BE49-F238E27FC236}">
                    <a16:creationId xmlns:a16="http://schemas.microsoft.com/office/drawing/2014/main" id="{510C4B46-3B4C-88E0-F846-1AC240ECE9CB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9" name="Group 4198">
              <a:extLst>
                <a:ext uri="{FF2B5EF4-FFF2-40B4-BE49-F238E27FC236}">
                  <a16:creationId xmlns:a16="http://schemas.microsoft.com/office/drawing/2014/main" id="{B653C6BF-13B0-3519-CF02-13DDAD868C5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12" name="Oval 4211">
                <a:extLst>
                  <a:ext uri="{FF2B5EF4-FFF2-40B4-BE49-F238E27FC236}">
                    <a16:creationId xmlns:a16="http://schemas.microsoft.com/office/drawing/2014/main" id="{E3EB611B-841B-450E-9046-49A4AFF0909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3" name="Oval 4212">
                <a:extLst>
                  <a:ext uri="{FF2B5EF4-FFF2-40B4-BE49-F238E27FC236}">
                    <a16:creationId xmlns:a16="http://schemas.microsoft.com/office/drawing/2014/main" id="{CAC693A0-FDA3-D9A7-1FA6-BD4AD87DB6F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0" name="Group 4199">
              <a:extLst>
                <a:ext uri="{FF2B5EF4-FFF2-40B4-BE49-F238E27FC236}">
                  <a16:creationId xmlns:a16="http://schemas.microsoft.com/office/drawing/2014/main" id="{66D9BE2A-7CA8-20F4-6F8A-ABE6C00C87A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10" name="Oval 4209">
                <a:extLst>
                  <a:ext uri="{FF2B5EF4-FFF2-40B4-BE49-F238E27FC236}">
                    <a16:creationId xmlns:a16="http://schemas.microsoft.com/office/drawing/2014/main" id="{398CFF8E-0B61-83C2-0842-DA232316CBE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1" name="Oval 4210">
                <a:extLst>
                  <a:ext uri="{FF2B5EF4-FFF2-40B4-BE49-F238E27FC236}">
                    <a16:creationId xmlns:a16="http://schemas.microsoft.com/office/drawing/2014/main" id="{9E657A26-F701-B8A3-61BF-7B5C15AD473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1" name="Group 4200">
              <a:extLst>
                <a:ext uri="{FF2B5EF4-FFF2-40B4-BE49-F238E27FC236}">
                  <a16:creationId xmlns:a16="http://schemas.microsoft.com/office/drawing/2014/main" id="{517F02F0-9749-95F8-F33E-47B671C4B43B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08" name="Oval 4207">
                <a:extLst>
                  <a:ext uri="{FF2B5EF4-FFF2-40B4-BE49-F238E27FC236}">
                    <a16:creationId xmlns:a16="http://schemas.microsoft.com/office/drawing/2014/main" id="{B4FE61B8-1EC7-F24F-7FEE-C6EF051F10B8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9" name="Oval 4208">
                <a:extLst>
                  <a:ext uri="{FF2B5EF4-FFF2-40B4-BE49-F238E27FC236}">
                    <a16:creationId xmlns:a16="http://schemas.microsoft.com/office/drawing/2014/main" id="{51A09A83-4762-C52D-E283-7B40433310F2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2" name="Group 4201">
              <a:extLst>
                <a:ext uri="{FF2B5EF4-FFF2-40B4-BE49-F238E27FC236}">
                  <a16:creationId xmlns:a16="http://schemas.microsoft.com/office/drawing/2014/main" id="{9DD968F1-56F5-1DB8-64FE-51CA5603FFA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06" name="Oval 4205">
                <a:extLst>
                  <a:ext uri="{FF2B5EF4-FFF2-40B4-BE49-F238E27FC236}">
                    <a16:creationId xmlns:a16="http://schemas.microsoft.com/office/drawing/2014/main" id="{5F9D23A3-2CF1-9F7B-2D37-BCBD1967779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7" name="Oval 4206">
                <a:extLst>
                  <a:ext uri="{FF2B5EF4-FFF2-40B4-BE49-F238E27FC236}">
                    <a16:creationId xmlns:a16="http://schemas.microsoft.com/office/drawing/2014/main" id="{53D71F26-0D8C-827E-32C4-53D70646760E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3" name="Group 4202">
              <a:extLst>
                <a:ext uri="{FF2B5EF4-FFF2-40B4-BE49-F238E27FC236}">
                  <a16:creationId xmlns:a16="http://schemas.microsoft.com/office/drawing/2014/main" id="{2FFBCCB8-0F3C-9983-30CE-AE6E6D95CF8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04" name="Oval 4203">
                <a:extLst>
                  <a:ext uri="{FF2B5EF4-FFF2-40B4-BE49-F238E27FC236}">
                    <a16:creationId xmlns:a16="http://schemas.microsoft.com/office/drawing/2014/main" id="{0B9D0A9C-E56E-D802-78D9-E5B92A5CF0D8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5" name="Oval 4204">
                <a:extLst>
                  <a:ext uri="{FF2B5EF4-FFF2-40B4-BE49-F238E27FC236}">
                    <a16:creationId xmlns:a16="http://schemas.microsoft.com/office/drawing/2014/main" id="{6E4D8ADB-8917-1C19-7F09-FEA34EF12C48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22" name="Group 4221">
            <a:extLst>
              <a:ext uri="{FF2B5EF4-FFF2-40B4-BE49-F238E27FC236}">
                <a16:creationId xmlns:a16="http://schemas.microsoft.com/office/drawing/2014/main" id="{748A4C1E-63C6-0F58-339E-9AFE4B15F145}"/>
              </a:ext>
            </a:extLst>
          </p:cNvPr>
          <p:cNvGrpSpPr/>
          <p:nvPr/>
        </p:nvGrpSpPr>
        <p:grpSpPr>
          <a:xfrm rot="10800000">
            <a:off x="2216508" y="4575042"/>
            <a:ext cx="599021" cy="1096923"/>
            <a:chOff x="8849274" y="2483432"/>
            <a:chExt cx="599021" cy="1096923"/>
          </a:xfrm>
        </p:grpSpPr>
        <p:grpSp>
          <p:nvGrpSpPr>
            <p:cNvPr id="4223" name="Group 4222">
              <a:extLst>
                <a:ext uri="{FF2B5EF4-FFF2-40B4-BE49-F238E27FC236}">
                  <a16:creationId xmlns:a16="http://schemas.microsoft.com/office/drawing/2014/main" id="{B1DC4565-7614-DD79-B1DB-429C77256EED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48" name="Oval 4247">
                <a:extLst>
                  <a:ext uri="{FF2B5EF4-FFF2-40B4-BE49-F238E27FC236}">
                    <a16:creationId xmlns:a16="http://schemas.microsoft.com/office/drawing/2014/main" id="{DABC0406-5302-261F-474F-4B8040936CB6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9" name="Oval 4248">
                <a:extLst>
                  <a:ext uri="{FF2B5EF4-FFF2-40B4-BE49-F238E27FC236}">
                    <a16:creationId xmlns:a16="http://schemas.microsoft.com/office/drawing/2014/main" id="{889CEC86-E268-F6EA-4949-839E640D321E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A75BC579-C34C-0DEE-352C-B84E963F338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46" name="Oval 4245">
                <a:extLst>
                  <a:ext uri="{FF2B5EF4-FFF2-40B4-BE49-F238E27FC236}">
                    <a16:creationId xmlns:a16="http://schemas.microsoft.com/office/drawing/2014/main" id="{3AF77C97-CB83-3FC2-078F-01E35359BF37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7" name="Oval 4246">
                <a:extLst>
                  <a:ext uri="{FF2B5EF4-FFF2-40B4-BE49-F238E27FC236}">
                    <a16:creationId xmlns:a16="http://schemas.microsoft.com/office/drawing/2014/main" id="{98096F18-5657-B893-D403-01E1CD49865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5" name="Group 4224">
              <a:extLst>
                <a:ext uri="{FF2B5EF4-FFF2-40B4-BE49-F238E27FC236}">
                  <a16:creationId xmlns:a16="http://schemas.microsoft.com/office/drawing/2014/main" id="{8F6C2F7C-DA9B-1122-8042-88FD493743C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44" name="Oval 4243">
                <a:extLst>
                  <a:ext uri="{FF2B5EF4-FFF2-40B4-BE49-F238E27FC236}">
                    <a16:creationId xmlns:a16="http://schemas.microsoft.com/office/drawing/2014/main" id="{40C8BDED-923D-F1E9-8B59-0F7F7FFE08E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5" name="Oval 4244">
                <a:extLst>
                  <a:ext uri="{FF2B5EF4-FFF2-40B4-BE49-F238E27FC236}">
                    <a16:creationId xmlns:a16="http://schemas.microsoft.com/office/drawing/2014/main" id="{9A180BCC-7819-0EC4-B30F-B6CEB6A40C79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6" name="Group 4225">
              <a:extLst>
                <a:ext uri="{FF2B5EF4-FFF2-40B4-BE49-F238E27FC236}">
                  <a16:creationId xmlns:a16="http://schemas.microsoft.com/office/drawing/2014/main" id="{248CD728-8606-5101-F4E5-1815F08B3E1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42" name="Oval 4241">
                <a:extLst>
                  <a:ext uri="{FF2B5EF4-FFF2-40B4-BE49-F238E27FC236}">
                    <a16:creationId xmlns:a16="http://schemas.microsoft.com/office/drawing/2014/main" id="{AE3EB717-10D0-C90A-18AE-5C8450B64676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3" name="Oval 4242">
                <a:extLst>
                  <a:ext uri="{FF2B5EF4-FFF2-40B4-BE49-F238E27FC236}">
                    <a16:creationId xmlns:a16="http://schemas.microsoft.com/office/drawing/2014/main" id="{1B237478-C229-AA67-33AD-C56A2E052670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7" name="Group 4226">
              <a:extLst>
                <a:ext uri="{FF2B5EF4-FFF2-40B4-BE49-F238E27FC236}">
                  <a16:creationId xmlns:a16="http://schemas.microsoft.com/office/drawing/2014/main" id="{10552EC8-6498-22F5-553B-0690F23BA36D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40" name="Oval 4239">
                <a:extLst>
                  <a:ext uri="{FF2B5EF4-FFF2-40B4-BE49-F238E27FC236}">
                    <a16:creationId xmlns:a16="http://schemas.microsoft.com/office/drawing/2014/main" id="{3EC41B7A-54B0-2836-D681-B08C4CE93CDC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1" name="Oval 4240">
                <a:extLst>
                  <a:ext uri="{FF2B5EF4-FFF2-40B4-BE49-F238E27FC236}">
                    <a16:creationId xmlns:a16="http://schemas.microsoft.com/office/drawing/2014/main" id="{7E22996A-4DF4-EDB0-6421-0A062E7C5B8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BAC33BEE-168D-E86D-B9D6-41319BA80B5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38" name="Oval 4237">
                <a:extLst>
                  <a:ext uri="{FF2B5EF4-FFF2-40B4-BE49-F238E27FC236}">
                    <a16:creationId xmlns:a16="http://schemas.microsoft.com/office/drawing/2014/main" id="{D54DBD04-42F9-9B23-6708-DEC2DBDCDF62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9" name="Oval 4238">
                <a:extLst>
                  <a:ext uri="{FF2B5EF4-FFF2-40B4-BE49-F238E27FC236}">
                    <a16:creationId xmlns:a16="http://schemas.microsoft.com/office/drawing/2014/main" id="{983E72B3-5D10-F288-E055-84B2605AF4D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9" name="Group 4228">
              <a:extLst>
                <a:ext uri="{FF2B5EF4-FFF2-40B4-BE49-F238E27FC236}">
                  <a16:creationId xmlns:a16="http://schemas.microsoft.com/office/drawing/2014/main" id="{59E07A46-DF7D-31D2-8654-E5D2DE4E23C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36" name="Oval 4235">
                <a:extLst>
                  <a:ext uri="{FF2B5EF4-FFF2-40B4-BE49-F238E27FC236}">
                    <a16:creationId xmlns:a16="http://schemas.microsoft.com/office/drawing/2014/main" id="{CB31055E-F733-0A70-A8B8-9B12F7BFAAF9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7" name="Oval 4236">
                <a:extLst>
                  <a:ext uri="{FF2B5EF4-FFF2-40B4-BE49-F238E27FC236}">
                    <a16:creationId xmlns:a16="http://schemas.microsoft.com/office/drawing/2014/main" id="{1EEBFB01-F42E-95C7-42D2-1C19672F561F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0" name="Group 4229">
              <a:extLst>
                <a:ext uri="{FF2B5EF4-FFF2-40B4-BE49-F238E27FC236}">
                  <a16:creationId xmlns:a16="http://schemas.microsoft.com/office/drawing/2014/main" id="{15BB6CDD-7EEE-C47D-B38C-5EDD82F7B585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34" name="Oval 4233">
                <a:extLst>
                  <a:ext uri="{FF2B5EF4-FFF2-40B4-BE49-F238E27FC236}">
                    <a16:creationId xmlns:a16="http://schemas.microsoft.com/office/drawing/2014/main" id="{8001BCEE-02C1-E85E-9230-4E072DB1D09C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5" name="Oval 4234">
                <a:extLst>
                  <a:ext uri="{FF2B5EF4-FFF2-40B4-BE49-F238E27FC236}">
                    <a16:creationId xmlns:a16="http://schemas.microsoft.com/office/drawing/2014/main" id="{FD399EC4-BC63-B5D9-AD5D-1A08E0C5DA2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1" name="Group 4230">
              <a:extLst>
                <a:ext uri="{FF2B5EF4-FFF2-40B4-BE49-F238E27FC236}">
                  <a16:creationId xmlns:a16="http://schemas.microsoft.com/office/drawing/2014/main" id="{491342C0-D2F5-945F-91B1-C3AD82B95DFA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32" name="Oval 4231">
                <a:extLst>
                  <a:ext uri="{FF2B5EF4-FFF2-40B4-BE49-F238E27FC236}">
                    <a16:creationId xmlns:a16="http://schemas.microsoft.com/office/drawing/2014/main" id="{335CA664-1386-609E-E9E2-E5A4E3309EB2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3" name="Oval 4232">
                <a:extLst>
                  <a:ext uri="{FF2B5EF4-FFF2-40B4-BE49-F238E27FC236}">
                    <a16:creationId xmlns:a16="http://schemas.microsoft.com/office/drawing/2014/main" id="{684A0B4D-0EE6-1B77-72CE-4DF462C3EEF6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4538C58D-DD24-800D-44C6-50F055D276F3}"/>
              </a:ext>
            </a:extLst>
          </p:cNvPr>
          <p:cNvGrpSpPr/>
          <p:nvPr/>
        </p:nvGrpSpPr>
        <p:grpSpPr>
          <a:xfrm rot="10800000">
            <a:off x="2063375" y="3551571"/>
            <a:ext cx="599021" cy="1096923"/>
            <a:chOff x="8849274" y="2483432"/>
            <a:chExt cx="599021" cy="1096923"/>
          </a:xfrm>
        </p:grpSpPr>
        <p:grpSp>
          <p:nvGrpSpPr>
            <p:cNvPr id="4251" name="Group 4250">
              <a:extLst>
                <a:ext uri="{FF2B5EF4-FFF2-40B4-BE49-F238E27FC236}">
                  <a16:creationId xmlns:a16="http://schemas.microsoft.com/office/drawing/2014/main" id="{EF0F0EB3-25D8-F640-EA7B-C241FED65F5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76" name="Oval 4275">
                <a:extLst>
                  <a:ext uri="{FF2B5EF4-FFF2-40B4-BE49-F238E27FC236}">
                    <a16:creationId xmlns:a16="http://schemas.microsoft.com/office/drawing/2014/main" id="{637344D0-0F3C-0E4C-85F5-520491F75538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7" name="Oval 4276">
                <a:extLst>
                  <a:ext uri="{FF2B5EF4-FFF2-40B4-BE49-F238E27FC236}">
                    <a16:creationId xmlns:a16="http://schemas.microsoft.com/office/drawing/2014/main" id="{E9F9CC2E-05E2-3BC8-4ACE-570B364F0DA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CD4FF093-507A-67C1-CA72-A13815C86F6F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74" name="Oval 4273">
                <a:extLst>
                  <a:ext uri="{FF2B5EF4-FFF2-40B4-BE49-F238E27FC236}">
                    <a16:creationId xmlns:a16="http://schemas.microsoft.com/office/drawing/2014/main" id="{754E3328-1241-F114-23B3-F8BC3994C529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5" name="Oval 4274">
                <a:extLst>
                  <a:ext uri="{FF2B5EF4-FFF2-40B4-BE49-F238E27FC236}">
                    <a16:creationId xmlns:a16="http://schemas.microsoft.com/office/drawing/2014/main" id="{8F5B34C4-6ED0-FBBB-3B42-BC45DE19475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3" name="Group 4252">
              <a:extLst>
                <a:ext uri="{FF2B5EF4-FFF2-40B4-BE49-F238E27FC236}">
                  <a16:creationId xmlns:a16="http://schemas.microsoft.com/office/drawing/2014/main" id="{244E9BA1-2EF2-9842-02F2-EF1833CCF30D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72" name="Oval 4271">
                <a:extLst>
                  <a:ext uri="{FF2B5EF4-FFF2-40B4-BE49-F238E27FC236}">
                    <a16:creationId xmlns:a16="http://schemas.microsoft.com/office/drawing/2014/main" id="{6BB42034-FE3E-B800-7E08-1CFF2C9E7305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3" name="Oval 4272">
                <a:extLst>
                  <a:ext uri="{FF2B5EF4-FFF2-40B4-BE49-F238E27FC236}">
                    <a16:creationId xmlns:a16="http://schemas.microsoft.com/office/drawing/2014/main" id="{34CD4867-6B1B-E1AC-EE71-719B861469B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4" name="Group 4253">
              <a:extLst>
                <a:ext uri="{FF2B5EF4-FFF2-40B4-BE49-F238E27FC236}">
                  <a16:creationId xmlns:a16="http://schemas.microsoft.com/office/drawing/2014/main" id="{CC5F703E-332D-7F77-580F-77B03CA9F5D4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70" name="Oval 4269">
                <a:extLst>
                  <a:ext uri="{FF2B5EF4-FFF2-40B4-BE49-F238E27FC236}">
                    <a16:creationId xmlns:a16="http://schemas.microsoft.com/office/drawing/2014/main" id="{B5FFA55F-0195-DAAD-996D-74969BAA1949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1" name="Oval 4270">
                <a:extLst>
                  <a:ext uri="{FF2B5EF4-FFF2-40B4-BE49-F238E27FC236}">
                    <a16:creationId xmlns:a16="http://schemas.microsoft.com/office/drawing/2014/main" id="{77A3B4ED-B305-30E7-F40E-8DC7D1F02719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5" name="Group 4254">
              <a:extLst>
                <a:ext uri="{FF2B5EF4-FFF2-40B4-BE49-F238E27FC236}">
                  <a16:creationId xmlns:a16="http://schemas.microsoft.com/office/drawing/2014/main" id="{F031EFE2-E791-4046-2076-185A47B5A513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68" name="Oval 4267">
                <a:extLst>
                  <a:ext uri="{FF2B5EF4-FFF2-40B4-BE49-F238E27FC236}">
                    <a16:creationId xmlns:a16="http://schemas.microsoft.com/office/drawing/2014/main" id="{B384B8E5-65E4-D2D9-1E4F-FB98250C4AC7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9" name="Oval 4268">
                <a:extLst>
                  <a:ext uri="{FF2B5EF4-FFF2-40B4-BE49-F238E27FC236}">
                    <a16:creationId xmlns:a16="http://schemas.microsoft.com/office/drawing/2014/main" id="{A93471F1-FDA8-35AB-AC31-27170910D4A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6" name="Group 4255">
              <a:extLst>
                <a:ext uri="{FF2B5EF4-FFF2-40B4-BE49-F238E27FC236}">
                  <a16:creationId xmlns:a16="http://schemas.microsoft.com/office/drawing/2014/main" id="{CC6A7E35-6524-9DE2-5585-E919338C0972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66" name="Oval 4265">
                <a:extLst>
                  <a:ext uri="{FF2B5EF4-FFF2-40B4-BE49-F238E27FC236}">
                    <a16:creationId xmlns:a16="http://schemas.microsoft.com/office/drawing/2014/main" id="{F09D5848-D708-3732-6B3A-D949B46D48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7" name="Oval 4266">
                <a:extLst>
                  <a:ext uri="{FF2B5EF4-FFF2-40B4-BE49-F238E27FC236}">
                    <a16:creationId xmlns:a16="http://schemas.microsoft.com/office/drawing/2014/main" id="{C774BF4B-E406-5FD9-5E50-04F74F59352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7" name="Group 4256">
              <a:extLst>
                <a:ext uri="{FF2B5EF4-FFF2-40B4-BE49-F238E27FC236}">
                  <a16:creationId xmlns:a16="http://schemas.microsoft.com/office/drawing/2014/main" id="{8678976A-E5F2-F9D4-9A67-F3179C27038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64" name="Oval 4263">
                <a:extLst>
                  <a:ext uri="{FF2B5EF4-FFF2-40B4-BE49-F238E27FC236}">
                    <a16:creationId xmlns:a16="http://schemas.microsoft.com/office/drawing/2014/main" id="{DA171C07-7E1B-1FB5-ACF7-B15ED53C080F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5" name="Oval 4264">
                <a:extLst>
                  <a:ext uri="{FF2B5EF4-FFF2-40B4-BE49-F238E27FC236}">
                    <a16:creationId xmlns:a16="http://schemas.microsoft.com/office/drawing/2014/main" id="{F4B13AB7-8B3F-7943-FC6E-5798984AF82C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8" name="Group 4257">
              <a:extLst>
                <a:ext uri="{FF2B5EF4-FFF2-40B4-BE49-F238E27FC236}">
                  <a16:creationId xmlns:a16="http://schemas.microsoft.com/office/drawing/2014/main" id="{A0BE0100-84FF-1E27-4DDB-AC306DC047EB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62" name="Oval 4261">
                <a:extLst>
                  <a:ext uri="{FF2B5EF4-FFF2-40B4-BE49-F238E27FC236}">
                    <a16:creationId xmlns:a16="http://schemas.microsoft.com/office/drawing/2014/main" id="{30D55969-4123-2466-17FE-ABEE2E35BE60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3" name="Oval 4262">
                <a:extLst>
                  <a:ext uri="{FF2B5EF4-FFF2-40B4-BE49-F238E27FC236}">
                    <a16:creationId xmlns:a16="http://schemas.microsoft.com/office/drawing/2014/main" id="{5C4CBC8E-5BD6-7A38-9B4F-F8570F306B5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9" name="Group 4258">
              <a:extLst>
                <a:ext uri="{FF2B5EF4-FFF2-40B4-BE49-F238E27FC236}">
                  <a16:creationId xmlns:a16="http://schemas.microsoft.com/office/drawing/2014/main" id="{859E6E7C-DA92-6664-5AFB-B505FFB244AD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60" name="Oval 4259">
                <a:extLst>
                  <a:ext uri="{FF2B5EF4-FFF2-40B4-BE49-F238E27FC236}">
                    <a16:creationId xmlns:a16="http://schemas.microsoft.com/office/drawing/2014/main" id="{68B923D6-1E06-89CD-2250-FFA96208631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1" name="Oval 4260">
                <a:extLst>
                  <a:ext uri="{FF2B5EF4-FFF2-40B4-BE49-F238E27FC236}">
                    <a16:creationId xmlns:a16="http://schemas.microsoft.com/office/drawing/2014/main" id="{50823CC5-CBAF-3821-6982-A0AE2106B8D2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4278" name="Rectangle: Rounded Corners 4277">
            <a:extLst>
              <a:ext uri="{FF2B5EF4-FFF2-40B4-BE49-F238E27FC236}">
                <a16:creationId xmlns:a16="http://schemas.microsoft.com/office/drawing/2014/main" id="{882D1FB5-A628-18B7-82D4-390343A99088}"/>
              </a:ext>
            </a:extLst>
          </p:cNvPr>
          <p:cNvSpPr/>
          <p:nvPr/>
        </p:nvSpPr>
        <p:spPr>
          <a:xfrm rot="18912628">
            <a:off x="3114806" y="3760495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79" name="Rectangle: Rounded Corners 4278">
            <a:extLst>
              <a:ext uri="{FF2B5EF4-FFF2-40B4-BE49-F238E27FC236}">
                <a16:creationId xmlns:a16="http://schemas.microsoft.com/office/drawing/2014/main" id="{575C6130-5E6B-97F1-5369-D17F0340DEA4}"/>
              </a:ext>
            </a:extLst>
          </p:cNvPr>
          <p:cNvSpPr/>
          <p:nvPr/>
        </p:nvSpPr>
        <p:spPr>
          <a:xfrm rot="21307757">
            <a:off x="3335097" y="429808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0" name="Rectangle: Rounded Corners 4279">
            <a:extLst>
              <a:ext uri="{FF2B5EF4-FFF2-40B4-BE49-F238E27FC236}">
                <a16:creationId xmlns:a16="http://schemas.microsoft.com/office/drawing/2014/main" id="{CA58F100-8481-BAC5-143E-F4496D6D34E9}"/>
              </a:ext>
            </a:extLst>
          </p:cNvPr>
          <p:cNvSpPr/>
          <p:nvPr/>
        </p:nvSpPr>
        <p:spPr>
          <a:xfrm rot="20877209">
            <a:off x="3411366" y="4899308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1" name="Rectangle: Rounded Corners 4280">
            <a:extLst>
              <a:ext uri="{FF2B5EF4-FFF2-40B4-BE49-F238E27FC236}">
                <a16:creationId xmlns:a16="http://schemas.microsoft.com/office/drawing/2014/main" id="{605AAC17-3568-D4D4-B015-17A233A392F6}"/>
              </a:ext>
            </a:extLst>
          </p:cNvPr>
          <p:cNvSpPr/>
          <p:nvPr/>
        </p:nvSpPr>
        <p:spPr>
          <a:xfrm>
            <a:off x="3462808" y="5506003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2" name="Rectangle: Rounded Corners 4281">
            <a:extLst>
              <a:ext uri="{FF2B5EF4-FFF2-40B4-BE49-F238E27FC236}">
                <a16:creationId xmlns:a16="http://schemas.microsoft.com/office/drawing/2014/main" id="{3DC4149E-FAEE-AD7A-CC87-C5E76AE36ADA}"/>
              </a:ext>
            </a:extLst>
          </p:cNvPr>
          <p:cNvSpPr/>
          <p:nvPr/>
        </p:nvSpPr>
        <p:spPr>
          <a:xfrm rot="5974107">
            <a:off x="3158778" y="580607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32BDBB-C9E4-21C6-AEE8-92387DBB8916}"/>
              </a:ext>
            </a:extLst>
          </p:cNvPr>
          <p:cNvSpPr/>
          <p:nvPr/>
        </p:nvSpPr>
        <p:spPr>
          <a:xfrm rot="19817089">
            <a:off x="7940835" y="925306"/>
            <a:ext cx="220840" cy="151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C46C4-BF14-F205-B9A7-986609943468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DF10A4-FC05-9349-CA5F-A3BDA9D3EEF8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F1E25AB-210B-7CDB-BE40-6BF849218812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67B501-D8A5-42FD-1D05-A41ED38ACBAD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44CE2C-F973-09B5-37F8-2F664CDF0A50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54209E-EB13-B04C-8332-2D99927FDE3C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F9EE6-DB06-8747-DEEC-CE4F3E9DDE62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2CA88F-D2D8-6794-82CA-7AB27EF1C03C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189EFB4-2BEC-E828-6C1F-A9F84057210E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219C4-D596-4F32-7465-D7A25E7D0911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41CCD5D-9889-B16B-3CA4-03A0B410F53D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444428-8AB6-C99E-E610-893701B33A11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199D2-E43E-5E96-43F6-5A1F197EC232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32CA3F05-DC72-6668-27CC-54E6938684D4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2DC09B0-03A0-09C2-9569-0BA304E5FAC8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7A59574-26B6-2BB4-E7D7-1F723B310F26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B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EB2B9-CB69-4FA9-557F-E0632A026412}"/>
              </a:ext>
            </a:extLst>
          </p:cNvPr>
          <p:cNvGrpSpPr/>
          <p:nvPr/>
        </p:nvGrpSpPr>
        <p:grpSpPr>
          <a:xfrm>
            <a:off x="4797032" y="2188963"/>
            <a:ext cx="3923120" cy="1689731"/>
            <a:chOff x="4797032" y="2188963"/>
            <a:chExt cx="3923120" cy="1689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4BAC7-183B-600A-CFE5-CEEBC5A386AE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4AC2B5-3C58-C701-A383-06FA8BCD8241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CF3699-92A4-BA35-39AB-28B00B848A85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1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FCEF6-EF0D-D9F2-8239-2058507591D0}"/>
              </a:ext>
            </a:extLst>
          </p:cNvPr>
          <p:cNvGrpSpPr/>
          <p:nvPr/>
        </p:nvGrpSpPr>
        <p:grpSpPr>
          <a:xfrm>
            <a:off x="8849274" y="2483432"/>
            <a:ext cx="599021" cy="1096923"/>
            <a:chOff x="8849274" y="2483432"/>
            <a:chExt cx="599021" cy="10969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DD58DF-A4CD-C998-65C9-2BA6DF8CADD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C6B7F-19D4-0BE4-FFDC-A2A6EA78E9B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D98407-B629-BE3F-71CC-C812499816E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D7CA3-1223-C26C-8DE1-565E7DEA300E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4C4AFAA-054C-CC1E-0479-AAB4D1131176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AE5E66F-5A2B-34AF-D4DF-20F3FEA89766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EB6BC-D599-4D0C-AF77-2E615FF3039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967915-8E20-3B89-FFCC-549CED217B9A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0857E-3CC0-2219-DAF7-0E5D3FB2B7FA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F4F58C-452B-93C6-6F7E-05572C17B40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256771-5140-5256-D048-0EE3D5CC766B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F12ACD-18DA-0567-7D0C-5D7F6F9BAD8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A80CAB-A9FF-920F-9E0D-73D39211E298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7DD883A-2C3B-37C5-FF1D-6D8898B09901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06ED944-09A0-936C-6643-0B77189BEF2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3CAA61-4A56-399B-A5A9-AA007BD4A694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2920B1-0EAD-19E9-C7BD-32F78886122A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547F2B-030E-48D0-F7C9-2A4A8D0B1B21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001A7-CC49-12A7-FD70-0B723D224226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F3170E-8CCC-7379-5526-A3A8F4C6A2DE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53913A-8005-76DD-C275-63AD15B50CD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09D975-40AA-62F4-E6FE-F53B679A631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C2575F-A8F9-0389-BD7C-A3FD8B9F38CD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337DD-881F-3870-AD7E-11ABDCA649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2FE5FCC-21F0-DECB-1B9A-6695BFFEEA67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731C98-B9BB-08F3-BAB4-395472BCA2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1CBA5BB-CDAE-5BF3-6CD6-0DB3F982030E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B054A4-5BF4-0ADE-A6DC-6FD5936355E5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509C5-48A4-BE14-56FE-EF878ACA837A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5778FA1-FD33-D2C2-EFC2-AE10C331883C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473B0C-1612-D933-BCDA-F5C17DBA228C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265C8-A1E8-5E5E-4D27-AF7E83A05F9C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5473E3E-5C45-9ACA-C098-BA2D8291D59B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ACEB26-A413-399B-0B09-DEFB0BD01D78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50B25F-18DE-2C8C-E242-A224524FD9F6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A9D453-39BB-CE4E-F4F2-78D421B9B26F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5E9A9-E65B-020A-878E-5A8CFD1CF797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A04DBDA-E1F1-93A5-4F90-FBA095D00403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84E57C-CF0A-D0EA-D267-906FAA1D88AB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1A1220-B074-5FF4-6B4B-8E473BB3D7C4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227E182-D51B-8403-6523-5B37FBC85AD1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4F5808C-03B2-DDA7-F0AF-3911ED1ACB3B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BEF665-5EE2-CB6A-2196-42FDA6349325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32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2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633</TotalTime>
  <Words>2</Words>
  <Application>Microsoft Office PowerPoint</Application>
  <PresentationFormat>Widescreen</PresentationFormat>
  <Paragraphs>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2</cp:revision>
  <dcterms:created xsi:type="dcterms:W3CDTF">2023-02-01T11:57:32Z</dcterms:created>
  <dcterms:modified xsi:type="dcterms:W3CDTF">2023-02-06T14:16:07Z</dcterms:modified>
</cp:coreProperties>
</file>