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952E"/>
    <a:srgbClr val="EE00C1"/>
    <a:srgbClr val="FF3399"/>
    <a:srgbClr val="D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B04C64-65BF-4D03-BC82-A3C9E3A20544}" v="640" dt="2023-02-03T14:25:03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50" autoAdjust="0"/>
    <p:restoredTop sz="92735" autoAdjust="0"/>
  </p:normalViewPr>
  <p:slideViewPr>
    <p:cSldViewPr snapToGrid="0">
      <p:cViewPr>
        <p:scale>
          <a:sx n="50" d="100"/>
          <a:sy n="50" d="100"/>
        </p:scale>
        <p:origin x="151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rine Duedahl-Olesen" userId="0f4ad920445e6980" providerId="LiveId" clId="{9BB04C64-65BF-4D03-BC82-A3C9E3A20544}"/>
    <pc:docChg chg="undo redo custSel addSld modSld">
      <pc:chgData name="Cathrine Duedahl-Olesen" userId="0f4ad920445e6980" providerId="LiveId" clId="{9BB04C64-65BF-4D03-BC82-A3C9E3A20544}" dt="2023-02-03T15:24:59.003" v="2233" actId="478"/>
      <pc:docMkLst>
        <pc:docMk/>
      </pc:docMkLst>
      <pc:sldChg chg="addSp delSp modSp new mod">
        <pc:chgData name="Cathrine Duedahl-Olesen" userId="0f4ad920445e6980" providerId="LiveId" clId="{9BB04C64-65BF-4D03-BC82-A3C9E3A20544}" dt="2023-02-01T12:03:15.792" v="30" actId="478"/>
        <pc:sldMkLst>
          <pc:docMk/>
          <pc:sldMk cId="3995175225" sldId="256"/>
        </pc:sldMkLst>
        <pc:spChg chg="del">
          <ac:chgData name="Cathrine Duedahl-Olesen" userId="0f4ad920445e6980" providerId="LiveId" clId="{9BB04C64-65BF-4D03-BC82-A3C9E3A20544}" dt="2023-02-01T11:57:42.114" v="1" actId="478"/>
          <ac:spMkLst>
            <pc:docMk/>
            <pc:sldMk cId="3995175225" sldId="256"/>
            <ac:spMk id="2" creationId="{9563B40B-D0B7-0DC2-3A66-989DADAE3BDE}"/>
          </ac:spMkLst>
        </pc:spChg>
        <pc:spChg chg="del">
          <ac:chgData name="Cathrine Duedahl-Olesen" userId="0f4ad920445e6980" providerId="LiveId" clId="{9BB04C64-65BF-4D03-BC82-A3C9E3A20544}" dt="2023-02-01T11:57:42.114" v="1" actId="478"/>
          <ac:spMkLst>
            <pc:docMk/>
            <pc:sldMk cId="3995175225" sldId="256"/>
            <ac:spMk id="3" creationId="{66EB44BA-2BE0-B4D7-105D-B760767847B1}"/>
          </ac:spMkLst>
        </pc:spChg>
        <pc:spChg chg="add mod">
          <ac:chgData name="Cathrine Duedahl-Olesen" userId="0f4ad920445e6980" providerId="LiveId" clId="{9BB04C64-65BF-4D03-BC82-A3C9E3A20544}" dt="2023-02-01T11:58:46.390" v="3" actId="13822"/>
          <ac:spMkLst>
            <pc:docMk/>
            <pc:sldMk cId="3995175225" sldId="256"/>
            <ac:spMk id="4" creationId="{517C2E64-F682-7A01-4A35-CA467FE189D8}"/>
          </ac:spMkLst>
        </pc:spChg>
        <pc:spChg chg="add del">
          <ac:chgData name="Cathrine Duedahl-Olesen" userId="0f4ad920445e6980" providerId="LiveId" clId="{9BB04C64-65BF-4D03-BC82-A3C9E3A20544}" dt="2023-02-01T11:59:11.558" v="5" actId="478"/>
          <ac:spMkLst>
            <pc:docMk/>
            <pc:sldMk cId="3995175225" sldId="256"/>
            <ac:spMk id="5" creationId="{87D12CAB-88A9-8484-F26D-08F2CECEC4DE}"/>
          </ac:spMkLst>
        </pc:spChg>
        <pc:spChg chg="add del mod">
          <ac:chgData name="Cathrine Duedahl-Olesen" userId="0f4ad920445e6980" providerId="LiveId" clId="{9BB04C64-65BF-4D03-BC82-A3C9E3A20544}" dt="2023-02-01T12:01:08.487" v="19" actId="478"/>
          <ac:spMkLst>
            <pc:docMk/>
            <pc:sldMk cId="3995175225" sldId="256"/>
            <ac:spMk id="6" creationId="{4B53C424-AD13-7789-27F2-59E46B458051}"/>
          </ac:spMkLst>
        </pc:spChg>
        <pc:spChg chg="add del mod">
          <ac:chgData name="Cathrine Duedahl-Olesen" userId="0f4ad920445e6980" providerId="LiveId" clId="{9BB04C64-65BF-4D03-BC82-A3C9E3A20544}" dt="2023-02-01T12:01:00.623" v="18" actId="478"/>
          <ac:spMkLst>
            <pc:docMk/>
            <pc:sldMk cId="3995175225" sldId="256"/>
            <ac:spMk id="7" creationId="{4DD38167-7872-D948-1E0C-7A8424EE7972}"/>
          </ac:spMkLst>
        </pc:spChg>
        <pc:spChg chg="add mod">
          <ac:chgData name="Cathrine Duedahl-Olesen" userId="0f4ad920445e6980" providerId="LiveId" clId="{9BB04C64-65BF-4D03-BC82-A3C9E3A20544}" dt="2023-02-01T12:02:19.124" v="24" actId="1076"/>
          <ac:spMkLst>
            <pc:docMk/>
            <pc:sldMk cId="3995175225" sldId="256"/>
            <ac:spMk id="8" creationId="{06B476A6-CA95-AE32-D5BA-CBE8921022B3}"/>
          </ac:spMkLst>
        </pc:spChg>
        <pc:spChg chg="add mod">
          <ac:chgData name="Cathrine Duedahl-Olesen" userId="0f4ad920445e6980" providerId="LiveId" clId="{9BB04C64-65BF-4D03-BC82-A3C9E3A20544}" dt="2023-02-01T12:02:36.013" v="27" actId="1076"/>
          <ac:spMkLst>
            <pc:docMk/>
            <pc:sldMk cId="3995175225" sldId="256"/>
            <ac:spMk id="9" creationId="{0CDB0685-24E8-E7DC-8BD2-51986BEBA012}"/>
          </ac:spMkLst>
        </pc:spChg>
        <pc:inkChg chg="add del">
          <ac:chgData name="Cathrine Duedahl-Olesen" userId="0f4ad920445e6980" providerId="LiveId" clId="{9BB04C64-65BF-4D03-BC82-A3C9E3A20544}" dt="2023-02-01T12:03:15.792" v="30" actId="478"/>
          <ac:inkMkLst>
            <pc:docMk/>
            <pc:sldMk cId="3995175225" sldId="256"/>
            <ac:inkMk id="10" creationId="{C79BE1B1-178D-6B9A-343C-6ECCC604FA8D}"/>
          </ac:inkMkLst>
        </pc:inkChg>
        <pc:inkChg chg="add">
          <ac:chgData name="Cathrine Duedahl-Olesen" userId="0f4ad920445e6980" providerId="LiveId" clId="{9BB04C64-65BF-4D03-BC82-A3C9E3A20544}" dt="2023-02-01T12:03:02.002" v="29" actId="9405"/>
          <ac:inkMkLst>
            <pc:docMk/>
            <pc:sldMk cId="3995175225" sldId="256"/>
            <ac:inkMk id="11" creationId="{C7FF5E75-7D15-FE84-F665-67F4E509DF2D}"/>
          </ac:inkMkLst>
        </pc:inkChg>
      </pc:sldChg>
      <pc:sldChg chg="addSp delSp modSp new mod">
        <pc:chgData name="Cathrine Duedahl-Olesen" userId="0f4ad920445e6980" providerId="LiveId" clId="{9BB04C64-65BF-4D03-BC82-A3C9E3A20544}" dt="2023-02-03T11:55:06.489" v="1193" actId="1076"/>
        <pc:sldMkLst>
          <pc:docMk/>
          <pc:sldMk cId="2978897851" sldId="257"/>
        </pc:sldMkLst>
        <pc:spChg chg="add mod">
          <ac:chgData name="Cathrine Duedahl-Olesen" userId="0f4ad920445e6980" providerId="LiveId" clId="{9BB04C64-65BF-4D03-BC82-A3C9E3A20544}" dt="2023-02-03T11:54:45.313" v="1190" actId="207"/>
          <ac:spMkLst>
            <pc:docMk/>
            <pc:sldMk cId="2978897851" sldId="257"/>
            <ac:spMk id="2" creationId="{ACB5E903-B288-5459-1320-C47E3CDFB178}"/>
          </ac:spMkLst>
        </pc:spChg>
        <pc:spChg chg="add del mod">
          <ac:chgData name="Cathrine Duedahl-Olesen" userId="0f4ad920445e6980" providerId="LiveId" clId="{9BB04C64-65BF-4D03-BC82-A3C9E3A20544}" dt="2023-02-03T11:50:46.042" v="1158" actId="14100"/>
          <ac:spMkLst>
            <pc:docMk/>
            <pc:sldMk cId="2978897851" sldId="257"/>
            <ac:spMk id="3" creationId="{B546CE66-3EAF-03B1-D5BD-A12054EFC82F}"/>
          </ac:spMkLst>
        </pc:spChg>
        <pc:spChg chg="add mod">
          <ac:chgData name="Cathrine Duedahl-Olesen" userId="0f4ad920445e6980" providerId="LiveId" clId="{9BB04C64-65BF-4D03-BC82-A3C9E3A20544}" dt="2023-02-03T11:55:06.489" v="1193" actId="1076"/>
          <ac:spMkLst>
            <pc:docMk/>
            <pc:sldMk cId="2978897851" sldId="257"/>
            <ac:spMk id="4" creationId="{4D5D47B2-2C96-ABA3-D0A1-CA403D957629}"/>
          </ac:spMkLst>
        </pc:spChg>
        <pc:spChg chg="add del mod">
          <ac:chgData name="Cathrine Duedahl-Olesen" userId="0f4ad920445e6980" providerId="LiveId" clId="{9BB04C64-65BF-4D03-BC82-A3C9E3A20544}" dt="2023-02-01T12:12:49.149" v="85" actId="478"/>
          <ac:spMkLst>
            <pc:docMk/>
            <pc:sldMk cId="2978897851" sldId="257"/>
            <ac:spMk id="5" creationId="{BD55AAF6-DD52-52D9-BB25-EBE3A3C2B5A2}"/>
          </ac:spMkLst>
        </pc:spChg>
        <pc:spChg chg="add del mod">
          <ac:chgData name="Cathrine Duedahl-Olesen" userId="0f4ad920445e6980" providerId="LiveId" clId="{9BB04C64-65BF-4D03-BC82-A3C9E3A20544}" dt="2023-02-01T12:17:18.545" v="106" actId="478"/>
          <ac:spMkLst>
            <pc:docMk/>
            <pc:sldMk cId="2978897851" sldId="257"/>
            <ac:spMk id="11" creationId="{D7A9A864-99A6-FAC7-8CF3-1E9B3D8F0BFD}"/>
          </ac:spMkLst>
        </pc:spChg>
        <pc:inkChg chg="add del">
          <ac:chgData name="Cathrine Duedahl-Olesen" userId="0f4ad920445e6980" providerId="LiveId" clId="{9BB04C64-65BF-4D03-BC82-A3C9E3A20544}" dt="2023-02-01T12:05:19.218" v="33" actId="478"/>
          <ac:inkMkLst>
            <pc:docMk/>
            <pc:sldMk cId="2978897851" sldId="257"/>
            <ac:inkMk id="2" creationId="{D007CA74-5F2B-3566-0F7E-CEE5239221D5}"/>
          </ac:inkMkLst>
        </pc:inkChg>
        <pc:inkChg chg="add del">
          <ac:chgData name="Cathrine Duedahl-Olesen" userId="0f4ad920445e6980" providerId="LiveId" clId="{9BB04C64-65BF-4D03-BC82-A3C9E3A20544}" dt="2023-02-01T12:13:34.116" v="87" actId="9405"/>
          <ac:inkMkLst>
            <pc:docMk/>
            <pc:sldMk cId="2978897851" sldId="257"/>
            <ac:inkMk id="6" creationId="{0E2ACD93-F8C7-F12B-348D-8D5A3334E67F}"/>
          </ac:inkMkLst>
        </pc:inkChg>
        <pc:inkChg chg="add del">
          <ac:chgData name="Cathrine Duedahl-Olesen" userId="0f4ad920445e6980" providerId="LiveId" clId="{9BB04C64-65BF-4D03-BC82-A3C9E3A20544}" dt="2023-02-01T12:13:48.964" v="89" actId="9405"/>
          <ac:inkMkLst>
            <pc:docMk/>
            <pc:sldMk cId="2978897851" sldId="257"/>
            <ac:inkMk id="7" creationId="{CE990747-F2E6-D35A-D1DF-B565A7919390}"/>
          </ac:inkMkLst>
        </pc:inkChg>
        <pc:inkChg chg="add del">
          <ac:chgData name="Cathrine Duedahl-Olesen" userId="0f4ad920445e6980" providerId="LiveId" clId="{9BB04C64-65BF-4D03-BC82-A3C9E3A20544}" dt="2023-02-01T12:15:33.032" v="95" actId="478"/>
          <ac:inkMkLst>
            <pc:docMk/>
            <pc:sldMk cId="2978897851" sldId="257"/>
            <ac:inkMk id="8" creationId="{5B829353-43D1-4467-5837-0A094E14625E}"/>
          </ac:inkMkLst>
        </pc:inkChg>
        <pc:inkChg chg="add del">
          <ac:chgData name="Cathrine Duedahl-Olesen" userId="0f4ad920445e6980" providerId="LiveId" clId="{9BB04C64-65BF-4D03-BC82-A3C9E3A20544}" dt="2023-02-01T12:13:57.859" v="92" actId="9405"/>
          <ac:inkMkLst>
            <pc:docMk/>
            <pc:sldMk cId="2978897851" sldId="257"/>
            <ac:inkMk id="9" creationId="{7CEE99AD-AB82-4A72-77A9-A73F4D49E943}"/>
          </ac:inkMkLst>
        </pc:inkChg>
      </pc:sldChg>
      <pc:sldChg chg="addSp delSp modSp new mod">
        <pc:chgData name="Cathrine Duedahl-Olesen" userId="0f4ad920445e6980" providerId="LiveId" clId="{9BB04C64-65BF-4D03-BC82-A3C9E3A20544}" dt="2023-02-01T12:20:12.577" v="120" actId="34122"/>
        <pc:sldMkLst>
          <pc:docMk/>
          <pc:sldMk cId="436266" sldId="258"/>
        </pc:sldMkLst>
        <pc:spChg chg="del">
          <ac:chgData name="Cathrine Duedahl-Olesen" userId="0f4ad920445e6980" providerId="LiveId" clId="{9BB04C64-65BF-4D03-BC82-A3C9E3A20544}" dt="2023-02-01T12:17:35.523" v="108" actId="478"/>
          <ac:spMkLst>
            <pc:docMk/>
            <pc:sldMk cId="436266" sldId="258"/>
            <ac:spMk id="2" creationId="{737FDDB7-8D92-6784-2DB8-9E50B93B70DA}"/>
          </ac:spMkLst>
        </pc:spChg>
        <pc:spChg chg="del">
          <ac:chgData name="Cathrine Duedahl-Olesen" userId="0f4ad920445e6980" providerId="LiveId" clId="{9BB04C64-65BF-4D03-BC82-A3C9E3A20544}" dt="2023-02-01T12:17:35.523" v="108" actId="478"/>
          <ac:spMkLst>
            <pc:docMk/>
            <pc:sldMk cId="436266" sldId="258"/>
            <ac:spMk id="3" creationId="{CB9B97BC-03FE-E974-DA22-54E7A3810AC3}"/>
          </ac:spMkLst>
        </pc:spChg>
        <pc:spChg chg="del">
          <ac:chgData name="Cathrine Duedahl-Olesen" userId="0f4ad920445e6980" providerId="LiveId" clId="{9BB04C64-65BF-4D03-BC82-A3C9E3A20544}" dt="2023-02-01T12:17:35.523" v="108" actId="478"/>
          <ac:spMkLst>
            <pc:docMk/>
            <pc:sldMk cId="436266" sldId="258"/>
            <ac:spMk id="4" creationId="{841ABECA-63B5-83F4-A057-FE34FA254C58}"/>
          </ac:spMkLst>
        </pc:spChg>
        <pc:spChg chg="add del mod">
          <ac:chgData name="Cathrine Duedahl-Olesen" userId="0f4ad920445e6980" providerId="LiveId" clId="{9BB04C64-65BF-4D03-BC82-A3C9E3A20544}" dt="2023-02-01T12:20:12.577" v="120" actId="34122"/>
          <ac:spMkLst>
            <pc:docMk/>
            <pc:sldMk cId="436266" sldId="258"/>
            <ac:spMk id="19" creationId="{39A93120-B558-498C-9E16-FBCE7C6E7479}"/>
          </ac:spMkLst>
        </pc:spChg>
        <pc:inkChg chg="add del mod">
          <ac:chgData name="Cathrine Duedahl-Olesen" userId="0f4ad920445e6980" providerId="LiveId" clId="{9BB04C64-65BF-4D03-BC82-A3C9E3A20544}" dt="2023-02-01T12:20:12.577" v="120" actId="34122"/>
          <ac:inkMkLst>
            <pc:docMk/>
            <pc:sldMk cId="436266" sldId="258"/>
            <ac:inkMk id="5" creationId="{C29E3E4E-71B2-5D12-97D5-E8760BD3CA90}"/>
          </ac:inkMkLst>
        </pc:inkChg>
        <pc:inkChg chg="add">
          <ac:chgData name="Cathrine Duedahl-Olesen" userId="0f4ad920445e6980" providerId="LiveId" clId="{9BB04C64-65BF-4D03-BC82-A3C9E3A20544}" dt="2023-02-01T12:18:27.803" v="110" actId="9405"/>
          <ac:inkMkLst>
            <pc:docMk/>
            <pc:sldMk cId="436266" sldId="258"/>
            <ac:inkMk id="6" creationId="{FD54172A-41F2-D1D6-13EF-981E0829E20F}"/>
          </ac:inkMkLst>
        </pc:inkChg>
        <pc:inkChg chg="add">
          <ac:chgData name="Cathrine Duedahl-Olesen" userId="0f4ad920445e6980" providerId="LiveId" clId="{9BB04C64-65BF-4D03-BC82-A3C9E3A20544}" dt="2023-02-01T12:19:05.474" v="111" actId="9405"/>
          <ac:inkMkLst>
            <pc:docMk/>
            <pc:sldMk cId="436266" sldId="258"/>
            <ac:inkMk id="7" creationId="{23EDDF39-8B87-3F6A-AED3-104828AEC21B}"/>
          </ac:inkMkLst>
        </pc:inkChg>
      </pc:sldChg>
      <pc:sldChg chg="addSp delSp modSp new mod">
        <pc:chgData name="Cathrine Duedahl-Olesen" userId="0f4ad920445e6980" providerId="LiveId" clId="{9BB04C64-65BF-4D03-BC82-A3C9E3A20544}" dt="2023-02-01T12:39:40.896" v="297" actId="478"/>
        <pc:sldMkLst>
          <pc:docMk/>
          <pc:sldMk cId="1117863609" sldId="259"/>
        </pc:sldMkLst>
        <pc:spChg chg="add del">
          <ac:chgData name="Cathrine Duedahl-Olesen" userId="0f4ad920445e6980" providerId="LiveId" clId="{9BB04C64-65BF-4D03-BC82-A3C9E3A20544}" dt="2023-02-01T12:20:40.585" v="123" actId="478"/>
          <ac:spMkLst>
            <pc:docMk/>
            <pc:sldMk cId="1117863609" sldId="259"/>
            <ac:spMk id="2" creationId="{2B602BC2-24F0-54D4-CFA1-F95401DF7FEA}"/>
          </ac:spMkLst>
        </pc:spChg>
        <pc:spChg chg="add del mod">
          <ac:chgData name="Cathrine Duedahl-Olesen" userId="0f4ad920445e6980" providerId="LiveId" clId="{9BB04C64-65BF-4D03-BC82-A3C9E3A20544}" dt="2023-02-01T12:22:32.806" v="138" actId="478"/>
          <ac:spMkLst>
            <pc:docMk/>
            <pc:sldMk cId="1117863609" sldId="259"/>
            <ac:spMk id="3" creationId="{43A1FD28-FA8A-E746-DD82-50C7CEBCCC20}"/>
          </ac:spMkLst>
        </pc:spChg>
        <pc:spChg chg="add del mod">
          <ac:chgData name="Cathrine Duedahl-Olesen" userId="0f4ad920445e6980" providerId="LiveId" clId="{9BB04C64-65BF-4D03-BC82-A3C9E3A20544}" dt="2023-02-01T12:22:01.435" v="133" actId="478"/>
          <ac:spMkLst>
            <pc:docMk/>
            <pc:sldMk cId="1117863609" sldId="259"/>
            <ac:spMk id="4" creationId="{947F3810-FC6F-6928-697C-BA88E8171E32}"/>
          </ac:spMkLst>
        </pc:spChg>
        <pc:spChg chg="add del mod">
          <ac:chgData name="Cathrine Duedahl-Olesen" userId="0f4ad920445e6980" providerId="LiveId" clId="{9BB04C64-65BF-4D03-BC82-A3C9E3A20544}" dt="2023-02-01T12:34:17.427" v="255" actId="1076"/>
          <ac:spMkLst>
            <pc:docMk/>
            <pc:sldMk cId="1117863609" sldId="259"/>
            <ac:spMk id="5" creationId="{D57B3546-D14D-5185-7B18-ED46ABD67757}"/>
          </ac:spMkLst>
        </pc:spChg>
        <pc:spChg chg="add del mod">
          <ac:chgData name="Cathrine Duedahl-Olesen" userId="0f4ad920445e6980" providerId="LiveId" clId="{9BB04C64-65BF-4D03-BC82-A3C9E3A20544}" dt="2023-02-01T12:24:44.780" v="163" actId="478"/>
          <ac:spMkLst>
            <pc:docMk/>
            <pc:sldMk cId="1117863609" sldId="259"/>
            <ac:spMk id="6" creationId="{6ED6DD69-EAA6-8EFA-296D-43933B6CE265}"/>
          </ac:spMkLst>
        </pc:spChg>
        <pc:spChg chg="add del mod">
          <ac:chgData name="Cathrine Duedahl-Olesen" userId="0f4ad920445e6980" providerId="LiveId" clId="{9BB04C64-65BF-4D03-BC82-A3C9E3A20544}" dt="2023-02-01T12:24:42.725" v="162" actId="478"/>
          <ac:spMkLst>
            <pc:docMk/>
            <pc:sldMk cId="1117863609" sldId="259"/>
            <ac:spMk id="7" creationId="{EA4F6C5C-48DD-B20E-A92D-C092B4F451AD}"/>
          </ac:spMkLst>
        </pc:spChg>
        <pc:spChg chg="add mod">
          <ac:chgData name="Cathrine Duedahl-Olesen" userId="0f4ad920445e6980" providerId="LiveId" clId="{9BB04C64-65BF-4D03-BC82-A3C9E3A20544}" dt="2023-02-01T12:35:21.658" v="267" actId="1076"/>
          <ac:spMkLst>
            <pc:docMk/>
            <pc:sldMk cId="1117863609" sldId="259"/>
            <ac:spMk id="8" creationId="{300AC938-2833-9517-C64A-A0FBD356883A}"/>
          </ac:spMkLst>
        </pc:spChg>
        <pc:spChg chg="add del mod">
          <ac:chgData name="Cathrine Duedahl-Olesen" userId="0f4ad920445e6980" providerId="LiveId" clId="{9BB04C64-65BF-4D03-BC82-A3C9E3A20544}" dt="2023-02-01T12:30:43.733" v="205" actId="478"/>
          <ac:spMkLst>
            <pc:docMk/>
            <pc:sldMk cId="1117863609" sldId="259"/>
            <ac:spMk id="9" creationId="{C2F6CBDD-617B-0540-A53B-10080588FDD1}"/>
          </ac:spMkLst>
        </pc:spChg>
        <pc:spChg chg="add del mod">
          <ac:chgData name="Cathrine Duedahl-Olesen" userId="0f4ad920445e6980" providerId="LiveId" clId="{9BB04C64-65BF-4D03-BC82-A3C9E3A20544}" dt="2023-02-01T12:29:50.174" v="198" actId="478"/>
          <ac:spMkLst>
            <pc:docMk/>
            <pc:sldMk cId="1117863609" sldId="259"/>
            <ac:spMk id="10" creationId="{E1AD7496-258D-D875-F3BC-EBB3AA14D51C}"/>
          </ac:spMkLst>
        </pc:spChg>
        <pc:spChg chg="add del mod">
          <ac:chgData name="Cathrine Duedahl-Olesen" userId="0f4ad920445e6980" providerId="LiveId" clId="{9BB04C64-65BF-4D03-BC82-A3C9E3A20544}" dt="2023-02-01T12:28:37.009" v="190" actId="478"/>
          <ac:spMkLst>
            <pc:docMk/>
            <pc:sldMk cId="1117863609" sldId="259"/>
            <ac:spMk id="11" creationId="{E0559C54-7A02-2ECE-5869-B1F72A9E5DAA}"/>
          </ac:spMkLst>
        </pc:spChg>
        <pc:spChg chg="add mod">
          <ac:chgData name="Cathrine Duedahl-Olesen" userId="0f4ad920445e6980" providerId="LiveId" clId="{9BB04C64-65BF-4D03-BC82-A3C9E3A20544}" dt="2023-02-01T12:35:26.651" v="268" actId="1076"/>
          <ac:spMkLst>
            <pc:docMk/>
            <pc:sldMk cId="1117863609" sldId="259"/>
            <ac:spMk id="12" creationId="{6DBDA54A-C6B9-C9A4-64AC-A4616CACDC8F}"/>
          </ac:spMkLst>
        </pc:spChg>
        <pc:spChg chg="add del mod">
          <ac:chgData name="Cathrine Duedahl-Olesen" userId="0f4ad920445e6980" providerId="LiveId" clId="{9BB04C64-65BF-4D03-BC82-A3C9E3A20544}" dt="2023-02-01T12:34:16.366" v="250"/>
          <ac:spMkLst>
            <pc:docMk/>
            <pc:sldMk cId="1117863609" sldId="259"/>
            <ac:spMk id="13" creationId="{90E824F5-CC37-D14F-1ABE-4BFB7EBCB7A3}"/>
          </ac:spMkLst>
        </pc:spChg>
        <pc:spChg chg="add del mod">
          <ac:chgData name="Cathrine Duedahl-Olesen" userId="0f4ad920445e6980" providerId="LiveId" clId="{9BB04C64-65BF-4D03-BC82-A3C9E3A20544}" dt="2023-02-01T12:36:25.521" v="273" actId="478"/>
          <ac:spMkLst>
            <pc:docMk/>
            <pc:sldMk cId="1117863609" sldId="259"/>
            <ac:spMk id="14" creationId="{70C9A83A-B5CF-66B3-996D-73193C353B4A}"/>
          </ac:spMkLst>
        </pc:spChg>
        <pc:spChg chg="add del mod">
          <ac:chgData name="Cathrine Duedahl-Olesen" userId="0f4ad920445e6980" providerId="LiveId" clId="{9BB04C64-65BF-4D03-BC82-A3C9E3A20544}" dt="2023-02-01T12:38:22.634" v="286" actId="478"/>
          <ac:spMkLst>
            <pc:docMk/>
            <pc:sldMk cId="1117863609" sldId="259"/>
            <ac:spMk id="15" creationId="{9B72F2CD-5EC7-1FF8-7457-55A5D7BE99D2}"/>
          </ac:spMkLst>
        </pc:spChg>
        <pc:spChg chg="add del">
          <ac:chgData name="Cathrine Duedahl-Olesen" userId="0f4ad920445e6980" providerId="LiveId" clId="{9BB04C64-65BF-4D03-BC82-A3C9E3A20544}" dt="2023-02-01T12:38:08.863" v="283" actId="478"/>
          <ac:spMkLst>
            <pc:docMk/>
            <pc:sldMk cId="1117863609" sldId="259"/>
            <ac:spMk id="16" creationId="{B97F5746-264B-58DE-5946-A7C6C6D8AD1B}"/>
          </ac:spMkLst>
        </pc:spChg>
        <pc:spChg chg="add mod">
          <ac:chgData name="Cathrine Duedahl-Olesen" userId="0f4ad920445e6980" providerId="LiveId" clId="{9BB04C64-65BF-4D03-BC82-A3C9E3A20544}" dt="2023-02-01T12:38:38.711" v="289" actId="207"/>
          <ac:spMkLst>
            <pc:docMk/>
            <pc:sldMk cId="1117863609" sldId="259"/>
            <ac:spMk id="17" creationId="{A68D6302-213D-C287-12AD-141A895A33F7}"/>
          </ac:spMkLst>
        </pc:spChg>
        <pc:spChg chg="add del mod">
          <ac:chgData name="Cathrine Duedahl-Olesen" userId="0f4ad920445e6980" providerId="LiveId" clId="{9BB04C64-65BF-4D03-BC82-A3C9E3A20544}" dt="2023-02-01T12:39:07.871" v="292" actId="478"/>
          <ac:spMkLst>
            <pc:docMk/>
            <pc:sldMk cId="1117863609" sldId="259"/>
            <ac:spMk id="18" creationId="{21E51B7D-AFFD-D274-1893-F390CB138BF0}"/>
          </ac:spMkLst>
        </pc:spChg>
        <pc:spChg chg="add del mod">
          <ac:chgData name="Cathrine Duedahl-Olesen" userId="0f4ad920445e6980" providerId="LiveId" clId="{9BB04C64-65BF-4D03-BC82-A3C9E3A20544}" dt="2023-02-01T12:39:40.896" v="297" actId="478"/>
          <ac:spMkLst>
            <pc:docMk/>
            <pc:sldMk cId="1117863609" sldId="259"/>
            <ac:spMk id="19" creationId="{D1370CCB-415D-CC8F-C820-7F7757330399}"/>
          </ac:spMkLst>
        </pc:spChg>
      </pc:sldChg>
      <pc:sldChg chg="addSp delSp modSp new mod">
        <pc:chgData name="Cathrine Duedahl-Olesen" userId="0f4ad920445e6980" providerId="LiveId" clId="{9BB04C64-65BF-4D03-BC82-A3C9E3A20544}" dt="2023-02-01T12:47:48.540" v="345" actId="1076"/>
        <pc:sldMkLst>
          <pc:docMk/>
          <pc:sldMk cId="2717432383" sldId="260"/>
        </pc:sldMkLst>
        <pc:grpChg chg="mod">
          <ac:chgData name="Cathrine Duedahl-Olesen" userId="0f4ad920445e6980" providerId="LiveId" clId="{9BB04C64-65BF-4D03-BC82-A3C9E3A20544}" dt="2023-02-01T12:41:18.725" v="304"/>
          <ac:grpSpMkLst>
            <pc:docMk/>
            <pc:sldMk cId="2717432383" sldId="260"/>
            <ac:grpSpMk id="5" creationId="{05301987-9410-A5FE-EDEF-170EFB2E2521}"/>
          </ac:grpSpMkLst>
        </pc:grpChg>
        <pc:grpChg chg="mod">
          <ac:chgData name="Cathrine Duedahl-Olesen" userId="0f4ad920445e6980" providerId="LiveId" clId="{9BB04C64-65BF-4D03-BC82-A3C9E3A20544}" dt="2023-02-01T12:44:39.083" v="317"/>
          <ac:grpSpMkLst>
            <pc:docMk/>
            <pc:sldMk cId="2717432383" sldId="260"/>
            <ac:grpSpMk id="15" creationId="{FD9F30D7-0D1D-30B8-7571-23A669E85C15}"/>
          </ac:grpSpMkLst>
        </pc:grpChg>
        <pc:grpChg chg="mod">
          <ac:chgData name="Cathrine Duedahl-Olesen" userId="0f4ad920445e6980" providerId="LiveId" clId="{9BB04C64-65BF-4D03-BC82-A3C9E3A20544}" dt="2023-02-01T12:45:06.756" v="329"/>
          <ac:grpSpMkLst>
            <pc:docMk/>
            <pc:sldMk cId="2717432383" sldId="260"/>
            <ac:grpSpMk id="23" creationId="{815FDFE8-6DB1-9348-4501-E084FBB75056}"/>
          </ac:grpSpMkLst>
        </pc:grpChg>
        <pc:grpChg chg="mod">
          <ac:chgData name="Cathrine Duedahl-Olesen" userId="0f4ad920445e6980" providerId="LiveId" clId="{9BB04C64-65BF-4D03-BC82-A3C9E3A20544}" dt="2023-02-01T12:46:14.558" v="334"/>
          <ac:grpSpMkLst>
            <pc:docMk/>
            <pc:sldMk cId="2717432383" sldId="260"/>
            <ac:grpSpMk id="26" creationId="{47E6DBC4-E2E4-78B5-BDD4-22DD252CD8A9}"/>
          </ac:grpSpMkLst>
        </pc:grpChg>
        <pc:grpChg chg="mod">
          <ac:chgData name="Cathrine Duedahl-Olesen" userId="0f4ad920445e6980" providerId="LiveId" clId="{9BB04C64-65BF-4D03-BC82-A3C9E3A20544}" dt="2023-02-01T12:47:03.878" v="340"/>
          <ac:grpSpMkLst>
            <pc:docMk/>
            <pc:sldMk cId="2717432383" sldId="260"/>
            <ac:grpSpMk id="30" creationId="{149F0721-00F0-0AD3-72CA-17F815AD5DC3}"/>
          </ac:grpSpMkLst>
        </pc:grpChg>
        <pc:grpChg chg="add mod">
          <ac:chgData name="Cathrine Duedahl-Olesen" userId="0f4ad920445e6980" providerId="LiveId" clId="{9BB04C64-65BF-4D03-BC82-A3C9E3A20544}" dt="2023-02-01T12:47:48.540" v="345" actId="1076"/>
          <ac:grpSpMkLst>
            <pc:docMk/>
            <pc:sldMk cId="2717432383" sldId="260"/>
            <ac:grpSpMk id="32" creationId="{518EE866-A345-607C-E0E1-FE0D6586C5C8}"/>
          </ac:grpSpMkLst>
        </pc:grpChg>
        <pc:inkChg chg="add del">
          <ac:chgData name="Cathrine Duedahl-Olesen" userId="0f4ad920445e6980" providerId="LiveId" clId="{9BB04C64-65BF-4D03-BC82-A3C9E3A20544}" dt="2023-02-01T12:42:28.440" v="307" actId="478"/>
          <ac:inkMkLst>
            <pc:docMk/>
            <pc:sldMk cId="2717432383" sldId="260"/>
            <ac:inkMk id="2" creationId="{CCA56D68-B39D-21B7-960F-BEA79E05696E}"/>
          </ac:inkMkLst>
        </pc:inkChg>
        <pc:inkChg chg="add del mod">
          <ac:chgData name="Cathrine Duedahl-Olesen" userId="0f4ad920445e6980" providerId="LiveId" clId="{9BB04C64-65BF-4D03-BC82-A3C9E3A20544}" dt="2023-02-01T12:42:28.440" v="307" actId="478"/>
          <ac:inkMkLst>
            <pc:docMk/>
            <pc:sldMk cId="2717432383" sldId="260"/>
            <ac:inkMk id="3" creationId="{62BDAAB7-0E62-362E-36D2-BDAFE13B46FC}"/>
          </ac:inkMkLst>
        </pc:inkChg>
        <pc:inkChg chg="add del mod">
          <ac:chgData name="Cathrine Duedahl-Olesen" userId="0f4ad920445e6980" providerId="LiveId" clId="{9BB04C64-65BF-4D03-BC82-A3C9E3A20544}" dt="2023-02-01T12:41:18.725" v="304"/>
          <ac:inkMkLst>
            <pc:docMk/>
            <pc:sldMk cId="2717432383" sldId="260"/>
            <ac:inkMk id="4" creationId="{F02380C0-2A83-53D0-C569-E5D80FEB2F2D}"/>
          </ac:inkMkLst>
        </pc:inkChg>
        <pc:inkChg chg="add del">
          <ac:chgData name="Cathrine Duedahl-Olesen" userId="0f4ad920445e6980" providerId="LiveId" clId="{9BB04C64-65BF-4D03-BC82-A3C9E3A20544}" dt="2023-02-01T12:42:28.440" v="307" actId="478"/>
          <ac:inkMkLst>
            <pc:docMk/>
            <pc:sldMk cId="2717432383" sldId="260"/>
            <ac:inkMk id="6" creationId="{32DA6819-E5C2-4FA5-12A5-375F9464F54D}"/>
          </ac:inkMkLst>
        </pc:inkChg>
        <pc:inkChg chg="add del">
          <ac:chgData name="Cathrine Duedahl-Olesen" userId="0f4ad920445e6980" providerId="LiveId" clId="{9BB04C64-65BF-4D03-BC82-A3C9E3A20544}" dt="2023-02-01T12:42:28.440" v="307" actId="478"/>
          <ac:inkMkLst>
            <pc:docMk/>
            <pc:sldMk cId="2717432383" sldId="260"/>
            <ac:inkMk id="7" creationId="{D8E53C4D-3E10-A8E6-28E2-3218D698C948}"/>
          </ac:inkMkLst>
        </pc:inkChg>
        <pc:inkChg chg="add">
          <ac:chgData name="Cathrine Duedahl-Olesen" userId="0f4ad920445e6980" providerId="LiveId" clId="{9BB04C64-65BF-4D03-BC82-A3C9E3A20544}" dt="2023-02-01T12:42:42.061" v="308" actId="9405"/>
          <ac:inkMkLst>
            <pc:docMk/>
            <pc:sldMk cId="2717432383" sldId="260"/>
            <ac:inkMk id="8" creationId="{7422C2F2-2FE3-298F-2CE5-2384FD4741F0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9" creationId="{10176C68-1433-DBD9-3BBC-5D6BFBE7EE6E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10" creationId="{4DB25C83-C4A0-C744-6405-3F27E7528CEE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11" creationId="{D41CE473-C1C7-6BEA-B37A-642B7A2C6C0D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12" creationId="{4E17583A-56F8-4C5C-5AEA-4EDAC37A40EE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13" creationId="{0B23306F-2FE5-5C4F-C13D-CF8CA4AC0416}"/>
          </ac:inkMkLst>
        </pc:inkChg>
        <pc:inkChg chg="add del mod">
          <ac:chgData name="Cathrine Duedahl-Olesen" userId="0f4ad920445e6980" providerId="LiveId" clId="{9BB04C64-65BF-4D03-BC82-A3C9E3A20544}" dt="2023-02-01T12:44:39.083" v="317"/>
          <ac:inkMkLst>
            <pc:docMk/>
            <pc:sldMk cId="2717432383" sldId="260"/>
            <ac:inkMk id="14" creationId="{816460E9-5716-9A2B-4F51-EE237CE57253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16" creationId="{9CCEB11E-CAC5-00DA-005E-FD15CA876083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17" creationId="{8D6281B8-E308-0790-7930-12017C761A28}"/>
          </ac:inkMkLst>
        </pc:inkChg>
        <pc:inkChg chg="add del">
          <ac:chgData name="Cathrine Duedahl-Olesen" userId="0f4ad920445e6980" providerId="LiveId" clId="{9BB04C64-65BF-4D03-BC82-A3C9E3A20544}" dt="2023-02-01T12:44:53.088" v="321" actId="9405"/>
          <ac:inkMkLst>
            <pc:docMk/>
            <pc:sldMk cId="2717432383" sldId="260"/>
            <ac:inkMk id="18" creationId="{6B934A83-BCF2-E5E1-7E16-8DE8AEF96EB6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19" creationId="{CF1E8B23-A729-63A7-F097-69EFE8560398}"/>
          </ac:inkMkLst>
        </pc:inkChg>
        <pc:inkChg chg="add del">
          <ac:chgData name="Cathrine Duedahl-Olesen" userId="0f4ad920445e6980" providerId="LiveId" clId="{9BB04C64-65BF-4D03-BC82-A3C9E3A20544}" dt="2023-02-01T12:45:01.497" v="324" actId="9405"/>
          <ac:inkMkLst>
            <pc:docMk/>
            <pc:sldMk cId="2717432383" sldId="260"/>
            <ac:inkMk id="20" creationId="{72342830-CE34-A497-383A-861DC4AAB73A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21" creationId="{4EF5AE87-FEF2-3D96-E3FE-6B6D2E06FF0A}"/>
          </ac:inkMkLst>
        </pc:inkChg>
        <pc:inkChg chg="add del mod">
          <ac:chgData name="Cathrine Duedahl-Olesen" userId="0f4ad920445e6980" providerId="LiveId" clId="{9BB04C64-65BF-4D03-BC82-A3C9E3A20544}" dt="2023-02-01T12:45:06.756" v="329"/>
          <ac:inkMkLst>
            <pc:docMk/>
            <pc:sldMk cId="2717432383" sldId="260"/>
            <ac:inkMk id="22" creationId="{0687D031-263E-052B-8A08-FB31463133E8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24" creationId="{E070A016-4469-0F8E-480F-4AF2CCFF72F2}"/>
          </ac:inkMkLst>
        </pc:inkChg>
        <pc:inkChg chg="add del mod">
          <ac:chgData name="Cathrine Duedahl-Olesen" userId="0f4ad920445e6980" providerId="LiveId" clId="{9BB04C64-65BF-4D03-BC82-A3C9E3A20544}" dt="2023-02-01T12:46:14.558" v="334"/>
          <ac:inkMkLst>
            <pc:docMk/>
            <pc:sldMk cId="2717432383" sldId="260"/>
            <ac:inkMk id="25" creationId="{1274713C-B459-9063-1DE1-EF4368A9BDFF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27" creationId="{2733C36B-3AFA-F7F1-8F05-7740FCBD22AC}"/>
          </ac:inkMkLst>
        </pc:inkChg>
        <pc:inkChg chg="add del mod">
          <ac:chgData name="Cathrine Duedahl-Olesen" userId="0f4ad920445e6980" providerId="LiveId" clId="{9BB04C64-65BF-4D03-BC82-A3C9E3A20544}" dt="2023-02-01T12:47:04.308" v="341" actId="9405"/>
          <ac:inkMkLst>
            <pc:docMk/>
            <pc:sldMk cId="2717432383" sldId="260"/>
            <ac:inkMk id="28" creationId="{2CD5A36D-41F6-ED50-12BA-097F9FABEA82}"/>
          </ac:inkMkLst>
        </pc:inkChg>
        <pc:inkChg chg="add del mod">
          <ac:chgData name="Cathrine Duedahl-Olesen" userId="0f4ad920445e6980" providerId="LiveId" clId="{9BB04C64-65BF-4D03-BC82-A3C9E3A20544}" dt="2023-02-01T12:47:03.878" v="340"/>
          <ac:inkMkLst>
            <pc:docMk/>
            <pc:sldMk cId="2717432383" sldId="260"/>
            <ac:inkMk id="29" creationId="{748541E6-ACDB-D839-3494-0B61BC536564}"/>
          </ac:inkMkLst>
        </pc:inkChg>
        <pc:inkChg chg="add del">
          <ac:chgData name="Cathrine Duedahl-Olesen" userId="0f4ad920445e6980" providerId="LiveId" clId="{9BB04C64-65BF-4D03-BC82-A3C9E3A20544}" dt="2023-02-01T12:47:12.549" v="343" actId="9405"/>
          <ac:inkMkLst>
            <pc:docMk/>
            <pc:sldMk cId="2717432383" sldId="260"/>
            <ac:inkMk id="31" creationId="{E337D53E-464E-3C03-54F0-EF465C8E475F}"/>
          </ac:inkMkLst>
        </pc:inkChg>
      </pc:sldChg>
      <pc:sldChg chg="addSp modSp new mod">
        <pc:chgData name="Cathrine Duedahl-Olesen" userId="0f4ad920445e6980" providerId="LiveId" clId="{9BB04C64-65BF-4D03-BC82-A3C9E3A20544}" dt="2023-02-01T12:49:40.569" v="350" actId="1076"/>
        <pc:sldMkLst>
          <pc:docMk/>
          <pc:sldMk cId="1768553980" sldId="261"/>
        </pc:sldMkLst>
        <pc:grpChg chg="add mod">
          <ac:chgData name="Cathrine Duedahl-Olesen" userId="0f4ad920445e6980" providerId="LiveId" clId="{9BB04C64-65BF-4D03-BC82-A3C9E3A20544}" dt="2023-02-01T12:49:40.569" v="350" actId="1076"/>
          <ac:grpSpMkLst>
            <pc:docMk/>
            <pc:sldMk cId="1768553980" sldId="261"/>
            <ac:grpSpMk id="2" creationId="{4B7C3CEF-E815-A649-6E98-8AC6E9FEA463}"/>
          </ac:grpSpMkLst>
        </pc:grp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3" creationId="{C5E85446-8AAD-4662-7BB8-157A0908F537}"/>
          </ac:inkMkLst>
        </pc:ink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4" creationId="{091C0E1A-B7CF-841E-F1A7-D7DB1DA21330}"/>
          </ac:inkMkLst>
        </pc:ink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5" creationId="{2D892104-AB11-971F-F98F-952E3257B433}"/>
          </ac:inkMkLst>
        </pc:ink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6" creationId="{BD40BCFF-4796-42D7-AF7B-4E4665DA26C6}"/>
          </ac:inkMkLst>
        </pc:ink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7" creationId="{8658D78A-EB0D-0627-2076-C66D62763A6A}"/>
          </ac:inkMkLst>
        </pc:ink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8" creationId="{00A9ADD0-0FFE-55FE-AC27-16794647FBD6}"/>
          </ac:inkMkLst>
        </pc:ink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9" creationId="{3C4C979D-A9C6-2594-6955-5D07112576D6}"/>
          </ac:inkMkLst>
        </pc:ink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10" creationId="{E1B9CA5C-F01D-9776-218B-5242B087F690}"/>
          </ac:inkMkLst>
        </pc:ink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11" creationId="{ECD0E328-9C1D-F307-DAE1-763A756CAC0F}"/>
          </ac:inkMkLst>
        </pc:ink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12" creationId="{556AFAD2-C43B-AAB7-9254-B89769944B7A}"/>
          </ac:inkMkLst>
        </pc:ink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13" creationId="{B3B980E0-80FE-E9FA-40CC-1F5DF2FF3455}"/>
          </ac:inkMkLst>
        </pc:inkChg>
      </pc:sldChg>
      <pc:sldChg chg="addSp delSp modSp new mod">
        <pc:chgData name="Cathrine Duedahl-Olesen" userId="0f4ad920445e6980" providerId="LiveId" clId="{9BB04C64-65BF-4D03-BC82-A3C9E3A20544}" dt="2023-02-01T13:31:16.306" v="675" actId="164"/>
        <pc:sldMkLst>
          <pc:docMk/>
          <pc:sldMk cId="1470361937" sldId="262"/>
        </pc:sldMkLst>
        <pc:spChg chg="add del mod">
          <ac:chgData name="Cathrine Duedahl-Olesen" userId="0f4ad920445e6980" providerId="LiveId" clId="{9BB04C64-65BF-4D03-BC82-A3C9E3A20544}" dt="2023-02-01T13:05:23.262" v="626"/>
          <ac:spMkLst>
            <pc:docMk/>
            <pc:sldMk cId="1470361937" sldId="262"/>
            <ac:spMk id="2" creationId="{1FEA4AF7-8B26-3E0D-ED52-02678C5ED379}"/>
          </ac:spMkLst>
        </pc:spChg>
        <pc:spChg chg="add del mod">
          <ac:chgData name="Cathrine Duedahl-Olesen" userId="0f4ad920445e6980" providerId="LiveId" clId="{9BB04C64-65BF-4D03-BC82-A3C9E3A20544}" dt="2023-02-01T13:05:23.262" v="626"/>
          <ac:spMkLst>
            <pc:docMk/>
            <pc:sldMk cId="1470361937" sldId="262"/>
            <ac:spMk id="3" creationId="{5AED5DEE-9649-8FDC-2E5B-E67F33751B54}"/>
          </ac:spMkLst>
        </pc:spChg>
        <pc:spChg chg="add del mod">
          <ac:chgData name="Cathrine Duedahl-Olesen" userId="0f4ad920445e6980" providerId="LiveId" clId="{9BB04C64-65BF-4D03-BC82-A3C9E3A20544}" dt="2023-02-01T12:52:09.677" v="394" actId="478"/>
          <ac:spMkLst>
            <pc:docMk/>
            <pc:sldMk cId="1470361937" sldId="262"/>
            <ac:spMk id="4" creationId="{3412189C-D04A-3DF7-1EBF-FB48861A6F60}"/>
          </ac:spMkLst>
        </pc:spChg>
        <pc:spChg chg="add del mod">
          <ac:chgData name="Cathrine Duedahl-Olesen" userId="0f4ad920445e6980" providerId="LiveId" clId="{9BB04C64-65BF-4D03-BC82-A3C9E3A20544}" dt="2023-02-01T12:53:03.457" v="399" actId="478"/>
          <ac:spMkLst>
            <pc:docMk/>
            <pc:sldMk cId="1470361937" sldId="262"/>
            <ac:spMk id="5" creationId="{C5F01ED7-22E0-9860-8FF7-D50502CFFA90}"/>
          </ac:spMkLst>
        </pc:spChg>
        <pc:spChg chg="add del mod">
          <ac:chgData name="Cathrine Duedahl-Olesen" userId="0f4ad920445e6980" providerId="LiveId" clId="{9BB04C64-65BF-4D03-BC82-A3C9E3A20544}" dt="2023-02-01T12:55:56.456" v="452" actId="478"/>
          <ac:spMkLst>
            <pc:docMk/>
            <pc:sldMk cId="1470361937" sldId="262"/>
            <ac:spMk id="6" creationId="{F0818E91-0AA2-4167-CCF5-DB4F2C4BB289}"/>
          </ac:spMkLst>
        </pc:spChg>
        <pc:spChg chg="add del mod">
          <ac:chgData name="Cathrine Duedahl-Olesen" userId="0f4ad920445e6980" providerId="LiveId" clId="{9BB04C64-65BF-4D03-BC82-A3C9E3A20544}" dt="2023-02-01T12:53:51.233" v="407" actId="478"/>
          <ac:spMkLst>
            <pc:docMk/>
            <pc:sldMk cId="1470361937" sldId="262"/>
            <ac:spMk id="7" creationId="{8F172313-A7F4-8F96-82B2-564D52BD229D}"/>
          </ac:spMkLst>
        </pc:spChg>
        <pc:spChg chg="add del mod">
          <ac:chgData name="Cathrine Duedahl-Olesen" userId="0f4ad920445e6980" providerId="LiveId" clId="{9BB04C64-65BF-4D03-BC82-A3C9E3A20544}" dt="2023-02-01T12:55:56.456" v="452" actId="478"/>
          <ac:spMkLst>
            <pc:docMk/>
            <pc:sldMk cId="1470361937" sldId="262"/>
            <ac:spMk id="8" creationId="{B5437CD2-CD8A-5021-DB3F-9DA04F0BDD7F}"/>
          </ac:spMkLst>
        </pc:spChg>
        <pc:spChg chg="add del mod">
          <ac:chgData name="Cathrine Duedahl-Olesen" userId="0f4ad920445e6980" providerId="LiveId" clId="{9BB04C64-65BF-4D03-BC82-A3C9E3A20544}" dt="2023-02-01T12:54:39.543" v="415"/>
          <ac:spMkLst>
            <pc:docMk/>
            <pc:sldMk cId="1470361937" sldId="262"/>
            <ac:spMk id="9" creationId="{17F7C570-5AB2-AC4F-2183-C28DE039506C}"/>
          </ac:spMkLst>
        </pc:spChg>
        <pc:spChg chg="add del mod">
          <ac:chgData name="Cathrine Duedahl-Olesen" userId="0f4ad920445e6980" providerId="LiveId" clId="{9BB04C64-65BF-4D03-BC82-A3C9E3A20544}" dt="2023-02-01T12:54:39.543" v="415"/>
          <ac:spMkLst>
            <pc:docMk/>
            <pc:sldMk cId="1470361937" sldId="262"/>
            <ac:spMk id="10" creationId="{FF20F3C7-3CB3-3398-9D73-87B15301E1D1}"/>
          </ac:spMkLst>
        </pc:spChg>
        <pc:spChg chg="del mod ord">
          <ac:chgData name="Cathrine Duedahl-Olesen" userId="0f4ad920445e6980" providerId="LiveId" clId="{9BB04C64-65BF-4D03-BC82-A3C9E3A20544}" dt="2023-02-01T13:05:28.268" v="627"/>
          <ac:spMkLst>
            <pc:docMk/>
            <pc:sldMk cId="1470361937" sldId="262"/>
            <ac:spMk id="11" creationId="{1391116F-B5C7-07CD-74BB-B51DD8F6C49B}"/>
          </ac:spMkLst>
        </pc:spChg>
        <pc:spChg chg="add del mod">
          <ac:chgData name="Cathrine Duedahl-Olesen" userId="0f4ad920445e6980" providerId="LiveId" clId="{9BB04C64-65BF-4D03-BC82-A3C9E3A20544}" dt="2023-02-01T12:55:55.495" v="451"/>
          <ac:spMkLst>
            <pc:docMk/>
            <pc:sldMk cId="1470361937" sldId="262"/>
            <ac:spMk id="12" creationId="{A6EBCEEB-8C01-F865-6E40-0AEBDDB8DD92}"/>
          </ac:spMkLst>
        </pc:spChg>
        <pc:spChg chg="add del mod">
          <ac:chgData name="Cathrine Duedahl-Olesen" userId="0f4ad920445e6980" providerId="LiveId" clId="{9BB04C64-65BF-4D03-BC82-A3C9E3A20544}" dt="2023-02-01T13:05:28.268" v="627"/>
          <ac:spMkLst>
            <pc:docMk/>
            <pc:sldMk cId="1470361937" sldId="262"/>
            <ac:spMk id="13" creationId="{2FE99981-1267-EB6B-FC02-8D343199FEEF}"/>
          </ac:spMkLst>
        </pc:spChg>
        <pc:spChg chg="add mod topLvl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14" creationId="{58819817-4CA6-3E18-CAD1-C76C000F59CE}"/>
          </ac:spMkLst>
        </pc:spChg>
        <pc:spChg chg="add del mod">
          <ac:chgData name="Cathrine Duedahl-Olesen" userId="0f4ad920445e6980" providerId="LiveId" clId="{9BB04C64-65BF-4D03-BC82-A3C9E3A20544}" dt="2023-02-01T13:05:33.970" v="628"/>
          <ac:spMkLst>
            <pc:docMk/>
            <pc:sldMk cId="1470361937" sldId="262"/>
            <ac:spMk id="15" creationId="{92DE7774-F41E-BF8A-08AE-9133F36A35AC}"/>
          </ac:spMkLst>
        </pc:spChg>
        <pc:spChg chg="add del mod">
          <ac:chgData name="Cathrine Duedahl-Olesen" userId="0f4ad920445e6980" providerId="LiveId" clId="{9BB04C64-65BF-4D03-BC82-A3C9E3A20544}" dt="2023-02-01T13:05:33.970" v="628"/>
          <ac:spMkLst>
            <pc:docMk/>
            <pc:sldMk cId="1470361937" sldId="262"/>
            <ac:spMk id="16" creationId="{F5358B24-E062-3E43-7723-8CD4D73E9B7D}"/>
          </ac:spMkLst>
        </pc:spChg>
        <pc:spChg chg="add mod topLvl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17" creationId="{9A712971-91D2-6E17-5801-4965B07A0570}"/>
          </ac:spMkLst>
        </pc:spChg>
        <pc:spChg chg="add del mod">
          <ac:chgData name="Cathrine Duedahl-Olesen" userId="0f4ad920445e6980" providerId="LiveId" clId="{9BB04C64-65BF-4D03-BC82-A3C9E3A20544}" dt="2023-02-01T12:59:47.252" v="532"/>
          <ac:spMkLst>
            <pc:docMk/>
            <pc:sldMk cId="1470361937" sldId="262"/>
            <ac:spMk id="18" creationId="{A029C8F2-1E6B-940E-A019-384ADC6DBDB6}"/>
          </ac:spMkLst>
        </pc:spChg>
        <pc:spChg chg="add del mod">
          <ac:chgData name="Cathrine Duedahl-Olesen" userId="0f4ad920445e6980" providerId="LiveId" clId="{9BB04C64-65BF-4D03-BC82-A3C9E3A20544}" dt="2023-02-01T12:59:47.252" v="532"/>
          <ac:spMkLst>
            <pc:docMk/>
            <pc:sldMk cId="1470361937" sldId="262"/>
            <ac:spMk id="19" creationId="{17D7D10A-B599-983D-148C-B992A8F51C3F}"/>
          </ac:spMkLst>
        </pc:spChg>
        <pc:spChg chg="del mod">
          <ac:chgData name="Cathrine Duedahl-Olesen" userId="0f4ad920445e6980" providerId="LiveId" clId="{9BB04C64-65BF-4D03-BC82-A3C9E3A20544}" dt="2023-02-01T13:05:39.866" v="629"/>
          <ac:spMkLst>
            <pc:docMk/>
            <pc:sldMk cId="1470361937" sldId="262"/>
            <ac:spMk id="20" creationId="{F84493A9-FBF7-C8D7-213E-CAE62676A013}"/>
          </ac:spMkLst>
        </pc:spChg>
        <pc:spChg chg="add del mod">
          <ac:chgData name="Cathrine Duedahl-Olesen" userId="0f4ad920445e6980" providerId="LiveId" clId="{9BB04C64-65BF-4D03-BC82-A3C9E3A20544}" dt="2023-02-01T13:05:44.716" v="630"/>
          <ac:spMkLst>
            <pc:docMk/>
            <pc:sldMk cId="1470361937" sldId="262"/>
            <ac:spMk id="21" creationId="{FBE72D72-138C-DCD3-8915-C8E94BF61606}"/>
          </ac:spMkLst>
        </pc:spChg>
        <pc:spChg chg="add del mod">
          <ac:chgData name="Cathrine Duedahl-Olesen" userId="0f4ad920445e6980" providerId="LiveId" clId="{9BB04C64-65BF-4D03-BC82-A3C9E3A20544}" dt="2023-02-01T13:05:39.866" v="629"/>
          <ac:spMkLst>
            <pc:docMk/>
            <pc:sldMk cId="1470361937" sldId="262"/>
            <ac:spMk id="22" creationId="{DCD4DBB1-7B12-4C0C-3FA1-15CEB0209EDF}"/>
          </ac:spMkLst>
        </pc:spChg>
        <pc:spChg chg="add del mod">
          <ac:chgData name="Cathrine Duedahl-Olesen" userId="0f4ad920445e6980" providerId="LiveId" clId="{9BB04C64-65BF-4D03-BC82-A3C9E3A20544}" dt="2023-02-01T13:05:44.716" v="630"/>
          <ac:spMkLst>
            <pc:docMk/>
            <pc:sldMk cId="1470361937" sldId="262"/>
            <ac:spMk id="23" creationId="{1A51C4F7-142E-3816-3130-33FD807A9D9F}"/>
          </ac:spMkLst>
        </pc:spChg>
        <pc:spChg chg="add del mod">
          <ac:chgData name="Cathrine Duedahl-Olesen" userId="0f4ad920445e6980" providerId="LiveId" clId="{9BB04C64-65BF-4D03-BC82-A3C9E3A20544}" dt="2023-02-01T13:05:49.666" v="631"/>
          <ac:spMkLst>
            <pc:docMk/>
            <pc:sldMk cId="1470361937" sldId="262"/>
            <ac:spMk id="24" creationId="{C72AB1A8-A1FA-0CB0-9A27-249B00ACB6B7}"/>
          </ac:spMkLst>
        </pc:spChg>
        <pc:spChg chg="add del mod">
          <ac:chgData name="Cathrine Duedahl-Olesen" userId="0f4ad920445e6980" providerId="LiveId" clId="{9BB04C64-65BF-4D03-BC82-A3C9E3A20544}" dt="2023-02-01T13:05:49.666" v="631"/>
          <ac:spMkLst>
            <pc:docMk/>
            <pc:sldMk cId="1470361937" sldId="262"/>
            <ac:spMk id="25" creationId="{7D6B7A75-3875-B0E6-C10B-B93C915CFF21}"/>
          </ac:spMkLst>
        </pc:spChg>
        <pc:spChg chg="add del mod">
          <ac:chgData name="Cathrine Duedahl-Olesen" userId="0f4ad920445e6980" providerId="LiveId" clId="{9BB04C64-65BF-4D03-BC82-A3C9E3A20544}" dt="2023-02-01T13:01:58.870" v="598" actId="478"/>
          <ac:spMkLst>
            <pc:docMk/>
            <pc:sldMk cId="1470361937" sldId="262"/>
            <ac:spMk id="26" creationId="{9ED953FD-3F75-325E-C3FC-A1AA99FEBFD5}"/>
          </ac:spMkLst>
        </pc:spChg>
        <pc:spChg chg="add mod topLvl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27" creationId="{2AF5AC5D-7387-0A15-F4A9-8EFE75D5953F}"/>
          </ac:spMkLst>
        </pc:spChg>
        <pc:spChg chg="mod topLvl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28" creationId="{43087831-D70E-7B09-EAFF-7AF972D7C967}"/>
          </ac:spMkLst>
        </pc:spChg>
        <pc:spChg chg="mod topLvl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29" creationId="{03AC621A-69B8-016A-175B-A890DA54E3DC}"/>
          </ac:spMkLst>
        </pc:spChg>
        <pc:spChg chg="mod topLvl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30" creationId="{D993C1C6-9D31-8EE4-2471-7197AAC95F8A}"/>
          </ac:spMkLst>
        </pc:spChg>
        <pc:spChg chg="del mod">
          <ac:chgData name="Cathrine Duedahl-Olesen" userId="0f4ad920445e6980" providerId="LiveId" clId="{9BB04C64-65BF-4D03-BC82-A3C9E3A20544}" dt="2023-02-01T13:16:29.500" v="639" actId="478"/>
          <ac:spMkLst>
            <pc:docMk/>
            <pc:sldMk cId="1470361937" sldId="262"/>
            <ac:spMk id="31" creationId="{91539630-FE91-D273-9925-55D895AB4767}"/>
          </ac:spMkLst>
        </pc:spChg>
        <pc:spChg chg="mod topLvl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32" creationId="{543FFC43-18B8-64E8-1D5B-F36D876F62BC}"/>
          </ac:spMkLst>
        </pc:spChg>
        <pc:spChg chg="mod topLvl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33" creationId="{9B99A1D8-AF2B-AEF2-1AB5-3C7970EF3FF0}"/>
          </ac:spMkLst>
        </pc:spChg>
        <pc:spChg chg="add mod topLvl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34" creationId="{AF550BD2-C97F-D41C-1E7B-0D5B61EE6D76}"/>
          </ac:spMkLst>
        </pc:spChg>
        <pc:spChg chg="add del mod">
          <ac:chgData name="Cathrine Duedahl-Olesen" userId="0f4ad920445e6980" providerId="LiveId" clId="{9BB04C64-65BF-4D03-BC82-A3C9E3A20544}" dt="2023-02-01T13:30:06.544" v="670" actId="478"/>
          <ac:spMkLst>
            <pc:docMk/>
            <pc:sldMk cId="1470361937" sldId="262"/>
            <ac:spMk id="36" creationId="{277F35EF-5FD6-33B3-A80E-01C7532C65E6}"/>
          </ac:spMkLst>
        </pc:spChg>
        <pc:spChg chg="add mod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37" creationId="{7ED93269-9450-D63D-10ED-34188613472E}"/>
          </ac:spMkLst>
        </pc:spChg>
        <pc:spChg chg="add mod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38" creationId="{9C4D4991-663B-173E-CAF5-FCF577CAE29E}"/>
          </ac:spMkLst>
        </pc:spChg>
        <pc:grpChg chg="add del mod">
          <ac:chgData name="Cathrine Duedahl-Olesen" userId="0f4ad920445e6980" providerId="LiveId" clId="{9BB04C64-65BF-4D03-BC82-A3C9E3A20544}" dt="2023-02-01T13:24:05.026" v="647" actId="165"/>
          <ac:grpSpMkLst>
            <pc:docMk/>
            <pc:sldMk cId="1470361937" sldId="262"/>
            <ac:grpSpMk id="35" creationId="{32D8F173-CB82-37C8-650B-094397183B07}"/>
          </ac:grpSpMkLst>
        </pc:grpChg>
        <pc:grpChg chg="add mod">
          <ac:chgData name="Cathrine Duedahl-Olesen" userId="0f4ad920445e6980" providerId="LiveId" clId="{9BB04C64-65BF-4D03-BC82-A3C9E3A20544}" dt="2023-02-01T13:31:16.306" v="675" actId="164"/>
          <ac:grpSpMkLst>
            <pc:docMk/>
            <pc:sldMk cId="1470361937" sldId="262"/>
            <ac:grpSpMk id="39" creationId="{1FA8B9B4-9097-B05E-70FD-FB2ED6F80575}"/>
          </ac:grpSpMkLst>
        </pc:grpChg>
      </pc:sldChg>
      <pc:sldChg chg="addSp delSp modSp new mod">
        <pc:chgData name="Cathrine Duedahl-Olesen" userId="0f4ad920445e6980" providerId="LiveId" clId="{9BB04C64-65BF-4D03-BC82-A3C9E3A20544}" dt="2023-02-01T14:18:59.893" v="989" actId="14861"/>
        <pc:sldMkLst>
          <pc:docMk/>
          <pc:sldMk cId="708371788" sldId="263"/>
        </pc:sldMkLst>
        <pc:spChg chg="add mo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2" creationId="{64552A11-37D3-0B3A-3CC6-D3DCEB23C8ED}"/>
          </ac:spMkLst>
        </pc:spChg>
        <pc:spChg chg="add del mod">
          <ac:chgData name="Cathrine Duedahl-Olesen" userId="0f4ad920445e6980" providerId="LiveId" clId="{9BB04C64-65BF-4D03-BC82-A3C9E3A20544}" dt="2023-02-01T13:34:50.884" v="700" actId="478"/>
          <ac:spMkLst>
            <pc:docMk/>
            <pc:sldMk cId="708371788" sldId="263"/>
            <ac:spMk id="3" creationId="{CC34477B-B258-EDB8-B301-72797BAAF716}"/>
          </ac:spMkLst>
        </pc:spChg>
        <pc:spChg chg="add del mod">
          <ac:chgData name="Cathrine Duedahl-Olesen" userId="0f4ad920445e6980" providerId="LiveId" clId="{9BB04C64-65BF-4D03-BC82-A3C9E3A20544}" dt="2023-02-01T13:34:48.197" v="699" actId="478"/>
          <ac:spMkLst>
            <pc:docMk/>
            <pc:sldMk cId="708371788" sldId="263"/>
            <ac:spMk id="4" creationId="{5D6CC134-CFD1-522E-C8B1-12D7380B157E}"/>
          </ac:spMkLst>
        </pc:spChg>
        <pc:spChg chg="add del mod">
          <ac:chgData name="Cathrine Duedahl-Olesen" userId="0f4ad920445e6980" providerId="LiveId" clId="{9BB04C64-65BF-4D03-BC82-A3C9E3A20544}" dt="2023-02-01T13:34:48.197" v="699" actId="478"/>
          <ac:spMkLst>
            <pc:docMk/>
            <pc:sldMk cId="708371788" sldId="263"/>
            <ac:spMk id="5" creationId="{8153A99D-FF5F-185B-2489-54DC03AAE09E}"/>
          </ac:spMkLst>
        </pc:spChg>
        <pc:spChg chg="add del">
          <ac:chgData name="Cathrine Duedahl-Olesen" userId="0f4ad920445e6980" providerId="LiveId" clId="{9BB04C64-65BF-4D03-BC82-A3C9E3A20544}" dt="2023-02-01T13:34:30.439" v="688" actId="478"/>
          <ac:spMkLst>
            <pc:docMk/>
            <pc:sldMk cId="708371788" sldId="263"/>
            <ac:spMk id="6" creationId="{591343FC-F22F-0DD8-F8EE-05C41ED3DA9C}"/>
          </ac:spMkLst>
        </pc:spChg>
        <pc:spChg chg="add mo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7" creationId="{5FA0D307-67AF-6A47-72D2-F722E7F3D6E9}"/>
          </ac:spMkLst>
        </pc:spChg>
        <pc:spChg chg="add mo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8" creationId="{C06CF263-7E11-EAC9-ABD3-AC2B61C5A9E7}"/>
          </ac:spMkLst>
        </pc:spChg>
        <pc:spChg chg="add mo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9" creationId="{78C3C2CF-5057-6DC0-B35C-155444AADDD0}"/>
          </ac:spMkLst>
        </pc:spChg>
        <pc:spChg chg="add mo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10" creationId="{F71A3802-C612-50C5-63BA-C55D31BD6B01}"/>
          </ac:spMkLst>
        </pc:spChg>
        <pc:spChg chg="add mod or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11" creationId="{A219147B-4A90-1B22-4AF5-E45563FDCAA6}"/>
          </ac:spMkLst>
        </pc:spChg>
        <pc:spChg chg="add del mod">
          <ac:chgData name="Cathrine Duedahl-Olesen" userId="0f4ad920445e6980" providerId="LiveId" clId="{9BB04C64-65BF-4D03-BC82-A3C9E3A20544}" dt="2023-02-01T13:39:59.808" v="742" actId="478"/>
          <ac:spMkLst>
            <pc:docMk/>
            <pc:sldMk cId="708371788" sldId="263"/>
            <ac:spMk id="12" creationId="{53855FF1-7047-C66C-1A2E-7F669D74EE0E}"/>
          </ac:spMkLst>
        </pc:spChg>
        <pc:spChg chg="add mod or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13" creationId="{955F081F-5DA2-DA33-6CC5-B7D8AF4FF5FA}"/>
          </ac:spMkLst>
        </pc:spChg>
        <pc:spChg chg="add mo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14" creationId="{D2B4B709-9A3A-D17E-1A02-71B383DB938E}"/>
          </ac:spMkLst>
        </pc:spChg>
        <pc:spChg chg="add mo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15" creationId="{022B752F-C3B8-60BC-15A2-9A359BA633C6}"/>
          </ac:spMkLst>
        </pc:spChg>
        <pc:spChg chg="add mo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16" creationId="{D73D70CD-2E31-B128-EF32-B419BA24FA1A}"/>
          </ac:spMkLst>
        </pc:spChg>
        <pc:spChg chg="add del mod">
          <ac:chgData name="Cathrine Duedahl-Olesen" userId="0f4ad920445e6980" providerId="LiveId" clId="{9BB04C64-65BF-4D03-BC82-A3C9E3A20544}" dt="2023-02-01T13:54:58.507" v="870" actId="478"/>
          <ac:spMkLst>
            <pc:docMk/>
            <pc:sldMk cId="708371788" sldId="263"/>
            <ac:spMk id="17" creationId="{846795D9-2CB3-C615-7531-EB046481D624}"/>
          </ac:spMkLst>
        </pc:spChg>
        <pc:spChg chg="add del mod">
          <ac:chgData name="Cathrine Duedahl-Olesen" userId="0f4ad920445e6980" providerId="LiveId" clId="{9BB04C64-65BF-4D03-BC82-A3C9E3A20544}" dt="2023-02-01T13:55:52.454" v="874" actId="478"/>
          <ac:spMkLst>
            <pc:docMk/>
            <pc:sldMk cId="708371788" sldId="263"/>
            <ac:spMk id="18" creationId="{AE2DA8DD-31BA-F4A0-D3F1-5DF39D8ABBF1}"/>
          </ac:spMkLst>
        </pc:spChg>
        <pc:spChg chg="add mod or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19" creationId="{3670036B-3379-D7DE-A944-4149F38FF354}"/>
          </ac:spMkLst>
        </pc:spChg>
        <pc:spChg chg="add mod or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20" creationId="{3BFEE22A-B721-18A8-4B83-0AA54CA74AF5}"/>
          </ac:spMkLst>
        </pc:spChg>
        <pc:spChg chg="add mo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21" creationId="{72BFF5EC-9A43-04EF-AA81-631D6385742A}"/>
          </ac:spMkLst>
        </pc:spChg>
        <pc:spChg chg="add del">
          <ac:chgData name="Cathrine Duedahl-Olesen" userId="0f4ad920445e6980" providerId="LiveId" clId="{9BB04C64-65BF-4D03-BC82-A3C9E3A20544}" dt="2023-02-01T14:10:11.492" v="925" actId="478"/>
          <ac:spMkLst>
            <pc:docMk/>
            <pc:sldMk cId="708371788" sldId="263"/>
            <ac:spMk id="22" creationId="{D8C5B509-EFBE-44B2-D60E-CB43421BBAE6}"/>
          </ac:spMkLst>
        </pc:spChg>
        <pc:spChg chg="add mo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23" creationId="{12D9E810-E5CA-4926-EB95-67DC4C25E226}"/>
          </ac:spMkLst>
        </pc:spChg>
        <pc:spChg chg="add del mod">
          <ac:chgData name="Cathrine Duedahl-Olesen" userId="0f4ad920445e6980" providerId="LiveId" clId="{9BB04C64-65BF-4D03-BC82-A3C9E3A20544}" dt="2023-02-01T14:16:05.934" v="979" actId="478"/>
          <ac:spMkLst>
            <pc:docMk/>
            <pc:sldMk cId="708371788" sldId="263"/>
            <ac:spMk id="25" creationId="{805D0672-44D5-153B-09C0-5E6475C7A3E4}"/>
          </ac:spMkLst>
        </pc:spChg>
        <pc:grpChg chg="add del mod">
          <ac:chgData name="Cathrine Duedahl-Olesen" userId="0f4ad920445e6980" providerId="LiveId" clId="{9BB04C64-65BF-4D03-BC82-A3C9E3A20544}" dt="2023-02-01T14:14:10.125" v="953" actId="165"/>
          <ac:grpSpMkLst>
            <pc:docMk/>
            <pc:sldMk cId="708371788" sldId="263"/>
            <ac:grpSpMk id="24" creationId="{5F37AD1A-33A9-181E-F996-931DDB2C638C}"/>
          </ac:grpSpMkLst>
        </pc:grpChg>
        <pc:grpChg chg="add mod">
          <ac:chgData name="Cathrine Duedahl-Olesen" userId="0f4ad920445e6980" providerId="LiveId" clId="{9BB04C64-65BF-4D03-BC82-A3C9E3A20544}" dt="2023-02-01T14:18:59.893" v="989" actId="14861"/>
          <ac:grpSpMkLst>
            <pc:docMk/>
            <pc:sldMk cId="708371788" sldId="263"/>
            <ac:grpSpMk id="26" creationId="{2173736B-BA6D-C262-B725-EA3CC1B65828}"/>
          </ac:grpSpMkLst>
        </pc:grpChg>
      </pc:sldChg>
      <pc:sldChg chg="addSp delSp modSp new mod">
        <pc:chgData name="Cathrine Duedahl-Olesen" userId="0f4ad920445e6980" providerId="LiveId" clId="{9BB04C64-65BF-4D03-BC82-A3C9E3A20544}" dt="2023-02-03T13:06:37.012" v="1466" actId="1076"/>
        <pc:sldMkLst>
          <pc:docMk/>
          <pc:sldMk cId="3850852627" sldId="264"/>
        </pc:sldMkLst>
        <pc:spChg chg="mod ord topLvl">
          <ac:chgData name="Cathrine Duedahl-Olesen" userId="0f4ad920445e6980" providerId="LiveId" clId="{9BB04C64-65BF-4D03-BC82-A3C9E3A20544}" dt="2023-02-03T12:44:02.109" v="1209" actId="165"/>
          <ac:spMkLst>
            <pc:docMk/>
            <pc:sldMk cId="3850852627" sldId="264"/>
            <ac:spMk id="3" creationId="{BDF5C359-BFBC-B7BE-A9FD-7383B173927E}"/>
          </ac:spMkLst>
        </pc:spChg>
        <pc:spChg chg="mod topLvl">
          <ac:chgData name="Cathrine Duedahl-Olesen" userId="0f4ad920445e6980" providerId="LiveId" clId="{9BB04C64-65BF-4D03-BC82-A3C9E3A20544}" dt="2023-02-03T12:44:02.109" v="1209" actId="165"/>
          <ac:spMkLst>
            <pc:docMk/>
            <pc:sldMk cId="3850852627" sldId="264"/>
            <ac:spMk id="4" creationId="{AF19ED79-BF65-C789-27AB-D5A33FD51220}"/>
          </ac:spMkLst>
        </pc:spChg>
        <pc:spChg chg="mod topLvl">
          <ac:chgData name="Cathrine Duedahl-Olesen" userId="0f4ad920445e6980" providerId="LiveId" clId="{9BB04C64-65BF-4D03-BC82-A3C9E3A20544}" dt="2023-02-03T12:44:02.109" v="1209" actId="165"/>
          <ac:spMkLst>
            <pc:docMk/>
            <pc:sldMk cId="3850852627" sldId="264"/>
            <ac:spMk id="5" creationId="{47780D39-5E7B-B1C1-1E03-284B18E0EF39}"/>
          </ac:spMkLst>
        </pc:spChg>
        <pc:spChg chg="mod topLvl">
          <ac:chgData name="Cathrine Duedahl-Olesen" userId="0f4ad920445e6980" providerId="LiveId" clId="{9BB04C64-65BF-4D03-BC82-A3C9E3A20544}" dt="2023-02-03T12:44:02.109" v="1209" actId="165"/>
          <ac:spMkLst>
            <pc:docMk/>
            <pc:sldMk cId="3850852627" sldId="264"/>
            <ac:spMk id="6" creationId="{FB657A43-BB10-68E8-17A3-DCFCD43B9DD5}"/>
          </ac:spMkLst>
        </pc:spChg>
        <pc:spChg chg="mod topLvl">
          <ac:chgData name="Cathrine Duedahl-Olesen" userId="0f4ad920445e6980" providerId="LiveId" clId="{9BB04C64-65BF-4D03-BC82-A3C9E3A20544}" dt="2023-02-03T12:44:02.109" v="1209" actId="165"/>
          <ac:spMkLst>
            <pc:docMk/>
            <pc:sldMk cId="3850852627" sldId="264"/>
            <ac:spMk id="7" creationId="{0F309DF3-9AC0-76D9-608E-2420F72C0F8F}"/>
          </ac:spMkLst>
        </pc:spChg>
        <pc:spChg chg="mod topLvl">
          <ac:chgData name="Cathrine Duedahl-Olesen" userId="0f4ad920445e6980" providerId="LiveId" clId="{9BB04C64-65BF-4D03-BC82-A3C9E3A20544}" dt="2023-02-03T12:44:02.109" v="1209" actId="165"/>
          <ac:spMkLst>
            <pc:docMk/>
            <pc:sldMk cId="3850852627" sldId="264"/>
            <ac:spMk id="8" creationId="{7103C885-1A27-6422-176C-ED70832CE623}"/>
          </ac:spMkLst>
        </pc:spChg>
        <pc:spChg chg="mod topLvl">
          <ac:chgData name="Cathrine Duedahl-Olesen" userId="0f4ad920445e6980" providerId="LiveId" clId="{9BB04C64-65BF-4D03-BC82-A3C9E3A20544}" dt="2023-02-03T12:44:02.109" v="1209" actId="165"/>
          <ac:spMkLst>
            <pc:docMk/>
            <pc:sldMk cId="3850852627" sldId="264"/>
            <ac:spMk id="9" creationId="{A51DBCF7-C98D-6B9B-BE11-118E17CA7613}"/>
          </ac:spMkLst>
        </pc:spChg>
        <pc:spChg chg="mod topLvl">
          <ac:chgData name="Cathrine Duedahl-Olesen" userId="0f4ad920445e6980" providerId="LiveId" clId="{9BB04C64-65BF-4D03-BC82-A3C9E3A20544}" dt="2023-02-03T12:44:02.109" v="1209" actId="165"/>
          <ac:spMkLst>
            <pc:docMk/>
            <pc:sldMk cId="3850852627" sldId="264"/>
            <ac:spMk id="10" creationId="{EEF4D942-05E2-7438-2B0A-572328AA7372}"/>
          </ac:spMkLst>
        </pc:spChg>
        <pc:spChg chg="mod topLvl">
          <ac:chgData name="Cathrine Duedahl-Olesen" userId="0f4ad920445e6980" providerId="LiveId" clId="{9BB04C64-65BF-4D03-BC82-A3C9E3A20544}" dt="2023-02-03T12:44:02.109" v="1209" actId="165"/>
          <ac:spMkLst>
            <pc:docMk/>
            <pc:sldMk cId="3850852627" sldId="264"/>
            <ac:spMk id="11" creationId="{C10304CC-1BA4-233D-C8D9-DBCFB8065EDC}"/>
          </ac:spMkLst>
        </pc:spChg>
        <pc:spChg chg="mod ord topLvl">
          <ac:chgData name="Cathrine Duedahl-Olesen" userId="0f4ad920445e6980" providerId="LiveId" clId="{9BB04C64-65BF-4D03-BC82-A3C9E3A20544}" dt="2023-02-03T12:44:02.109" v="1209" actId="165"/>
          <ac:spMkLst>
            <pc:docMk/>
            <pc:sldMk cId="3850852627" sldId="264"/>
            <ac:spMk id="12" creationId="{54AB96A2-01E6-76FC-5D8A-CC7E39B66905}"/>
          </ac:spMkLst>
        </pc:spChg>
        <pc:spChg chg="mod ord topLvl">
          <ac:chgData name="Cathrine Duedahl-Olesen" userId="0f4ad920445e6980" providerId="LiveId" clId="{9BB04C64-65BF-4D03-BC82-A3C9E3A20544}" dt="2023-02-03T13:06:37.012" v="1466" actId="1076"/>
          <ac:spMkLst>
            <pc:docMk/>
            <pc:sldMk cId="3850852627" sldId="264"/>
            <ac:spMk id="13" creationId="{9CBBB219-0D7A-5E73-51E0-E08745E3C4ED}"/>
          </ac:spMkLst>
        </pc:spChg>
        <pc:spChg chg="mod ord topLvl">
          <ac:chgData name="Cathrine Duedahl-Olesen" userId="0f4ad920445e6980" providerId="LiveId" clId="{9BB04C64-65BF-4D03-BC82-A3C9E3A20544}" dt="2023-02-03T12:44:15.696" v="1212" actId="166"/>
          <ac:spMkLst>
            <pc:docMk/>
            <pc:sldMk cId="3850852627" sldId="264"/>
            <ac:spMk id="14" creationId="{3D20E596-55FE-5DCE-2D82-FF819A4AA7EE}"/>
          </ac:spMkLst>
        </pc:spChg>
        <pc:spChg chg="mod ord topLvl">
          <ac:chgData name="Cathrine Duedahl-Olesen" userId="0f4ad920445e6980" providerId="LiveId" clId="{9BB04C64-65BF-4D03-BC82-A3C9E3A20544}" dt="2023-02-03T12:44:20.128" v="1213" actId="166"/>
          <ac:spMkLst>
            <pc:docMk/>
            <pc:sldMk cId="3850852627" sldId="264"/>
            <ac:spMk id="15" creationId="{449D0681-0806-9FB5-EB04-44592F443ECE}"/>
          </ac:spMkLst>
        </pc:spChg>
        <pc:spChg chg="mod ord topLvl">
          <ac:chgData name="Cathrine Duedahl-Olesen" userId="0f4ad920445e6980" providerId="LiveId" clId="{9BB04C64-65BF-4D03-BC82-A3C9E3A20544}" dt="2023-02-03T12:44:02.109" v="1209" actId="165"/>
          <ac:spMkLst>
            <pc:docMk/>
            <pc:sldMk cId="3850852627" sldId="264"/>
            <ac:spMk id="16" creationId="{5D192145-52C5-4E5C-D171-383765AB02D1}"/>
          </ac:spMkLst>
        </pc:spChg>
        <pc:spChg chg="add del mod topLvl">
          <ac:chgData name="Cathrine Duedahl-Olesen" userId="0f4ad920445e6980" providerId="LiveId" clId="{9BB04C64-65BF-4D03-BC82-A3C9E3A20544}" dt="2023-02-03T11:39:22.097" v="1134"/>
          <ac:spMkLst>
            <pc:docMk/>
            <pc:sldMk cId="3850852627" sldId="264"/>
            <ac:spMk id="19" creationId="{85534E6F-7476-40B0-53CA-2442CEAC8A27}"/>
          </ac:spMkLst>
        </pc:spChg>
        <pc:spChg chg="del mod">
          <ac:chgData name="Cathrine Duedahl-Olesen" userId="0f4ad920445e6980" providerId="LiveId" clId="{9BB04C64-65BF-4D03-BC82-A3C9E3A20544}" dt="2023-02-01T14:27:09.302" v="1040" actId="478"/>
          <ac:spMkLst>
            <pc:docMk/>
            <pc:sldMk cId="3850852627" sldId="264"/>
            <ac:spMk id="20" creationId="{22179D16-2B73-5D14-E7F0-F57E15630702}"/>
          </ac:spMkLst>
        </pc:spChg>
        <pc:spChg chg="add del mod topLvl">
          <ac:chgData name="Cathrine Duedahl-Olesen" userId="0f4ad920445e6980" providerId="LiveId" clId="{9BB04C64-65BF-4D03-BC82-A3C9E3A20544}" dt="2023-02-03T11:39:22.097" v="1134"/>
          <ac:spMkLst>
            <pc:docMk/>
            <pc:sldMk cId="3850852627" sldId="264"/>
            <ac:spMk id="20" creationId="{D9F036F7-AE04-7055-A321-E17A7E87092F}"/>
          </ac:spMkLst>
        </pc:spChg>
        <pc:spChg chg="del mod">
          <ac:chgData name="Cathrine Duedahl-Olesen" userId="0f4ad920445e6980" providerId="LiveId" clId="{9BB04C64-65BF-4D03-BC82-A3C9E3A20544}" dt="2023-02-01T14:25:44.739" v="1033" actId="478"/>
          <ac:spMkLst>
            <pc:docMk/>
            <pc:sldMk cId="3850852627" sldId="264"/>
            <ac:spMk id="21" creationId="{073F9638-259A-3076-7343-10839092854D}"/>
          </ac:spMkLst>
        </pc:spChg>
        <pc:spChg chg="add del mod topLvl">
          <ac:chgData name="Cathrine Duedahl-Olesen" userId="0f4ad920445e6980" providerId="LiveId" clId="{9BB04C64-65BF-4D03-BC82-A3C9E3A20544}" dt="2023-02-03T11:39:22.097" v="1134"/>
          <ac:spMkLst>
            <pc:docMk/>
            <pc:sldMk cId="3850852627" sldId="264"/>
            <ac:spMk id="21" creationId="{98CC2B06-7AD1-B44E-0E24-1871DB60F34C}"/>
          </ac:spMkLst>
        </pc:spChg>
        <pc:spChg chg="del mod">
          <ac:chgData name="Cathrine Duedahl-Olesen" userId="0f4ad920445e6980" providerId="LiveId" clId="{9BB04C64-65BF-4D03-BC82-A3C9E3A20544}" dt="2023-02-01T14:25:47.891" v="1034" actId="478"/>
          <ac:spMkLst>
            <pc:docMk/>
            <pc:sldMk cId="3850852627" sldId="264"/>
            <ac:spMk id="22" creationId="{7D0C912A-C3FB-A432-49A3-776B367E7879}"/>
          </ac:spMkLst>
        </pc:spChg>
        <pc:spChg chg="add del mod">
          <ac:chgData name="Cathrine Duedahl-Olesen" userId="0f4ad920445e6980" providerId="LiveId" clId="{9BB04C64-65BF-4D03-BC82-A3C9E3A20544}" dt="2023-02-01T14:32:43.187" v="1076" actId="478"/>
          <ac:spMkLst>
            <pc:docMk/>
            <pc:sldMk cId="3850852627" sldId="264"/>
            <ac:spMk id="23" creationId="{56CB4952-9017-408E-8CE1-744C7DE494B7}"/>
          </ac:spMkLst>
        </pc:spChg>
        <pc:spChg chg="add del">
          <ac:chgData name="Cathrine Duedahl-Olesen" userId="0f4ad920445e6980" providerId="LiveId" clId="{9BB04C64-65BF-4D03-BC82-A3C9E3A20544}" dt="2023-02-01T14:33:18.637" v="1081" actId="478"/>
          <ac:spMkLst>
            <pc:docMk/>
            <pc:sldMk cId="3850852627" sldId="264"/>
            <ac:spMk id="23" creationId="{ED0C0A23-C95E-47B5-8EBF-AACE19DAD6BF}"/>
          </ac:spMkLst>
        </pc:spChg>
        <pc:spChg chg="del mod">
          <ac:chgData name="Cathrine Duedahl-Olesen" userId="0f4ad920445e6980" providerId="LiveId" clId="{9BB04C64-65BF-4D03-BC82-A3C9E3A20544}" dt="2023-02-03T11:39:40.632" v="1136"/>
          <ac:spMkLst>
            <pc:docMk/>
            <pc:sldMk cId="3850852627" sldId="264"/>
            <ac:spMk id="27" creationId="{520D6722-D661-5E69-649C-9009F8BA5971}"/>
          </ac:spMkLst>
        </pc:spChg>
        <pc:spChg chg="add del mod">
          <ac:chgData name="Cathrine Duedahl-Olesen" userId="0f4ad920445e6980" providerId="LiveId" clId="{9BB04C64-65BF-4D03-BC82-A3C9E3A20544}" dt="2023-02-01T14:30:59.972" v="1065"/>
          <ac:spMkLst>
            <pc:docMk/>
            <pc:sldMk cId="3850852627" sldId="264"/>
            <ac:spMk id="30" creationId="{E58A6BE1-2D55-4B27-2F9A-BAAEB12EA42D}"/>
          </ac:spMkLst>
        </pc:spChg>
        <pc:spChg chg="add del mod">
          <ac:chgData name="Cathrine Duedahl-Olesen" userId="0f4ad920445e6980" providerId="LiveId" clId="{9BB04C64-65BF-4D03-BC82-A3C9E3A20544}" dt="2023-02-01T14:30:59.972" v="1065"/>
          <ac:spMkLst>
            <pc:docMk/>
            <pc:sldMk cId="3850852627" sldId="264"/>
            <ac:spMk id="31" creationId="{6A1D5C46-48B8-8202-C1EA-1DF74526C5D9}"/>
          </ac:spMkLst>
        </pc:spChg>
        <pc:spChg chg="del mod">
          <ac:chgData name="Cathrine Duedahl-Olesen" userId="0f4ad920445e6980" providerId="LiveId" clId="{9BB04C64-65BF-4D03-BC82-A3C9E3A20544}" dt="2023-02-01T14:31:34.115" v="1069"/>
          <ac:spMkLst>
            <pc:docMk/>
            <pc:sldMk cId="3850852627" sldId="264"/>
            <ac:spMk id="32" creationId="{93C4684D-F459-88F3-1809-BFF9D5F02503}"/>
          </ac:spMkLst>
        </pc:spChg>
        <pc:spChg chg="add del mod">
          <ac:chgData name="Cathrine Duedahl-Olesen" userId="0f4ad920445e6980" providerId="LiveId" clId="{9BB04C64-65BF-4D03-BC82-A3C9E3A20544}" dt="2023-02-01T14:31:34.115" v="1069"/>
          <ac:spMkLst>
            <pc:docMk/>
            <pc:sldMk cId="3850852627" sldId="264"/>
            <ac:spMk id="33" creationId="{243B8351-0C79-8992-7113-DC8720CF4A0E}"/>
          </ac:spMkLst>
        </pc:spChg>
        <pc:spChg chg="del mod">
          <ac:chgData name="Cathrine Duedahl-Olesen" userId="0f4ad920445e6980" providerId="LiveId" clId="{9BB04C64-65BF-4D03-BC82-A3C9E3A20544}" dt="2023-02-01T14:31:56.499" v="1070" actId="478"/>
          <ac:spMkLst>
            <pc:docMk/>
            <pc:sldMk cId="3850852627" sldId="264"/>
            <ac:spMk id="34" creationId="{ABFF1EDB-6E01-F167-6581-919B4075A0BE}"/>
          </ac:spMkLst>
        </pc:spChg>
        <pc:grpChg chg="add del mod">
          <ac:chgData name="Cathrine Duedahl-Olesen" userId="0f4ad920445e6980" providerId="LiveId" clId="{9BB04C64-65BF-4D03-BC82-A3C9E3A20544}" dt="2023-02-03T11:42:03.297" v="1148" actId="165"/>
          <ac:grpSpMkLst>
            <pc:docMk/>
            <pc:sldMk cId="3850852627" sldId="264"/>
            <ac:grpSpMk id="2" creationId="{99BFBE8C-CCD8-1E71-00A3-EBDBF9AB3B29}"/>
          </ac:grpSpMkLst>
        </pc:grpChg>
        <pc:grpChg chg="del mod">
          <ac:chgData name="Cathrine Duedahl-Olesen" userId="0f4ad920445e6980" providerId="LiveId" clId="{9BB04C64-65BF-4D03-BC82-A3C9E3A20544}" dt="2023-02-01T14:25:25.869" v="1031" actId="27803"/>
          <ac:grpSpMkLst>
            <pc:docMk/>
            <pc:sldMk cId="3850852627" sldId="264"/>
            <ac:grpSpMk id="19" creationId="{B0159047-64C8-CD6B-5F2A-2E80ADED9CEC}"/>
          </ac:grpSpMkLst>
        </pc:grpChg>
        <pc:grpChg chg="add mod">
          <ac:chgData name="Cathrine Duedahl-Olesen" userId="0f4ad920445e6980" providerId="LiveId" clId="{9BB04C64-65BF-4D03-BC82-A3C9E3A20544}" dt="2023-02-03T11:36:55.179" v="1114" actId="164"/>
          <ac:grpSpMkLst>
            <pc:docMk/>
            <pc:sldMk cId="3850852627" sldId="264"/>
            <ac:grpSpMk id="22" creationId="{FDF194BC-B9BC-E164-A426-0F0A406080EA}"/>
          </ac:grpSpMkLst>
        </pc:grpChg>
        <pc:grpChg chg="add del mod">
          <ac:chgData name="Cathrine Duedahl-Olesen" userId="0f4ad920445e6980" providerId="LiveId" clId="{9BB04C64-65BF-4D03-BC82-A3C9E3A20544}" dt="2023-02-03T11:39:15.380" v="1133" actId="165"/>
          <ac:grpSpMkLst>
            <pc:docMk/>
            <pc:sldMk cId="3850852627" sldId="264"/>
            <ac:grpSpMk id="23" creationId="{D2353D90-290A-A1B9-8A35-344A5116FBBF}"/>
          </ac:grpSpMkLst>
        </pc:grpChg>
        <pc:grpChg chg="mod">
          <ac:chgData name="Cathrine Duedahl-Olesen" userId="0f4ad920445e6980" providerId="LiveId" clId="{9BB04C64-65BF-4D03-BC82-A3C9E3A20544}" dt="2023-02-01T14:28:08.445" v="1050"/>
          <ac:grpSpMkLst>
            <pc:docMk/>
            <pc:sldMk cId="3850852627" sldId="264"/>
            <ac:grpSpMk id="28" creationId="{45170073-1E82-56C8-1CEC-E7377B7D880C}"/>
          </ac:grpSpMkLst>
        </pc:grpChg>
        <pc:grpChg chg="add del mod">
          <ac:chgData name="Cathrine Duedahl-Olesen" userId="0f4ad920445e6980" providerId="LiveId" clId="{9BB04C64-65BF-4D03-BC82-A3C9E3A20544}" dt="2023-02-03T11:46:19.402" v="1155" actId="165"/>
          <ac:grpSpMkLst>
            <pc:docMk/>
            <pc:sldMk cId="3850852627" sldId="264"/>
            <ac:grpSpMk id="29" creationId="{3CE3E76A-F616-ABD1-F2FF-A99C506FF274}"/>
          </ac:grpSpMkLst>
        </pc:grpChg>
        <pc:grpChg chg="add del mod">
          <ac:chgData name="Cathrine Duedahl-Olesen" userId="0f4ad920445e6980" providerId="LiveId" clId="{9BB04C64-65BF-4D03-BC82-A3C9E3A20544}" dt="2023-02-03T12:44:02.109" v="1209" actId="165"/>
          <ac:grpSpMkLst>
            <pc:docMk/>
            <pc:sldMk cId="3850852627" sldId="264"/>
            <ac:grpSpMk id="30" creationId="{EF3E6E4C-D983-7595-922F-7D3E8E490F25}"/>
          </ac:grpSpMkLst>
        </pc:grpChg>
        <pc:picChg chg="add del mod">
          <ac:chgData name="Cathrine Duedahl-Olesen" userId="0f4ad920445e6980" providerId="LiveId" clId="{9BB04C64-65BF-4D03-BC82-A3C9E3A20544}" dt="2023-02-03T11:39:40.632" v="1136"/>
          <ac:picMkLst>
            <pc:docMk/>
            <pc:sldMk cId="3850852627" sldId="264"/>
            <ac:picMk id="17" creationId="{CD03D685-2063-ABD8-5EF4-9AD9B90CC2A9}"/>
          </ac:picMkLst>
        </pc:picChg>
        <pc:picChg chg="add del mod">
          <ac:chgData name="Cathrine Duedahl-Olesen" userId="0f4ad920445e6980" providerId="LiveId" clId="{9BB04C64-65BF-4D03-BC82-A3C9E3A20544}" dt="2023-02-01T14:25:25.869" v="1031" actId="27803"/>
          <ac:picMkLst>
            <pc:docMk/>
            <pc:sldMk cId="3850852627" sldId="264"/>
            <ac:picMk id="18" creationId="{0D39ABBF-E52B-EAA3-E27D-E143FD41D990}"/>
          </ac:picMkLst>
        </pc:picChg>
        <pc:picChg chg="add del mod">
          <ac:chgData name="Cathrine Duedahl-Olesen" userId="0f4ad920445e6980" providerId="LiveId" clId="{9BB04C64-65BF-4D03-BC82-A3C9E3A20544}" dt="2023-02-03T11:31:43.562" v="1096" actId="478"/>
          <ac:picMkLst>
            <pc:docMk/>
            <pc:sldMk cId="3850852627" sldId="264"/>
            <ac:picMk id="18" creationId="{500EEBAD-C9AE-CC8C-A391-AAD1DBC6B570}"/>
          </ac:picMkLst>
        </pc:picChg>
        <pc:picChg chg="add del mod">
          <ac:chgData name="Cathrine Duedahl-Olesen" userId="0f4ad920445e6980" providerId="LiveId" clId="{9BB04C64-65BF-4D03-BC82-A3C9E3A20544}" dt="2023-02-03T11:38:43.866" v="1127" actId="478"/>
          <ac:picMkLst>
            <pc:docMk/>
            <pc:sldMk cId="3850852627" sldId="264"/>
            <ac:picMk id="25" creationId="{9036591A-1D29-0C00-D378-E275C3F9EAE5}"/>
          </ac:picMkLst>
        </pc:picChg>
        <pc:picChg chg="add del mod">
          <ac:chgData name="Cathrine Duedahl-Olesen" userId="0f4ad920445e6980" providerId="LiveId" clId="{9BB04C64-65BF-4D03-BC82-A3C9E3A20544}" dt="2023-02-03T11:39:04.279" v="1131" actId="478"/>
          <ac:picMkLst>
            <pc:docMk/>
            <pc:sldMk cId="3850852627" sldId="264"/>
            <ac:picMk id="26" creationId="{1879DF1D-42E4-76BC-A5CD-DC045F634B01}"/>
          </ac:picMkLst>
        </pc:picChg>
        <pc:picChg chg="del mod topLvl">
          <ac:chgData name="Cathrine Duedahl-Olesen" userId="0f4ad920445e6980" providerId="LiveId" clId="{9BB04C64-65BF-4D03-BC82-A3C9E3A20544}" dt="2023-02-03T12:44:08.766" v="1211" actId="478"/>
          <ac:picMkLst>
            <pc:docMk/>
            <pc:sldMk cId="3850852627" sldId="264"/>
            <ac:picMk id="28" creationId="{7EB9718F-5FA0-9E32-642B-EFFFF2DF0BE0}"/>
          </ac:picMkLst>
        </pc:picChg>
        <pc:picChg chg="add del">
          <ac:chgData name="Cathrine Duedahl-Olesen" userId="0f4ad920445e6980" providerId="LiveId" clId="{9BB04C64-65BF-4D03-BC82-A3C9E3A20544}" dt="2023-02-03T11:28:34.174" v="1083" actId="478"/>
          <ac:picMkLst>
            <pc:docMk/>
            <pc:sldMk cId="3850852627" sldId="264"/>
            <ac:picMk id="1026" creationId="{4E4339D7-59B6-B01D-4756-C345E61D6E22}"/>
          </ac:picMkLst>
        </pc:picChg>
        <pc:picChg chg="add del mod">
          <ac:chgData name="Cathrine Duedahl-Olesen" userId="0f4ad920445e6980" providerId="LiveId" clId="{9BB04C64-65BF-4D03-BC82-A3C9E3A20544}" dt="2023-02-03T11:31:45.499" v="1097" actId="478"/>
          <ac:picMkLst>
            <pc:docMk/>
            <pc:sldMk cId="3850852627" sldId="264"/>
            <ac:picMk id="1028" creationId="{051A3045-0908-F5E2-3200-D6BEE645CC08}"/>
          </ac:picMkLst>
        </pc:picChg>
        <pc:inkChg chg="add del">
          <ac:chgData name="Cathrine Duedahl-Olesen" userId="0f4ad920445e6980" providerId="LiveId" clId="{9BB04C64-65BF-4D03-BC82-A3C9E3A20544}" dt="2023-02-01T14:27:39.412" v="1042" actId="9405"/>
          <ac:inkMkLst>
            <pc:docMk/>
            <pc:sldMk cId="3850852627" sldId="264"/>
            <ac:inkMk id="23" creationId="{345E8CEF-AA1D-6F86-B549-C23130B8BA09}"/>
          </ac:inkMkLst>
        </pc:inkChg>
        <pc:inkChg chg="add del">
          <ac:chgData name="Cathrine Duedahl-Olesen" userId="0f4ad920445e6980" providerId="LiveId" clId="{9BB04C64-65BF-4D03-BC82-A3C9E3A20544}" dt="2023-02-01T14:27:49.884" v="1044" actId="9405"/>
          <ac:inkMkLst>
            <pc:docMk/>
            <pc:sldMk cId="3850852627" sldId="264"/>
            <ac:inkMk id="24" creationId="{C54ECFE4-7A33-1545-89A8-5385DA829058}"/>
          </ac:inkMkLst>
        </pc:inkChg>
        <pc:inkChg chg="add del mod">
          <ac:chgData name="Cathrine Duedahl-Olesen" userId="0f4ad920445e6980" providerId="LiveId" clId="{9BB04C64-65BF-4D03-BC82-A3C9E3A20544}" dt="2023-02-01T14:28:24.671" v="1052" actId="478"/>
          <ac:inkMkLst>
            <pc:docMk/>
            <pc:sldMk cId="3850852627" sldId="264"/>
            <ac:inkMk id="25" creationId="{A9CF3B75-1E50-6086-33CC-9735AF0D0B1C}"/>
          </ac:inkMkLst>
        </pc:inkChg>
        <pc:inkChg chg="add del mod">
          <ac:chgData name="Cathrine Duedahl-Olesen" userId="0f4ad920445e6980" providerId="LiveId" clId="{9BB04C64-65BF-4D03-BC82-A3C9E3A20544}" dt="2023-02-01T14:28:10.730" v="1051" actId="9405"/>
          <ac:inkMkLst>
            <pc:docMk/>
            <pc:sldMk cId="3850852627" sldId="264"/>
            <ac:inkMk id="26" creationId="{D1E09FD6-1AA8-9CB9-DF6D-14D8BF24351F}"/>
          </ac:inkMkLst>
        </pc:inkChg>
        <pc:inkChg chg="add del mod">
          <ac:chgData name="Cathrine Duedahl-Olesen" userId="0f4ad920445e6980" providerId="LiveId" clId="{9BB04C64-65BF-4D03-BC82-A3C9E3A20544}" dt="2023-02-01T14:28:08.445" v="1050"/>
          <ac:inkMkLst>
            <pc:docMk/>
            <pc:sldMk cId="3850852627" sldId="264"/>
            <ac:inkMk id="27" creationId="{CC9ECBB6-C107-0B2E-EB88-3953FDFDDDF6}"/>
          </ac:inkMkLst>
        </pc:inkChg>
        <pc:inkChg chg="add del mod">
          <ac:chgData name="Cathrine Duedahl-Olesen" userId="0f4ad920445e6980" providerId="LiveId" clId="{9BB04C64-65BF-4D03-BC82-A3C9E3A20544}" dt="2023-02-01T14:28:48.406" v="1055" actId="478"/>
          <ac:inkMkLst>
            <pc:docMk/>
            <pc:sldMk cId="3850852627" sldId="264"/>
            <ac:inkMk id="29" creationId="{B733A2C4-A0A1-7588-0BFB-7D48EEC8D2FE}"/>
          </ac:inkMkLst>
        </pc:inkChg>
        <pc:inkChg chg="add del">
          <ac:chgData name="Cathrine Duedahl-Olesen" userId="0f4ad920445e6980" providerId="LiveId" clId="{9BB04C64-65BF-4D03-BC82-A3C9E3A20544}" dt="2023-02-01T14:32:39.684" v="1074" actId="34122"/>
          <ac:inkMkLst>
            <pc:docMk/>
            <pc:sldMk cId="3850852627" sldId="264"/>
            <ac:inkMk id="35" creationId="{2591FE46-9039-B6DD-A94D-3071573152AD}"/>
          </ac:inkMkLst>
        </pc:inkChg>
        <pc:inkChg chg="add del">
          <ac:chgData name="Cathrine Duedahl-Olesen" userId="0f4ad920445e6980" providerId="LiveId" clId="{9BB04C64-65BF-4D03-BC82-A3C9E3A20544}" dt="2023-02-01T14:32:26.982" v="1073" actId="9405"/>
          <ac:inkMkLst>
            <pc:docMk/>
            <pc:sldMk cId="3850852627" sldId="264"/>
            <ac:inkMk id="36" creationId="{A031EC4E-3482-AE54-BF00-1350D8B51159}"/>
          </ac:inkMkLst>
        </pc:inkChg>
        <pc:inkChg chg="add del">
          <ac:chgData name="Cathrine Duedahl-Olesen" userId="0f4ad920445e6980" providerId="LiveId" clId="{9BB04C64-65BF-4D03-BC82-A3C9E3A20544}" dt="2023-02-01T14:33:13.889" v="1080" actId="34122"/>
          <ac:inkMkLst>
            <pc:docMk/>
            <pc:sldMk cId="3850852627" sldId="264"/>
            <ac:inkMk id="37" creationId="{066919CC-D82E-B7B2-9B02-1C0AB545F9AA}"/>
          </ac:inkMkLst>
        </pc:inkChg>
        <pc:inkChg chg="add del">
          <ac:chgData name="Cathrine Duedahl-Olesen" userId="0f4ad920445e6980" providerId="LiveId" clId="{9BB04C64-65BF-4D03-BC82-A3C9E3A20544}" dt="2023-02-01T14:33:08.073" v="1079" actId="9405"/>
          <ac:inkMkLst>
            <pc:docMk/>
            <pc:sldMk cId="3850852627" sldId="264"/>
            <ac:inkMk id="38" creationId="{326EF71F-44B9-2532-A9EC-9DBB9FE36162}"/>
          </ac:inkMkLst>
        </pc:inkChg>
      </pc:sldChg>
      <pc:sldChg chg="addSp delSp modSp new mod setBg modClrScheme chgLayout">
        <pc:chgData name="Cathrine Duedahl-Olesen" userId="0f4ad920445e6980" providerId="LiveId" clId="{9BB04C64-65BF-4D03-BC82-A3C9E3A20544}" dt="2023-02-03T15:24:59.003" v="2233" actId="478"/>
        <pc:sldMkLst>
          <pc:docMk/>
          <pc:sldMk cId="3851397569" sldId="265"/>
        </pc:sldMkLst>
        <pc:spChg chg="mod">
          <ac:chgData name="Cathrine Duedahl-Olesen" userId="0f4ad920445e6980" providerId="LiveId" clId="{9BB04C64-65BF-4D03-BC82-A3C9E3A20544}" dt="2023-02-03T11:56:57.014" v="1195"/>
          <ac:spMkLst>
            <pc:docMk/>
            <pc:sldMk cId="3851397569" sldId="265"/>
            <ac:spMk id="3" creationId="{B5348F66-C123-86C8-CFEC-CF2C23D82F97}"/>
          </ac:spMkLst>
        </pc:spChg>
        <pc:spChg chg="mod">
          <ac:chgData name="Cathrine Duedahl-Olesen" userId="0f4ad920445e6980" providerId="LiveId" clId="{9BB04C64-65BF-4D03-BC82-A3C9E3A20544}" dt="2023-02-03T11:56:57.014" v="1195"/>
          <ac:spMkLst>
            <pc:docMk/>
            <pc:sldMk cId="3851397569" sldId="265"/>
            <ac:spMk id="4" creationId="{251C2BD9-6B5C-27AA-0237-5120CD160778}"/>
          </ac:spMkLst>
        </pc:spChg>
        <pc:spChg chg="mod">
          <ac:chgData name="Cathrine Duedahl-Olesen" userId="0f4ad920445e6980" providerId="LiveId" clId="{9BB04C64-65BF-4D03-BC82-A3C9E3A20544}" dt="2023-02-03T11:56:57.014" v="1195"/>
          <ac:spMkLst>
            <pc:docMk/>
            <pc:sldMk cId="3851397569" sldId="265"/>
            <ac:spMk id="5" creationId="{8191BBF6-B9BB-0616-FDBE-9769C36184C5}"/>
          </ac:spMkLst>
        </pc:spChg>
        <pc:spChg chg="mod">
          <ac:chgData name="Cathrine Duedahl-Olesen" userId="0f4ad920445e6980" providerId="LiveId" clId="{9BB04C64-65BF-4D03-BC82-A3C9E3A20544}" dt="2023-02-03T11:56:57.014" v="1195"/>
          <ac:spMkLst>
            <pc:docMk/>
            <pc:sldMk cId="3851397569" sldId="265"/>
            <ac:spMk id="6" creationId="{40027667-B641-A670-B82E-1B89CCE9F0EE}"/>
          </ac:spMkLst>
        </pc:spChg>
        <pc:spChg chg="mod">
          <ac:chgData name="Cathrine Duedahl-Olesen" userId="0f4ad920445e6980" providerId="LiveId" clId="{9BB04C64-65BF-4D03-BC82-A3C9E3A20544}" dt="2023-02-03T11:56:57.014" v="1195"/>
          <ac:spMkLst>
            <pc:docMk/>
            <pc:sldMk cId="3851397569" sldId="265"/>
            <ac:spMk id="7" creationId="{82BB66AA-7607-5A2B-AACA-1E212115359B}"/>
          </ac:spMkLst>
        </pc:spChg>
        <pc:spChg chg="mod">
          <ac:chgData name="Cathrine Duedahl-Olesen" userId="0f4ad920445e6980" providerId="LiveId" clId="{9BB04C64-65BF-4D03-BC82-A3C9E3A20544}" dt="2023-02-03T11:56:57.014" v="1195"/>
          <ac:spMkLst>
            <pc:docMk/>
            <pc:sldMk cId="3851397569" sldId="265"/>
            <ac:spMk id="8" creationId="{EA912AAA-560C-0A48-764C-7EA28C1857F3}"/>
          </ac:spMkLst>
        </pc:spChg>
        <pc:spChg chg="mod">
          <ac:chgData name="Cathrine Duedahl-Olesen" userId="0f4ad920445e6980" providerId="LiveId" clId="{9BB04C64-65BF-4D03-BC82-A3C9E3A20544}" dt="2023-02-03T11:56:57.014" v="1195"/>
          <ac:spMkLst>
            <pc:docMk/>
            <pc:sldMk cId="3851397569" sldId="265"/>
            <ac:spMk id="9" creationId="{459D6949-F9EE-B848-F4A8-D12BF3E2C1E9}"/>
          </ac:spMkLst>
        </pc:spChg>
        <pc:spChg chg="mod">
          <ac:chgData name="Cathrine Duedahl-Olesen" userId="0f4ad920445e6980" providerId="LiveId" clId="{9BB04C64-65BF-4D03-BC82-A3C9E3A20544}" dt="2023-02-03T11:56:57.014" v="1195"/>
          <ac:spMkLst>
            <pc:docMk/>
            <pc:sldMk cId="3851397569" sldId="265"/>
            <ac:spMk id="10" creationId="{1B30DE98-6B84-4A92-1668-3EA543BE033A}"/>
          </ac:spMkLst>
        </pc:spChg>
        <pc:spChg chg="mod">
          <ac:chgData name="Cathrine Duedahl-Olesen" userId="0f4ad920445e6980" providerId="LiveId" clId="{9BB04C64-65BF-4D03-BC82-A3C9E3A20544}" dt="2023-02-03T11:56:57.014" v="1195"/>
          <ac:spMkLst>
            <pc:docMk/>
            <pc:sldMk cId="3851397569" sldId="265"/>
            <ac:spMk id="11" creationId="{FC1C453E-201A-6A1F-5C14-198B7C01C8A9}"/>
          </ac:spMkLst>
        </pc:spChg>
        <pc:spChg chg="mod">
          <ac:chgData name="Cathrine Duedahl-Olesen" userId="0f4ad920445e6980" providerId="LiveId" clId="{9BB04C64-65BF-4D03-BC82-A3C9E3A20544}" dt="2023-02-03T11:56:57.014" v="1195"/>
          <ac:spMkLst>
            <pc:docMk/>
            <pc:sldMk cId="3851397569" sldId="265"/>
            <ac:spMk id="12" creationId="{F3D319C3-C617-9309-168B-E223DD59B278}"/>
          </ac:spMkLst>
        </pc:spChg>
        <pc:spChg chg="mod">
          <ac:chgData name="Cathrine Duedahl-Olesen" userId="0f4ad920445e6980" providerId="LiveId" clId="{9BB04C64-65BF-4D03-BC82-A3C9E3A20544}" dt="2023-02-03T11:56:57.014" v="1195"/>
          <ac:spMkLst>
            <pc:docMk/>
            <pc:sldMk cId="3851397569" sldId="265"/>
            <ac:spMk id="13" creationId="{9CEA303E-61BC-9702-F954-75A3A49F8F99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20" creationId="{D39FEFF6-BC46-6781-6911-C60493A8072A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21" creationId="{4E730406-07FE-5F5B-BD63-2C88BD8A28C5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22" creationId="{351E05AC-76EF-800F-E325-8A08F6DF6DD8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23" creationId="{4FF7FA1A-8170-D46F-9685-875493DB81A0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24" creationId="{992556BF-B0CB-B5A7-5DCC-015D729F9A4A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25" creationId="{F401218D-41FE-5D6F-0E1C-6DC38D7CAAF9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26" creationId="{6144AB65-CB62-CAE7-49CB-EAFD474C8909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27" creationId="{55487B1D-2BF9-EB02-564C-3A2CF5D47763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28" creationId="{7077EE24-DD13-B8F7-3B31-E143F288D274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29" creationId="{CC123841-5209-0CF2-5C70-56EBEE176B23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30" creationId="{FCBEF116-99F0-FFE8-1829-721D9D131507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31" creationId="{CB827E5B-8F46-B2D5-C18C-C993EFF67CD8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32" creationId="{E6A85844-D02C-67CD-4DB6-86749FB2EA4A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33" creationId="{EF9C12E6-8FC7-E655-396E-BF378546604A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34" creationId="{04EEA51F-014A-816E-AFF8-624BBE6853DB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36" creationId="{945A0C1A-2ECC-B99D-361C-A8CFC3C8B8A7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37" creationId="{315D7A48-0BD3-6356-6B9A-8B863A98D09C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38" creationId="{2A842B53-BDB0-6652-9769-5FF3955B48D1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39" creationId="{87E9AF10-54A7-0E17-F215-577325729625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40" creationId="{F24A6F2B-1001-7241-5D27-B298F283E0C8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41" creationId="{84CCE65B-2043-5F90-5FFD-8DEDFF04240C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42" creationId="{A52976C0-E8BD-09A9-6A34-D771F2045543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43" creationId="{F5F97A97-BB9B-5549-DEF9-3C77C12AFC8C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44" creationId="{64DAB065-8189-E86C-5C10-0B62E079408E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45" creationId="{04C75C93-C32F-9A40-E9DB-5A5BBE7A4E9F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46" creationId="{09D3164D-6162-37A8-65B1-E7240496E7D7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47" creationId="{DD4E8E8F-145D-3165-1D87-0C95EBD87593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48" creationId="{A02ACE14-8179-6EA9-0798-A8443CA71F6B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49" creationId="{9BC3DD95-C70C-B72F-5EA5-A247A2D9E5E6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50" creationId="{E90E6F1C-61EB-8283-F145-E83932208BEE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52" creationId="{7869DA34-5275-2889-479D-D04DDBB0642F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53" creationId="{8025BFF8-8887-352C-D7EF-F73748BC0FAF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54" creationId="{A4A483E5-5140-11CB-E9CA-85C432580BCE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55" creationId="{E4588F25-F01A-20CE-597F-46BEF3493BFE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56" creationId="{A8A62D30-5855-C41C-C12E-D45C154A4395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57" creationId="{6560B908-2507-DA5A-01A4-736B3E596345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58" creationId="{626B533B-8C15-A0A0-BD14-ABAEF739F050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59" creationId="{3256ECFA-2A28-A177-8BDB-93636721A0F9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60" creationId="{509E5B8D-61A9-C1EC-C0D7-B0F36D6E1429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61" creationId="{27E680EF-E2D9-4BDE-D0BE-9CE2C189F2D7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62" creationId="{02B01C4F-B663-FBCD-438A-A15E00277BBA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63" creationId="{FE023346-6C78-E13F-C70C-82C2BF47C0AA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2048" creationId="{70503EAF-4D9C-2155-32B0-588E6C916EFF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2049" creationId="{9CB5F9FF-5154-1141-0C43-8962E6F951CD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2051" creationId="{918463BD-9EA5-1A1C-64AA-AD6B31BEF6BE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53" creationId="{8343A70E-97BC-DEB4-2C6A-B36F264B1778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54" creationId="{B2DA4107-C709-5A98-08AF-8E0FB83B8E67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55" creationId="{5CF8A769-23EA-2926-CB90-5004E36E211D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56" creationId="{074D9F1C-5E9C-D3E0-A823-8E9D35F30224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57" creationId="{59583D63-98DA-454E-179C-3B6F3BD65568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58" creationId="{8AA5588A-EEC0-DED9-070A-EF38E52A3101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59" creationId="{BFDA49CA-BFED-961A-317B-2DB7796287C4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60" creationId="{48741584-5B95-7A60-DBB0-E38C33642D75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61" creationId="{A5EDC07D-7EC4-1F7E-D4D1-EDB16A6B6267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62" creationId="{65B94BE9-BC4B-146F-5B7D-69FA73C78402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63" creationId="{A91388C0-763D-F1C7-6F8F-892C7152FAC4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64" creationId="{D2D264B7-95CD-E4C1-BC32-A382563FF596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65" creationId="{EE525F6C-60AF-3E8F-D1E6-C4BB91295B7F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66" creationId="{763EAA16-5B8E-34C5-0923-1A761364B824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67" creationId="{57386E33-D256-6BF1-A149-F1DF0941645B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69" creationId="{BC9591FA-9477-E459-A68C-68836C77F20B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70" creationId="{433E8B2E-D5B4-0196-B4FE-D179FE9CCECB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71" creationId="{4818FBB6-3803-1A6E-3B39-14A439A4F96E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72" creationId="{015D6637-0CF2-D0FF-A052-30F76F3598DB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73" creationId="{70829097-722D-BF66-DFD4-00B07E41F095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74" creationId="{CC2F3983-FCE3-A2E6-FF4A-51D54C02095F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75" creationId="{8CCCC663-9800-4874-2AB6-3CBD7081CFB6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76" creationId="{CB51E850-0935-E8FA-BE9F-9D990A56EC7F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77" creationId="{B7823979-3070-E9C2-D96D-B0CBBF246025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78" creationId="{FE5A77DC-E1A6-940C-6B31-D574F753873E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79" creationId="{8D834F6F-F0D4-3876-E6E8-71920CD01E20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80" creationId="{76DE1803-F2B2-46B2-A42C-5AD80EBD44F6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81" creationId="{29ED1E4D-7636-A573-B2F0-6808FEA694B6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82" creationId="{644359EA-A821-E52F-099F-A959F20FFB10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83" creationId="{2505F2D6-CBB3-6EF2-29E5-E78D28C95CD6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85" creationId="{A4C98D71-4285-855E-8233-B24241ED0788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86" creationId="{AE4C0372-3B5F-F3AD-4006-04CB1869AFB7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87" creationId="{DAEA6278-F56D-16FA-F0A0-AC573DCD1E19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88" creationId="{3271E97E-1721-E3F0-EE5F-81EB952A6A8E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89" creationId="{51884A03-C875-B951-970B-823211441F14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90" creationId="{A8D155BC-7DAF-F4EE-08CA-149787AE218F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91" creationId="{AD007572-AE6E-83E3-6AE6-1B8BC0B51B44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92" creationId="{2D65692C-6C54-BE29-52A7-27C9C4D71AC8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93" creationId="{3D5034A9-6FC9-C113-264E-C97083E899FA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94" creationId="{DE4E26C6-3274-D427-F98F-D29FFB890D19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95" creationId="{C272C163-974A-8C4B-10E1-D89D9CD4410D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96" creationId="{24A726C0-132F-7478-A3B7-924C59257BFB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97" creationId="{DB10784B-067B-AD82-5716-AE441E57DD30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98" creationId="{577E2022-4F72-10F0-8D83-D50C16A209E7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99" creationId="{F21605C4-B414-6F17-EE84-DCEB74720753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01" creationId="{D9B6EB18-C3AD-289B-3CA9-637CA8F8E906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02" creationId="{E05807F3-3698-5080-50DE-6C73C30CD13F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03" creationId="{C2943B88-1D2C-CD82-118B-3C03A46BF1CB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04" creationId="{65E2C498-874F-AD34-BDBC-D90152A8CE85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05" creationId="{4EAD83B7-33F5-32B9-33E5-4512BF335072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06" creationId="{61996F54-4B91-A6C4-9A29-C458ADC14261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07" creationId="{4407385B-BF07-A505-C999-9BBBEB305681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08" creationId="{F2A8B911-0DA8-8A29-5AC9-24868527C5C8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09" creationId="{F8E3E2D6-65A5-20C9-AE90-F751F701230D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10" creationId="{CD7594EB-955D-2C05-9338-4D0FFE1AD57E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11" creationId="{23D6EA13-2C29-6B74-A0DE-036D2075E341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12" creationId="{F06A1242-36C0-4B9C-2273-9A567D6B99D9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13" creationId="{73F6ADDD-20A7-E4B6-7AB1-7B88E1C67D17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14" creationId="{1C8AA478-CC41-92E0-4403-DD39D8D82A83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15" creationId="{9892B398-9EC8-67D3-D125-2CEE8E36F269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17" creationId="{A71B557E-9B6D-5392-5A5A-AD3DAC09B83F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18" creationId="{CF126EAB-8B41-C7F3-51E0-86DD6D604697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19" creationId="{4CB1B6DE-B7F9-6C8A-D783-82D377465199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20" creationId="{4BBD7B49-532C-FFE6-CD4F-C838193EFBA6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21" creationId="{D8298421-2AA8-8348-62C1-0CF370D103D0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22" creationId="{DA584178-F15C-CB53-197B-4C5F9997E890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23" creationId="{48DE9F14-C13E-B617-56A9-970D5C1FDAB9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24" creationId="{F40D1EDA-C6D8-4CE0-67AB-2D9983066407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25" creationId="{B479D41F-963D-1EB3-6C2C-0379EABDC586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26" creationId="{873E4714-DFDB-EC53-233C-47CAAD1E3173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27" creationId="{44BB9A33-98DF-B03C-3BCB-2B3D95E0A400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28" creationId="{ACF9C82E-9E6B-181A-7AF2-F0F370A1435F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29" creationId="{CE325034-C99B-D408-53EC-A6D2E60A3B96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30" creationId="{F1195308-825E-F5C5-8117-8F0597913159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31" creationId="{4A94D304-A2C7-3B4B-300C-1B8AA9BD7851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33" creationId="{953F6037-A32D-E8DB-2AE2-41E9D20C48DC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34" creationId="{B9389236-CDBF-8FB9-C1F1-7BB0194FEB94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35" creationId="{A4762608-344F-92D5-EEAE-7E65306FAE53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36" creationId="{2CDB4A95-EF9F-9D63-34F9-7D4C129FF23E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37" creationId="{109757A0-5E57-B008-85DE-558224243004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38" creationId="{1A6FC70F-73FE-8415-6DB6-E0BBF4D165C9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39" creationId="{FECDA91A-BAB6-5C38-2DB8-98A41CEA2478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40" creationId="{E369CE1D-7F0F-C250-6404-5CE0D9BF717B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41" creationId="{C66375AB-5805-E298-6073-5BD9EE75DF34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42" creationId="{21AF4E1A-836A-1637-7E69-8CDCD6A2B242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43" creationId="{5BE2A556-CFC3-E839-F073-DD0C1D2ED0EA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44" creationId="{1A3E1CA6-259A-92D6-15F5-C61982F34EA4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45" creationId="{7FAFA129-C14C-D508-2EC3-FEC772620A78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46" creationId="{CB5491D6-BA97-486C-BC8F-FE1F2E970F43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47" creationId="{1C738B88-DCE0-E6B2-F207-7986BD0E8395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49" creationId="{4FC01E11-B2CF-51C6-FD1F-370B69CABCB5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50" creationId="{B3963CAB-93A9-86C1-EEA3-A28268756CC2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51" creationId="{5FCEFBBC-1E81-27B5-1B2F-9DA8656A1D1D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52" creationId="{9BEF7219-B042-1EA6-41DF-F15D0DCAED2A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53" creationId="{A4BD85B4-6526-23AB-3667-C2BCD2CBD791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54" creationId="{54A10CC2-7E31-1703-8315-9B858C25BED5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55" creationId="{3E769264-021E-2D7B-6CFF-182E86782BD3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56" creationId="{E20ADBCC-0882-76CA-9536-5C270E579E00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57" creationId="{85B4AF8C-8716-FBA2-F0F7-2231F22BF2BC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58" creationId="{382EA3A8-F414-041F-80A3-36A771521ECB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59" creationId="{E4CFA9C1-248F-9920-882B-90E46A84D800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60" creationId="{7AE88A66-01E9-C1CF-022B-23FEE4651065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61" creationId="{54808EB1-9290-5B21-3B75-C1803DF59FB4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62" creationId="{40454D9F-F156-B495-725B-03C8CE7135F1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63" creationId="{FA9BE02C-85DB-DDDC-D304-09DB612EEF21}"/>
          </ac:spMkLst>
        </pc:spChg>
        <pc:spChg chg="add del">
          <ac:chgData name="Cathrine Duedahl-Olesen" userId="0f4ad920445e6980" providerId="LiveId" clId="{9BB04C64-65BF-4D03-BC82-A3C9E3A20544}" dt="2023-02-03T13:39:55.209" v="1773" actId="11529"/>
          <ac:spMkLst>
            <pc:docMk/>
            <pc:sldMk cId="3851397569" sldId="265"/>
            <ac:spMk id="2164" creationId="{86726986-F726-A621-116D-BBB19C7E1CFB}"/>
          </ac:spMkLst>
        </pc:spChg>
        <pc:spChg chg="add del mod">
          <ac:chgData name="Cathrine Duedahl-Olesen" userId="0f4ad920445e6980" providerId="LiveId" clId="{9BB04C64-65BF-4D03-BC82-A3C9E3A20544}" dt="2023-02-03T13:42:38.281" v="1785" actId="478"/>
          <ac:spMkLst>
            <pc:docMk/>
            <pc:sldMk cId="3851397569" sldId="265"/>
            <ac:spMk id="2165" creationId="{3640AB1D-6EB6-12F8-A1A3-798619345077}"/>
          </ac:spMkLst>
        </pc:spChg>
        <pc:spChg chg="add del">
          <ac:chgData name="Cathrine Duedahl-Olesen" userId="0f4ad920445e6980" providerId="LiveId" clId="{9BB04C64-65BF-4D03-BC82-A3C9E3A20544}" dt="2023-02-03T13:43:04.858" v="1787" actId="478"/>
          <ac:spMkLst>
            <pc:docMk/>
            <pc:sldMk cId="3851397569" sldId="265"/>
            <ac:spMk id="2166" creationId="{9E9A92B3-356C-6107-1084-C9225A1EF1A4}"/>
          </ac:spMkLst>
        </pc:spChg>
        <pc:spChg chg="add del">
          <ac:chgData name="Cathrine Duedahl-Olesen" userId="0f4ad920445e6980" providerId="LiveId" clId="{9BB04C64-65BF-4D03-BC82-A3C9E3A20544}" dt="2023-02-03T13:43:58.553" v="1789" actId="478"/>
          <ac:spMkLst>
            <pc:docMk/>
            <pc:sldMk cId="3851397569" sldId="265"/>
            <ac:spMk id="2167" creationId="{5111A1C3-C18B-C5EE-C037-80BD9B755352}"/>
          </ac:spMkLst>
        </pc:spChg>
        <pc:spChg chg="add del mod">
          <ac:chgData name="Cathrine Duedahl-Olesen" userId="0f4ad920445e6980" providerId="LiveId" clId="{9BB04C64-65BF-4D03-BC82-A3C9E3A20544}" dt="2023-02-03T13:45:39.849" v="1792" actId="478"/>
          <ac:spMkLst>
            <pc:docMk/>
            <pc:sldMk cId="3851397569" sldId="265"/>
            <ac:spMk id="2168" creationId="{0401E9BC-8A94-5172-9DE7-EA416F12BCCB}"/>
          </ac:spMkLst>
        </pc:spChg>
        <pc:spChg chg="add mod">
          <ac:chgData name="Cathrine Duedahl-Olesen" userId="0f4ad920445e6980" providerId="LiveId" clId="{9BB04C64-65BF-4D03-BC82-A3C9E3A20544}" dt="2023-02-03T13:46:56.678" v="1797" actId="1076"/>
          <ac:spMkLst>
            <pc:docMk/>
            <pc:sldMk cId="3851397569" sldId="265"/>
            <ac:spMk id="2169" creationId="{09DA1BF3-D960-5804-0605-4ABF4D48DBEF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71" creationId="{F7AE969B-0848-801C-B6EB-2A51741395B3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72" creationId="{7875B624-0218-ACD4-1199-44F980A02D2D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73" creationId="{5F16D281-6ECB-5AA8-BF56-95F7C808B0BE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74" creationId="{E682BDE7-FEE9-205E-901E-DD9F399D5A08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75" creationId="{7E7A6063-8C85-6C8B-6CC6-2801B742EBA7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76" creationId="{273A0C01-829D-B848-B414-85F4FB88DDFD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77" creationId="{EDA8DCDF-BD25-B9A6-8D0A-86D4B1EDD76B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78" creationId="{C9211010-E585-72CC-787B-35886270E854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79" creationId="{17C9A4D5-8227-6376-C0D1-9A67DC1A6368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80" creationId="{5424AB06-B24E-FED0-11C4-B45887976CD6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81" creationId="{39829971-733D-C837-E2E4-C82718D3F3FB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82" creationId="{CFF09F95-F110-F959-7972-0C2AB2FC1265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83" creationId="{AE549DED-9302-6258-D765-9A4E94138590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84" creationId="{BE4C51A6-D8BB-CF3C-EF9E-651F705AD160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85" creationId="{C00C6945-29F9-8A69-FDEB-845F30D412A1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60" creationId="{DDD3E81F-23AE-7BC6-BD66-51AC38AAD37C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61" creationId="{CD6F38A3-E06A-3C62-08E1-EB8C0173AD0F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62" creationId="{C8238282-E074-1FB9-2814-CCC41283C332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63" creationId="{9BC64602-7F6E-7511-675B-F16BC53846ED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64" creationId="{A7C1017D-FD31-1F6E-64FC-A862464D8DF6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65" creationId="{239A309A-3D6C-D9AD-42BD-15E0640D3F54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68" creationId="{B4A4554D-0555-91B7-75E1-A4D7C5C257BA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69" creationId="{AB02B413-6E25-B1EE-B692-04D7DAECEE34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70" creationId="{1D9C409A-EF4E-E39C-621C-F868978ECF0D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71" creationId="{8A03E83E-A5BB-A690-8E12-62CFF33FBC4B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72" creationId="{6E80A70E-E4AC-752E-82CD-4AD1A0C1BD96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73" creationId="{88446821-C53E-DC13-D93D-ED5FF0349199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79" creationId="{BF962F69-12CD-999E-578D-70B0CDA2DDC4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80" creationId="{558AA98C-AEC4-15E6-8C1D-36EDEE8C5BCC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81" creationId="{A2208A0D-7E3F-2F2E-E2B7-B07374AC2222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82" creationId="{67CAB5A1-471A-5E5B-EE3B-656A44CE1CCF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83" creationId="{2000E42C-ADB8-2752-9CE5-50BDACE3D2CB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84" creationId="{423546FA-40B1-25CA-670E-5FFF2C331868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87" creationId="{1961B4C6-BAAE-8397-9518-AB8BDC98B1FC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88" creationId="{6135AF80-4F96-7F78-8CBD-2941A2A0F5B1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89" creationId="{189FEDEB-22B9-48FF-6299-A89846FB5F78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90" creationId="{75C1AFB3-B33A-E2D3-307C-A16B4CC1E000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91" creationId="{71D47E24-C1D5-1126-2821-AD12BAB4F836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92" creationId="{47AA949E-5B60-F2F4-6B8C-365B083CA0A0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298" creationId="{3A75322E-3ECE-1FE5-7D18-6DB7055ECF68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299" creationId="{F34CF7B1-5861-4FA0-5D8E-F43DF49B1C92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300" creationId="{A974C0DE-F77B-79FE-D39C-ACB9AD457536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301" creationId="{96979BB6-B43D-5B02-A461-6DE9D818C7A2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302" creationId="{8E401991-8CE3-0B9F-E529-79117F88DA7F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303" creationId="{E13B1E7C-C921-6F3A-5AF1-1162F52E6204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306" creationId="{4FE78551-6FC3-0ACC-E6FC-479C59691598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307" creationId="{251DC6A8-1500-0DDF-8893-E281CC15276C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308" creationId="{EF1B6022-0978-A1ED-D0DB-D735355829F6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309" creationId="{E8337BDF-0853-93C3-B7CE-C7E0FDA26C5B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310" creationId="{10849569-9BC3-18AF-1DB0-718A8935ABB5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311" creationId="{9C18664E-F782-9CE6-FBC9-34DFF312B4DC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17" creationId="{C31BAADC-7D9F-59F3-FEEC-36A625CF9F5A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18" creationId="{E68EE3E6-982E-0A00-9599-01127933347C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19" creationId="{EBF7DDE5-382F-2AD3-FBDD-8815547C3E19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20" creationId="{80EFB1FE-A6D8-6B51-441C-D6B497D6F12F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21" creationId="{5B8D1CD9-2DC9-7E18-FB6C-4BE62B9C7C93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22" creationId="{E727922E-BF9E-F6F9-146E-DA7689B25750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25" creationId="{4C7F29B2-5366-B7E1-AC97-945DFC30488D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26" creationId="{3FB57645-26CC-3279-A24B-38693CEB9500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27" creationId="{56C19286-5E66-5B9C-C5DA-54FD46B19B34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28" creationId="{6A1EFDC6-ADEE-657E-C334-21901E71C60F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29" creationId="{0035AF01-9586-B197-25C7-F0AC8F4F944F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30" creationId="{39D916C3-348D-1226-6473-A19560F9A12D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36" creationId="{D343772C-F480-28A8-47E0-4FA40DC9138A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37" creationId="{CC973658-4565-9176-BC1A-D817179D13BD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38" creationId="{BCEC04FB-1997-4A93-7455-585ABB07BE5D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39" creationId="{1AB9981E-2DCA-86F9-0A38-7E5D4383609A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40" creationId="{8FAD4E68-BD12-15B0-AFD0-36060A81DEA1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41" creationId="{D764B4EF-7999-FEE2-2044-278A31D050E4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44" creationId="{FD48DA9B-BFE2-4D08-A46A-91C30D7B2FAE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45" creationId="{22E0BD02-81FF-0923-833A-B472E7BF0095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46" creationId="{0E04A59A-2E8A-F3D2-44B0-58ED249A5945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47" creationId="{0F52473F-FFFF-3116-833E-5ADC181D879C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48" creationId="{1E32A488-55DE-6344-F67D-F2FD6282BE62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49" creationId="{DBB7A5A1-9026-A9F4-E518-841316CA397F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55" creationId="{200A7195-5D7B-9A37-A730-B3E75B91AB67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56" creationId="{F9538D00-147E-E5F1-5EA3-E62B2E0C737A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57" creationId="{F5367192-28F9-7A39-A5A4-C0FE06D2964F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58" creationId="{01941544-107E-F779-DE13-5EB22377C6C6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59" creationId="{A42430D8-C358-53F8-CFD4-037689BE3056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60" creationId="{BD148F12-56F1-A07D-44A9-B897420A49B4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63" creationId="{23C71DA3-E565-32C5-1442-4E0C81C22237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64" creationId="{B1BE421E-B6A0-8F33-5736-FDC8CB8A85DA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65" creationId="{356B6981-5A18-86EF-0FA0-2E2C8E197A76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66" creationId="{FF774A2D-C982-F5FD-1279-B7869457EEDD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67" creationId="{F8471658-9693-C938-C96B-39B5FB84E58C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68" creationId="{3E4A4E33-554D-D5A3-EA86-D39DAEB64F3E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74" creationId="{6CFB548F-2531-1CBD-8740-1D54A3760552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75" creationId="{B655F106-8285-1235-4D1C-DB021793DBF3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76" creationId="{3E790C03-9BFA-E7F8-B776-8FBF464F289E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77" creationId="{24E1F678-C990-7C22-AA7E-E01DD32A48A5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78" creationId="{F724786F-6EC3-FF03-1533-44EA1CFE0153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79" creationId="{83BFD581-5D5C-BE13-9308-A7D21DA63DA2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82" creationId="{0F5ABB13-5303-E3C8-4E9A-69DF03B0EAC1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83" creationId="{4CCA0336-0A2C-F6FE-48B6-89818DD52540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84" creationId="{CCABA107-7790-E852-C4E2-50D2946280F2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85" creationId="{615C9D8F-845A-0B6E-4669-5D31B2CE1D5F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86" creationId="{1677426D-11FE-00B5-F994-2C1B9EE0C077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87" creationId="{69405DE8-6A4F-F2F5-EB97-5E824CD1F970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393" creationId="{F44D2D66-B63C-FD00-6CE2-2C1989A40EDE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394" creationId="{7D93AD0F-2E47-CBB9-B8A1-07FE6373D43B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395" creationId="{5EFF78D0-1B35-9898-36F9-DDC58EC2A718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396" creationId="{638F3908-38DB-036C-F99A-8FADD35C03BF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397" creationId="{CB76F99D-02F4-5849-13F3-B2D3F249B6C7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398" creationId="{7598C796-3B9D-B5B5-4EA4-A470E65B0F1B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401" creationId="{076F964F-FB0D-E99C-EB46-1766EB02899C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402" creationId="{BD99171F-1D90-7038-6BD9-17814B015946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403" creationId="{C2143491-4CDE-95A7-3187-7730677B18A3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404" creationId="{8FC5D527-029E-E065-A20B-81331DEA7CFE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405" creationId="{92C17E90-98E6-D6DE-D56C-6A044AC6C4E7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406" creationId="{7681176E-AF96-8EDB-F486-0A042864B9A4}"/>
          </ac:spMkLst>
        </pc:spChg>
        <pc:spChg chg="mod">
          <ac:chgData name="Cathrine Duedahl-Olesen" userId="0f4ad920445e6980" providerId="LiveId" clId="{9BB04C64-65BF-4D03-BC82-A3C9E3A20544}" dt="2023-02-03T14:10:11.386" v="2021"/>
          <ac:spMkLst>
            <pc:docMk/>
            <pc:sldMk cId="3851397569" sldId="265"/>
            <ac:spMk id="2412" creationId="{A4DB8D71-4180-464F-13A3-0D83AC84CD88}"/>
          </ac:spMkLst>
        </pc:spChg>
        <pc:spChg chg="mod">
          <ac:chgData name="Cathrine Duedahl-Olesen" userId="0f4ad920445e6980" providerId="LiveId" clId="{9BB04C64-65BF-4D03-BC82-A3C9E3A20544}" dt="2023-02-03T14:10:49.210" v="2053" actId="1076"/>
          <ac:spMkLst>
            <pc:docMk/>
            <pc:sldMk cId="3851397569" sldId="265"/>
            <ac:spMk id="2413" creationId="{23161BEB-914F-F97A-024D-5C9A2510EF6C}"/>
          </ac:spMkLst>
        </pc:spChg>
        <pc:spChg chg="mod">
          <ac:chgData name="Cathrine Duedahl-Olesen" userId="0f4ad920445e6980" providerId="LiveId" clId="{9BB04C64-65BF-4D03-BC82-A3C9E3A20544}" dt="2023-02-03T14:10:11.386" v="2021"/>
          <ac:spMkLst>
            <pc:docMk/>
            <pc:sldMk cId="3851397569" sldId="265"/>
            <ac:spMk id="2414" creationId="{6DBBE726-8A0B-5403-B8D3-62E8DEC11D99}"/>
          </ac:spMkLst>
        </pc:spChg>
        <pc:spChg chg="mod">
          <ac:chgData name="Cathrine Duedahl-Olesen" userId="0f4ad920445e6980" providerId="LiveId" clId="{9BB04C64-65BF-4D03-BC82-A3C9E3A20544}" dt="2023-02-03T14:10:11.386" v="2021"/>
          <ac:spMkLst>
            <pc:docMk/>
            <pc:sldMk cId="3851397569" sldId="265"/>
            <ac:spMk id="2415" creationId="{3A77CCDD-70A1-3B3E-AA8E-BB472A0EE6EE}"/>
          </ac:spMkLst>
        </pc:spChg>
        <pc:spChg chg="mod">
          <ac:chgData name="Cathrine Duedahl-Olesen" userId="0f4ad920445e6980" providerId="LiveId" clId="{9BB04C64-65BF-4D03-BC82-A3C9E3A20544}" dt="2023-02-03T14:10:11.386" v="2021"/>
          <ac:spMkLst>
            <pc:docMk/>
            <pc:sldMk cId="3851397569" sldId="265"/>
            <ac:spMk id="2416" creationId="{DAECA4D3-29C7-6B8E-7C8B-B1E9898054E7}"/>
          </ac:spMkLst>
        </pc:spChg>
        <pc:spChg chg="mod">
          <ac:chgData name="Cathrine Duedahl-Olesen" userId="0f4ad920445e6980" providerId="LiveId" clId="{9BB04C64-65BF-4D03-BC82-A3C9E3A20544}" dt="2023-02-03T14:10:11.386" v="2021"/>
          <ac:spMkLst>
            <pc:docMk/>
            <pc:sldMk cId="3851397569" sldId="265"/>
            <ac:spMk id="2417" creationId="{5D3C7011-1AF7-9AA6-64D8-187CE8C9016E}"/>
          </ac:spMkLst>
        </pc:spChg>
        <pc:spChg chg="mod">
          <ac:chgData name="Cathrine Duedahl-Olesen" userId="0f4ad920445e6980" providerId="LiveId" clId="{9BB04C64-65BF-4D03-BC82-A3C9E3A20544}" dt="2023-02-03T14:10:11.386" v="2021"/>
          <ac:spMkLst>
            <pc:docMk/>
            <pc:sldMk cId="3851397569" sldId="265"/>
            <ac:spMk id="2420" creationId="{C117B5D0-279D-7B64-9384-1EAB5572354F}"/>
          </ac:spMkLst>
        </pc:spChg>
        <pc:spChg chg="mod">
          <ac:chgData name="Cathrine Duedahl-Olesen" userId="0f4ad920445e6980" providerId="LiveId" clId="{9BB04C64-65BF-4D03-BC82-A3C9E3A20544}" dt="2023-02-03T14:10:11.386" v="2021"/>
          <ac:spMkLst>
            <pc:docMk/>
            <pc:sldMk cId="3851397569" sldId="265"/>
            <ac:spMk id="2421" creationId="{CCC95985-D24D-83F7-1335-689510051B55}"/>
          </ac:spMkLst>
        </pc:spChg>
        <pc:spChg chg="mod">
          <ac:chgData name="Cathrine Duedahl-Olesen" userId="0f4ad920445e6980" providerId="LiveId" clId="{9BB04C64-65BF-4D03-BC82-A3C9E3A20544}" dt="2023-02-03T14:10:11.386" v="2021"/>
          <ac:spMkLst>
            <pc:docMk/>
            <pc:sldMk cId="3851397569" sldId="265"/>
            <ac:spMk id="2422" creationId="{476E88B6-1165-3CDC-9793-5650C2CE4AEB}"/>
          </ac:spMkLst>
        </pc:spChg>
        <pc:spChg chg="mod">
          <ac:chgData name="Cathrine Duedahl-Olesen" userId="0f4ad920445e6980" providerId="LiveId" clId="{9BB04C64-65BF-4D03-BC82-A3C9E3A20544}" dt="2023-02-03T14:10:11.386" v="2021"/>
          <ac:spMkLst>
            <pc:docMk/>
            <pc:sldMk cId="3851397569" sldId="265"/>
            <ac:spMk id="2423" creationId="{358EBD94-F188-F504-A2AB-7105335D67FC}"/>
          </ac:spMkLst>
        </pc:spChg>
        <pc:spChg chg="mod">
          <ac:chgData name="Cathrine Duedahl-Olesen" userId="0f4ad920445e6980" providerId="LiveId" clId="{9BB04C64-65BF-4D03-BC82-A3C9E3A20544}" dt="2023-02-03T14:10:11.386" v="2021"/>
          <ac:spMkLst>
            <pc:docMk/>
            <pc:sldMk cId="3851397569" sldId="265"/>
            <ac:spMk id="2424" creationId="{36FBA1EC-9F94-98EE-FDB6-E1D0E232323D}"/>
          </ac:spMkLst>
        </pc:spChg>
        <pc:spChg chg="mod">
          <ac:chgData name="Cathrine Duedahl-Olesen" userId="0f4ad920445e6980" providerId="LiveId" clId="{9BB04C64-65BF-4D03-BC82-A3C9E3A20544}" dt="2023-02-03T14:10:11.386" v="2021"/>
          <ac:spMkLst>
            <pc:docMk/>
            <pc:sldMk cId="3851397569" sldId="265"/>
            <ac:spMk id="2425" creationId="{A8CBC3D7-40D9-3BB8-4E42-385EC0C9A5A4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31" creationId="{AB815FAF-5C19-B54A-66CE-EC93B3029475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32" creationId="{30DE06E2-393C-9A6D-6832-E749AE803D47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33" creationId="{E4A86496-4832-F4B5-AACD-2F83F12270DF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34" creationId="{5054BCF5-9B90-A1A8-4B3B-D3D380C21D0E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35" creationId="{118F20F3-20F0-9BE7-B5F5-013A7355E280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36" creationId="{68CF792B-07E3-2ED2-FD25-9059042AA310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39" creationId="{D5FEE67D-8641-BB83-2BC5-6933B7928D5C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40" creationId="{0DCA63E3-9605-51D9-7B6D-83C0ABBA2A8B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41" creationId="{F44E01C3-CFA2-2B78-D257-D8C4D3A54350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42" creationId="{8EBC1F96-4EE9-CB17-BDEA-34E1E5BD290C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43" creationId="{F89FE12E-7579-5D3A-F9B3-7F0B15C65CD9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44" creationId="{6EFC481A-642C-E932-A069-56C6E48A5518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50" creationId="{B9D4BBDF-41DC-A2EE-8059-E2EED9F02E17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51" creationId="{25A9475A-0B45-E356-F039-F2813FE9F723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52" creationId="{29065FD8-9EC7-0DE0-52C7-032F5D9EE78F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53" creationId="{484EA9D0-557E-7497-06AC-BD964A36E7FB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54" creationId="{1383E5ED-D81C-5F2E-0CDD-5C492EB1B8AE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55" creationId="{290296AB-FC51-F678-1B0B-963FBCB16D2B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58" creationId="{FC21C716-95AF-DDB0-B127-DA6FCB415C5D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59" creationId="{2115DB22-1F72-102A-E6D0-08B7AD2265D0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60" creationId="{7842E591-07C3-9B3E-DFF0-A7367D864F33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61" creationId="{C2FF7D35-A4FE-DDC6-45E3-539A61DD3AD2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62" creationId="{4668F308-8772-FF87-D233-6C4E53413C1A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63" creationId="{FF316F8C-4F91-EC1D-2924-BA6398CD0A8B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69" creationId="{F678E863-D2DC-249E-896F-0B5D4468C4B5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70" creationId="{BCFD2413-7087-90C1-3897-E45C0A7F8D7E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71" creationId="{259F11BD-8F01-5CBF-99B4-10571C85CE52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72" creationId="{894E7088-506A-E3B6-279E-36241859682B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73" creationId="{1F3CCC61-3F1A-CA96-6DCA-31D74A0DDFC4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74" creationId="{475042BE-DC54-44F4-A88D-79F6F8D17486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77" creationId="{CA14D20D-2E3A-66E6-9733-09E42CD501A0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78" creationId="{3B239EF7-2E91-6E44-5FEB-7CD750932C62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79" creationId="{2B0002DA-7C5C-E36A-2CE1-107EAE64C2FB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80" creationId="{CEABADC9-3497-232A-BB6C-6C0819D1D5F0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81" creationId="{33890C7F-3003-4C0F-83C0-675BB1CF8E26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82" creationId="{A529ABF8-0856-D9EA-887F-6000AD3D3FC6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488" creationId="{CDE7FCFC-2B30-C994-DED1-84958DCE1D44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489" creationId="{3F634DA6-14CA-3E47-3747-033AB96F3DB5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490" creationId="{E63CDE8A-C9A0-973C-4BEE-825E0448623F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491" creationId="{D69D4B82-61EA-FF91-D084-74C2B424D066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492" creationId="{3CECB177-3C0C-FBEE-D406-D589A7F4347E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493" creationId="{38596E15-FE8C-990C-3624-BBA6F99F58FC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496" creationId="{96469C4D-B3AD-AF34-76B7-9A8FC20166C2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497" creationId="{9CE5AB65-C8D0-59B3-ED4E-3C6A7CCD3AAB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498" creationId="{60035153-4768-74EE-93FF-6503B516A316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499" creationId="{6157A6A2-F171-C89A-621E-7CF6AD637006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500" creationId="{81E21D2A-626E-58A6-FB0F-271F0D78D829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501" creationId="{E0F8A2E0-9B96-F270-AC94-77612CB2263E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07" creationId="{9C27DA55-54A3-80F3-1D44-F00976AA88FD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08" creationId="{F72BB1BD-3DF4-2E88-C44F-A339EF449EC0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09" creationId="{38645E95-15F5-9345-0F77-2EB5F0D4D4ED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10" creationId="{2B1BC70A-8266-29E1-9B8C-CA47742CA415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11" creationId="{BE7EC0C4-CFC6-E1BF-4974-5E8A6074A27F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12" creationId="{F556A84E-4CEC-07DB-0304-A9A73D5EA20D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15" creationId="{72C1EE1E-E9F5-8458-A3C2-80AB3E9441CF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16" creationId="{891E848D-2946-040E-99A2-32BE911DD23F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17" creationId="{8F9A862F-CF1C-EE87-450C-7EA20DD738B0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18" creationId="{CB41B855-9513-00D0-DA2A-802E7B27A087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19" creationId="{98965886-69F4-BFB7-441F-9C8B0A88C1A9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20" creationId="{06C4FCC8-E407-D446-EF8C-D5D6C9EF2FA2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26" creationId="{88AF7819-D90B-C2F0-6959-2605CD61BA9B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27" creationId="{E504CAA4-DE55-B8E0-FB8B-5B6A70FA396A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28" creationId="{45A65C5E-BD6A-8CF5-728E-E510C3099A32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29" creationId="{D897D685-87CF-C929-1286-3B8D508AEB12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30" creationId="{89E1FB97-FEC2-74D9-5284-3C3C8CBEEF91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31" creationId="{6B7691CE-5705-4DBF-286F-4CFE87F10C51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34" creationId="{75F4C9F2-39B7-9138-C864-E30887A2014F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35" creationId="{3C9AAE68-683F-0B59-1733-FC5FC2B02289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36" creationId="{6E8AA843-FD92-B083-0CD8-5BCACD4EA66F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37" creationId="{5ACE02AA-7F72-F1F7-5DC1-3E4E6B4DD014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38" creationId="{1DE4F86E-2F55-464C-C5BC-F152D9419731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39" creationId="{81608A1B-258A-47A7-ACDB-6CFAF2A0A204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45" creationId="{224876A1-5697-59AF-260C-810DAE1E7518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46" creationId="{1AA668CE-4D63-C93C-DD66-F1EF1BFD66B3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47" creationId="{3333B42E-1088-DDBF-0C3F-F269E961D029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48" creationId="{E9FB5D44-CC43-48ED-E5F4-CA92450861AC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49" creationId="{20D1D7ED-DB1D-7811-4B54-356B248AFAFD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50" creationId="{BACEE51C-1A67-83C4-BCC2-FA5BFC142BA9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53" creationId="{C7AE01F7-9E89-D263-B872-274DFAF06762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54" creationId="{34F4A8B9-9A97-BDC4-917F-72152C9554EB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55" creationId="{65C7646F-5176-0B40-007B-50200DD1D912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56" creationId="{DEBC35DA-E4E0-C6B0-E714-96378FC681AE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57" creationId="{6920F9C0-FACB-1503-2EB2-7F5362825231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58" creationId="{56B55854-9589-8707-8B40-7B384AC5E7A6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64" creationId="{A7311EC4-16F3-6E97-0719-93B401743B20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65" creationId="{A9FA6797-8E10-F979-8AAF-B9162660D653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66" creationId="{3804A03A-807E-BB5A-4B17-0814E3FA797D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67" creationId="{989E3184-D3ED-F8DE-8BF4-8F8386C08361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68" creationId="{3568E6AD-7DAD-EB4A-EAAC-B53D00E8D189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69" creationId="{92FEFA07-C9AB-5835-F371-3B9A36A79AFD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72" creationId="{F430AA71-5209-978D-9B01-949EF6910A6D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73" creationId="{8DA21D3D-A9DF-89F8-4D10-6141B2F6C50C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74" creationId="{BB2FA365-C640-9DB8-5DDD-47DB3E2D28D5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75" creationId="{76DBAF62-5660-7B31-D83D-6CD858349EC7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76" creationId="{D2384316-1057-5DD9-651C-33BFE8852616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77" creationId="{D8C6C1D8-F903-989B-D88E-4C868D299816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83" creationId="{9D60B767-93F0-97D7-10C6-DCC7D5BB65B3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84" creationId="{2D93C01D-C37F-8613-9D5C-84D377838FB4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85" creationId="{708A8854-EF19-83BE-EA4A-1A371F9A8F9B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86" creationId="{BF333FBB-0192-4337-7E7C-C517A8637A1A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87" creationId="{E2812332-0134-BB4C-2E69-090596FA6B7D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88" creationId="{D17AE3CA-4A46-E1F1-77FA-FB9F66DDF00D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91" creationId="{6C3C2EA6-4622-DF92-BF97-A84E9D417CEC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92" creationId="{B3691C8E-905D-A440-2FFE-EB5E24D2E98A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93" creationId="{058E152C-80E4-5ACE-169A-6DDEF0D2D59F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94" creationId="{C5835FD0-B0BF-9E27-767A-F9047CDDD79A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95" creationId="{968A7B2E-C816-AD16-9D52-F96436CDCF2A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96" creationId="{746120BB-A7E0-C509-B67C-24B92A85F6F0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02" creationId="{C3D8696C-7660-D970-346A-38BCB64C92F2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03" creationId="{93E48FB6-AE66-7525-8B77-198F399E2861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04" creationId="{F0A7E69A-0CC7-994C-1C44-29F05BC8D848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05" creationId="{6AD9F1BC-D7CF-D1DE-73C9-C67F784DE6B7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06" creationId="{AB2019CC-3F52-9127-AAB2-8F807227BA73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07" creationId="{7BDF2EA7-57A8-C205-75FB-4C1B84DFC8DE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10" creationId="{F1751DC2-7126-C7A2-2997-1A2FABA2B035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11" creationId="{EB8FF87D-BB52-52C0-5284-591FF2654FC6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12" creationId="{616CF5B2-538D-BCCF-45BB-F66A2EFB60AA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13" creationId="{62F50F4E-BD96-DD83-AFAA-6C881368577A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14" creationId="{E9DD61DB-0EAF-34F1-5319-ADCB1EE6F6A7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15" creationId="{123AB6C5-4305-B5FF-2B06-3B45B837952B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21" creationId="{988828AE-9E14-4473-B912-55D55DA910C0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22" creationId="{A52D38D8-8D1B-A840-C268-858177A07B5A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23" creationId="{A1DD09BC-4270-2132-DCCB-17A9BA69426F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24" creationId="{7CC6ED80-9870-147D-CDBA-5F1FDE3C73F1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25" creationId="{FF21A123-F05F-E8FB-6751-BD0DA5D0AC26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26" creationId="{9F8F4AE4-CFB5-776B-D007-0D37AB1C3178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29" creationId="{F5650DA1-7F42-1653-444F-CDE4BFDCE29A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30" creationId="{4757DB54-217F-1158-DE3D-4DE9E3E6A968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31" creationId="{6B70B715-4508-6C23-E092-39F286B215AC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32" creationId="{12AA69AF-79C4-2B48-AF56-8D04B56D6146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33" creationId="{54C65149-FA08-2B0E-F089-D1CE8512308D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34" creationId="{47CDE0F0-B31B-F172-660A-FD9BA2E3CF8C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40" creationId="{81FD90EB-90B1-C641-E04A-CD628E40ED73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41" creationId="{46EBB3C2-C35D-0540-7A4A-36F92F4AA6B0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42" creationId="{7679F964-C6A4-6DE1-989F-3DC71578EE16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43" creationId="{B5E0B09F-1052-366A-C7CD-5154AC8FC2D2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44" creationId="{DC5E5F02-3D41-9D48-1A60-2C49B1BBA66C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45" creationId="{3D804376-EA16-8CB0-169E-F40A2EB6DBDC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48" creationId="{7E7F0771-6A3E-6877-DF27-4A1816E9B21A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49" creationId="{C3D9A6C0-2C07-61F0-99E8-8D3721C67AA8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50" creationId="{A49028D6-1AE4-01B9-1861-0C44D61493FF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51" creationId="{F700CBD9-DEAD-9ACA-FFF2-884C2A309161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52" creationId="{01267692-713F-0B72-8AA2-925FD96AF9AB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53" creationId="{32EB0808-B02E-AC21-763D-3D9E8887621F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59" creationId="{857371FE-0766-52F2-9DCA-E10CCCA0D69A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60" creationId="{888CEC7E-75AB-5711-9F77-604C5652AFEE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61" creationId="{F1E2C32E-1602-9C71-C6C8-454F764456A1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62" creationId="{8533D768-6DB7-6595-E1AB-6FCA00E99013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63" creationId="{64B8A74D-AACA-3FD9-3042-EC79E4531E14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64" creationId="{5DD51D7B-93ED-749D-8445-953272B897F0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67" creationId="{3E198A5A-35C2-180C-7D58-3371245F16E3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68" creationId="{E5F01158-F5A5-FB93-2A14-53F1EDD6B64D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69" creationId="{1A60FDDF-FA9B-DD94-F479-D9F3E59E4C27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70" creationId="{5A876911-D6EF-DFFE-7AA8-DBB525A6A4DF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71" creationId="{E7371F4A-E307-CA6B-411A-EBCC344D4A34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72" creationId="{9C196679-CDE3-46C0-E360-9F8C6D3A2509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78" creationId="{30BF8517-E853-7FE8-7F6D-1C1F2DE69D7D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79" creationId="{9AA43B23-442D-01A1-D5B4-B98AF983F278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80" creationId="{05B9CFB2-0983-A796-6C21-1A7947F69ED0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81" creationId="{672BEEDA-99AD-163F-61F0-199F78381743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82" creationId="{993B07BB-E752-1731-FEA4-BE696A3D96FE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83" creationId="{D1F74873-88CB-529C-EAFC-2142A59B3160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86" creationId="{A061B501-5BE1-074D-6148-5F40029B9082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87" creationId="{2B821526-8AE9-C0D0-2CB1-0C2F2BC53D12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88" creationId="{719E89C3-1EDB-5199-ED32-118F4BD18BAF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89" creationId="{D1C0CE3C-FD8C-729A-BCB3-3005FFE8E340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90" creationId="{7C9B6A59-8E32-E504-3EF2-86F2E4B16261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91" creationId="{E6FEFA48-4A41-31CE-D823-117C7194E44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20" creationId="{5A36B96A-A365-20A0-A7DC-03ADA2F3D2B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21" creationId="{2D75182D-F2BE-1D39-1BA5-06E6F78EBD7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22" creationId="{BE73D275-0EC6-7297-E500-E46DFBEDAAF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23" creationId="{ACF86EA6-B19B-0D3B-D09A-60BAA2B6F1F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24" creationId="{DB00A040-F502-B26A-4046-987190BDE7E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25" creationId="{C824262B-0143-BD4D-4444-4B47024DBA9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28" creationId="{0B61F99C-DD6D-7A9E-81D5-63F938975F0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29" creationId="{EF27630C-73FA-CDE6-1572-F4DCB892215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30" creationId="{8A120295-EA4F-FE56-7B40-DE435DEE99E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31" creationId="{6E417243-5D86-EA66-349D-A6C464F9C3C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32" creationId="{81332310-5831-6AF8-4432-4458A17EF46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33" creationId="{7633CCC6-BC2B-C0D3-3382-CBFBB1B8D365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38" creationId="{A8E42717-0C60-590F-3B67-137FFAFA537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39" creationId="{8731AAE7-238D-1C24-9825-C944B28636B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40" creationId="{3E2CD7BE-C6CE-E70D-F3A8-DFCF43DB662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41" creationId="{CA3272AB-CC91-2997-18C2-09A8AE5C93B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42" creationId="{5D40B325-3D09-377D-1CFE-6F66A7D49B8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43" creationId="{348B8FAE-008B-BF76-C9A8-5DB60F962E8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46" creationId="{C86B5A16-D868-D687-464B-79A4C35EA9F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47" creationId="{DCA1001D-958E-19E1-761B-122C5B949B6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48" creationId="{99112219-A1D8-C035-7067-1641E534A71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49" creationId="{DFB129FC-7716-947B-D29E-29639959313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50" creationId="{FF7299E4-4B42-A4EF-56B3-BDE05D2DA05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51" creationId="{CA12577C-D94E-CBF4-D99E-93BC8E87776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56" creationId="{B2C24EC7-C17C-82ED-20FB-251D1CA9519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57" creationId="{D4414ED2-CF22-8F5E-A7EF-491BBB7D0E1E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58" creationId="{ED3B88E5-033D-4691-A881-74ED1D2AD11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59" creationId="{AB9CFCAC-025C-3DCB-755D-906A780CC83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60" creationId="{DBED386D-A5EB-BD90-0733-0E44CF6CB00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61" creationId="{874CEA4B-7DEE-1ADD-579F-6492E731F71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64" creationId="{CEABD870-D8B8-2B13-34A8-EE5C8B984F2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65" creationId="{BACD845D-083E-89A4-44FA-CE721A7DB73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66" creationId="{3018BEB9-6FA1-B6C2-062E-9C440EB5E8E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67" creationId="{D497AB6A-02EE-B7D3-0E8B-FE8B45F06FB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68" creationId="{3789BAA0-8584-0DF5-DBCD-5BCAB9E85EF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69" creationId="{DB78DD2B-CEEF-23BA-13D9-6991E005116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74" creationId="{DDD71BEF-58F6-9000-B012-92CF908D5DE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75" creationId="{26C6310F-7B8F-779F-AF44-96527E27FA3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76" creationId="{3CD94336-9F4A-13CB-8CEE-2FAE221E46A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77" creationId="{D84E6026-E0EF-609F-4A85-6D4177DF996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78" creationId="{FC8F9B11-D599-5048-50C5-50F8CECB50C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79" creationId="{0199FDB6-B1A0-D85B-2DC3-93961114A84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82" creationId="{C8BD96B9-5DC0-17ED-6422-5DBE3240326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83" creationId="{1C29C974-A186-1E9A-237F-49C92B902BA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84" creationId="{C2379F1A-3E42-1744-F3A1-47FF0121DF2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85" creationId="{DB053DDC-2466-E695-7483-82D2CCFA9A7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86" creationId="{5DCC92A1-DC6E-C90B-3AB7-C5AC017EEAE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87" creationId="{21CDF4D3-71C2-61CC-9E42-678E789D737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92" creationId="{49220CB8-283B-DD28-BD29-7FBF461F928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93" creationId="{82C0F861-4A93-CB76-BB62-50E5F5C6787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94" creationId="{0D2E7E0E-E668-7685-AF69-3B934A8488E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95" creationId="{9F0F3047-2AB9-28B3-2CB1-1344D2083F5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96" creationId="{EE9C62F0-7CFE-AF43-E818-32B04E0F949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97" creationId="{4D444335-5B38-C528-73C0-9DB0EBA9FDF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00" creationId="{55CF1FAE-D6C2-97F5-B53C-2D5647AD38E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01" creationId="{89C653A7-77B2-5BCF-DC29-1D5977AD1F5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02" creationId="{0DBF5C4C-1C96-FF84-35A7-BA9BD4AE078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03" creationId="{DE280816-B727-3951-A785-49E55D83861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04" creationId="{0417FC06-F6B0-1817-EB5C-7CA5BE61080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05" creationId="{85B867CB-EBA8-06E5-697A-C7BC65877BF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10" creationId="{15265FB3-ED4D-6865-4D4A-47DF3AC9093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11" creationId="{12C3D6EC-A22A-BF8E-3A99-836919E771B5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12" creationId="{C612FE05-B660-E4DF-FF72-47773C7A202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13" creationId="{983722E1-658C-39D0-BC3A-03356CDB550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14" creationId="{ECEC16F6-716C-072B-2EC3-855580456975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15" creationId="{EA14D71D-BA7A-3331-1A48-C7BEEB4A06E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18" creationId="{987169E6-C13C-8992-A3F5-3AB0A6B8A60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19" creationId="{C37847CE-269A-890B-1FC0-C92B35C647B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20" creationId="{6B1CE9B9-58BE-352C-5C27-94A33465EB4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21" creationId="{90BF8773-5736-8633-04E5-D08DD31E209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22" creationId="{92229C9C-C8D6-14AB-9773-44AB36327FA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23" creationId="{73DF6200-4045-AC9F-FE29-DD5422AD50F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28" creationId="{DEE627EF-E406-613F-70ED-20C7FEE33DD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29" creationId="{14712C78-3BB1-3EAE-915B-99C8C402133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30" creationId="{1EBD4568-EAEC-B2FA-D491-73F260F05AA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31" creationId="{8EB002AF-26F3-B1DD-6F44-7215698A62F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32" creationId="{1D2629FB-767E-A26A-99EB-E455D9080C5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33" creationId="{C8B33EAF-94BB-292D-ED58-C0B9633D916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36" creationId="{9B55BDA8-46A9-FF1D-0AED-E22983176D0E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37" creationId="{3BD63C4B-BCAF-7548-D2B5-CFBF91E7C68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38" creationId="{5A75B930-2845-7B78-DE89-12D1A197FA1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39" creationId="{5C82AF5A-8C52-BD70-A215-73A30460CB1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40" creationId="{9F82DEF5-1A8C-311A-2E77-5CE7A3A00A8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41" creationId="{2669560A-AB9C-3024-DF1A-F633549B484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46" creationId="{51EDDB0B-E852-8340-37C3-B811ED0D956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47" creationId="{61C72A43-2B4E-9C23-5215-4A938E7C342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48" creationId="{77C5BCFE-F39C-7852-70DE-5A6E5E5C51A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49" creationId="{021B0A25-4C9E-13AE-1D97-03282DA4DAE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50" creationId="{E3DA19D4-5B8F-A5BE-B15A-C67F94BE6B6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51" creationId="{891B80AB-5515-897B-F1E7-46B7F823F16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54" creationId="{3158C0A8-51D9-C59F-C8BC-2AF526B7A63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55" creationId="{F3592D4D-C5DC-A43C-F9F4-FD296D7D6F3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56" creationId="{0706E098-4738-6384-5C30-2F347D2C33B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57" creationId="{C0039EE7-201D-31FA-53C1-934FB7C965C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58" creationId="{448B51FF-A0EC-7626-E7FD-97E9AAB76E5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59" creationId="{9086FBFE-8C8D-F121-5ADF-7643E5644D4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64" creationId="{38DA774D-C3AD-B865-7900-933244BE7FA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65" creationId="{9B97E9AB-730C-57A5-2E75-6E35AB5BD38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66" creationId="{461ABA41-5068-C1F8-4ED8-E1D32FF9DB7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67" creationId="{FE475FF5-EB3D-D040-9532-4C36D9A018DE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68" creationId="{B1236370-B074-E403-41D1-F1F618677B7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69" creationId="{FA5C5561-7D45-B9A0-11F1-E3E0B471D59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72" creationId="{0CCDF585-4B43-A2CF-4B74-BA169F5FAFB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73" creationId="{9384661E-646D-C0E4-8594-43AAC608E60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74" creationId="{86B7ABDC-C75E-5DDE-4C63-917332BE751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75" creationId="{2574AE22-10FB-B8F6-36BD-28D3B8C4432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76" creationId="{29B0413C-82D1-ED99-121F-BB47E427F88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77" creationId="{B75C9B2A-3DA8-6318-C953-A6972413A2B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82" creationId="{DF32F340-4052-DA06-F1D0-DD62A647153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83" creationId="{3F9347A9-0614-BFC5-2661-7D56383A7A5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84" creationId="{3953F810-79F6-5025-2C70-054851A3CDC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85" creationId="{56BD2DBD-60D8-097C-3529-D67DDE92ED7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86" creationId="{8BF6169B-8A52-EAD7-8A92-771CA875CB9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87" creationId="{461AC923-3198-0A49-58D9-8C2E1BB7652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90" creationId="{B032D4A1-361E-1423-6902-880045667E3E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91" creationId="{C26ACE55-2810-836A-2635-49C74EC27AD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92" creationId="{51AC272A-B31F-00F6-5C38-0A529DF3F1A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93" creationId="{9856E079-774D-44F1-1708-DE2522CB160E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94" creationId="{6050C013-72DB-310F-8B6E-1A86E99FE67E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95" creationId="{1C6E71C9-F33C-19CF-A9F2-A2ED58C7D9D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00" creationId="{B412C9CA-FACD-B605-80A7-36E09F57798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01" creationId="{34B0E17F-3324-5C60-928C-5E5CF8DFAEE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02" creationId="{AC441EFF-5B7F-23A8-FD95-B8960667656E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03" creationId="{5DC66FF0-9D18-1A8A-FA06-B39E4BA59A1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04" creationId="{90C0A08E-9F53-AA5D-A837-A235F588F5FE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05" creationId="{5DC90EE6-56D0-D7F2-3174-E2757098C69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08" creationId="{308328AD-908F-FFA6-B330-24FD9E97D61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09" creationId="{25CC2182-601E-7E34-A4BF-8D94D9A6139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10" creationId="{0BD8BD46-50F7-9896-8E3D-3EABD6A4532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11" creationId="{B1B5E081-FC13-301E-AF2E-11EAFF66C0C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12" creationId="{151036A9-F750-518E-AD8A-33DE5AC42C3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13" creationId="{FEE0D2FB-90CD-54B5-C370-5C131F5C6B6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18" creationId="{2B4CEDEE-381C-55E5-6AD2-75CEB480A28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19" creationId="{B709D6FE-B35A-922F-AE3E-7D85540E4D1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20" creationId="{80EB2386-49F2-03DE-003B-EB81374E0CBE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21" creationId="{42AEACB0-1A35-3023-5324-3A068FA7E60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22" creationId="{E19F342C-08E4-B81E-6CFE-9B38E3D35BF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23" creationId="{D283C3BA-4A06-D4A1-1B11-F071A953DF5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26" creationId="{321245E3-2BB4-9854-9647-4630AC2525C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27" creationId="{3FE392B8-59AF-C7B2-2C58-49C8AC25909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28" creationId="{9270B072-DDD7-3433-FE04-51EDABA41FF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29" creationId="{C015B65B-52BF-CEBD-B2CB-77F78511640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30" creationId="{AD373DC3-3C02-67A4-8158-2DA5BF46F76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31" creationId="{89A064D7-A77A-4558-ADEF-271D41AE792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36" creationId="{8ADE552F-82BB-B458-0B93-22811DC9EEA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37" creationId="{337CC54A-3666-B79A-0137-E6E4F54E21A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38" creationId="{A330EAD0-E1D4-C31B-447C-3E9D2CEFC87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39" creationId="{ED37BDA7-521B-DFED-A40B-77E245B69975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40" creationId="{C0CB3AF8-A338-1D18-CC05-3606D00FF58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41" creationId="{D4630243-9D55-C4E7-6FB6-195297E730D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44" creationId="{27CAF794-C03B-C728-4DEE-22DA9E897C3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45" creationId="{DB6C30FB-7D2D-2F40-FDA3-8DA10EFD822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46" creationId="{43C20383-A86A-0CE1-158B-BB1F8A7C5E05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47" creationId="{8B60725E-D6E3-39CD-0524-C9A626112AD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48" creationId="{CB988B35-35B1-B26B-E467-5A7347CB46B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49" creationId="{8DBEA443-9A02-0DE0-2C67-63429E36E3B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54" creationId="{ACE41563-11B1-50A1-546F-7EB70508BD1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55" creationId="{8FC94F5A-810B-0B01-92B4-5CC3E807E66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56" creationId="{DD752292-FBB8-F7CF-E325-1966C937E77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57" creationId="{5A3AC279-7407-4C38-934F-F3F026612D7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58" creationId="{97373878-F872-0C76-7B85-5F07F11A645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59" creationId="{01BD169A-5622-D886-AC4C-90CEE1A98CE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62" creationId="{EDB4A2F3-402F-4E53-E947-C854662C160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63" creationId="{93D36B29-9BFB-2109-A555-3BC9D28F882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64" creationId="{8D5C5840-056B-DB25-94CB-F37A893C61C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65" creationId="{5C189702-794C-D793-D62A-A2E8862644E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66" creationId="{A56F7264-AB6E-5024-6868-4350A0759B1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67" creationId="{76850EA5-951A-2DAF-F327-4628EBE58CC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72" creationId="{AD1B4AD5-441A-76C4-FC3E-46CDDEAAFD0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73" creationId="{7524FED8-2713-9B04-F03F-E1C5991982F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74" creationId="{8ED22C48-9B50-1783-3C42-E55FBE25583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75" creationId="{E4D83C4C-28EA-7B0C-01F9-585C7D49E36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76" creationId="{D42C0870-2E4A-7916-B963-8818CB1DD01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77" creationId="{4C3E3ECF-147E-D7E5-D867-92D8AC88E30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80" creationId="{8CFEFDE1-E49C-AAE5-5F33-F7EEB79999A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81" creationId="{E9030296-DCEC-6A59-D13B-C02B32BA23D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82" creationId="{A5C5BFE9-D075-D66D-DDD2-8765EB3FEBC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83" creationId="{44A52826-19B3-6980-C2A1-01C380F9B61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84" creationId="{6EBBBEE0-0E7E-E3A1-CE7C-7883D42053A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85" creationId="{2AF16D86-45BE-5837-F789-4E6E43013AA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90" creationId="{A667163D-D768-6105-6114-AF4F73E99C1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91" creationId="{E17D174F-6C10-55A8-73B3-A2A9697D261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92" creationId="{AA7572C8-2ADB-0DFA-AB56-5938FADE9AF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93" creationId="{8F013A31-36AD-07E5-2C94-CC09A320A7A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94" creationId="{F5FAC90F-A2CE-2A82-2DA4-280EC507569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95" creationId="{9F008002-7211-D98D-B6D2-C885AC4ED8A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98" creationId="{70710644-26BC-6CDB-FC5C-8A11E1C6388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99" creationId="{7A6FF7CD-4CE7-72E3-E72F-325515CEDB0E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00" creationId="{8DBE9037-83D3-C4BB-10EC-516E5156B21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01" creationId="{60DD366C-BEB9-4D35-9EF0-835CDF42F0C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02" creationId="{23012609-9712-EBCA-66E2-9401A91C3B4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03" creationId="{ACF4566D-DE27-6841-C972-56EAD30CFB9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08" creationId="{96A21F00-C765-9188-3461-D8199C069BD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09" creationId="{A0C60F20-8499-2E94-9263-3A062FF1C9D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10" creationId="{600BAADB-3758-FA26-3982-9FC653CF971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11" creationId="{6FA9E386-79D6-D5E9-ECD8-611FDE78782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12" creationId="{74726EF9-16A6-B9F0-8729-F43EF74396F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13" creationId="{88EA6119-22C8-262E-DCCD-C678762BF92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16" creationId="{4A11B0B2-B0EB-F656-044A-BCDE048919B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17" creationId="{77F868EC-8700-92AA-8BAE-66B1F7B3BD2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18" creationId="{622AB1B4-63E9-1C67-5153-F97712D86E2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19" creationId="{2CDD9B89-7B91-19C7-EE3C-DAB25F8D410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20" creationId="{2ED0D915-0D58-91A3-7E34-D7FE177254D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21" creationId="{7D77D76C-4909-481E-8642-1CD442A7754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26" creationId="{0AD759F5-B343-D5F7-B20A-2BEDEE1189E5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27" creationId="{E1C48EC8-7542-8B00-E43D-8B275E2C657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28" creationId="{E25E73CB-895D-9A62-8A5A-69D54CCBA1F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29" creationId="{03908912-EC62-101F-125C-A89C292A1A9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30" creationId="{E32071CC-227B-DE7A-47AF-7503135D653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31" creationId="{1089A175-8245-712D-7BD1-77D78206335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34" creationId="{69B71F43-3310-B4E0-A227-0D052C7A5B7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35" creationId="{D04CFB46-5B07-2596-B99C-53278564AE1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36" creationId="{6C7FACF6-756E-509D-200F-EADE3D3C18FE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37" creationId="{A8C170FE-38CF-5F45-68CB-0321AC42A43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38" creationId="{02AD561C-D727-E2A1-AB3E-20948A9B763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39" creationId="{78249D2D-5A5B-11C6-169F-7A245EE2D54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44" creationId="{C288CCC3-5CF3-4AD9-BD59-F49EF9AFEBC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45" creationId="{29EC7342-E600-56DD-C600-721BB12DA32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46" creationId="{2967E0F1-9D39-070C-A4ED-C31C8BC3874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47" creationId="{59FAB906-B001-0826-4DCA-8CB6FE652F3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48" creationId="{9097B4C9-F50D-C4CE-FEFD-DC4A39B1BE8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49" creationId="{51330424-5AEA-F27B-FFE6-E4B12C03753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52" creationId="{CD2A52B9-4FF4-071E-A340-6A6E1DBEB15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53" creationId="{AC4C6AD1-2825-FE45-17CC-F9BDAAA3357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54" creationId="{0386E4E2-DE2E-414C-3E42-407615EC9AE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55" creationId="{605A1025-D61F-0E11-75E1-2D278F9A235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56" creationId="{224A7C39-C7BD-B3DF-0C70-9A19BD29C52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57" creationId="{E2AD0E01-2942-7688-CE72-3A5C7898B62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62" creationId="{A9502EA7-B9E5-4D69-05EB-64DA8D4A24B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63" creationId="{2FEBE8E5-FAD0-615C-F1A5-53B0ACA12CA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64" creationId="{6ED5F88E-CDB1-A8DB-8E1C-565BFBC6979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65" creationId="{0C9C1614-3165-5206-D183-4A8CCFE5408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66" creationId="{EDB2E288-4725-EFEE-7059-CEF5F5A88D2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67" creationId="{AF9DAFEF-4F67-2921-346B-C8866990037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70" creationId="{41825FB2-3893-04F7-1A3D-4A1B06523AD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71" creationId="{777815F8-A5AA-AB55-7C5F-4D85CFCE7D0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72" creationId="{BCF14E23-79D9-A519-A9F5-0F799026D6A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73" creationId="{773E0DEB-193A-DA89-4560-51601141BDA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74" creationId="{7CF187AB-D552-FE86-976C-A14E8C3E672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75" creationId="{995A2379-E13A-152C-2A95-32E51430BDD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80" creationId="{5B829971-D168-45D1-A342-9564B2FA77E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81" creationId="{C13E24CE-9819-E93A-9337-52D8EEDB257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82" creationId="{9FEABA45-D463-FEED-A69E-362E986D8105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83" creationId="{F73CC964-B768-6EF3-57DC-8F29AF43948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84" creationId="{9F0F6BAA-8A1F-EF32-91AE-CFD6CE43AC5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85" creationId="{6686738E-E4DE-CEC6-AC8A-F46204C9358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88" creationId="{CB2CF1ED-738D-1CF0-4F00-AE48233E8B2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89" creationId="{02432F2E-D9A7-C172-8CA2-6FEB60CD5DD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90" creationId="{32078D90-CA25-8F04-898A-CAF4F3FAB42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91" creationId="{2CC64DEB-BAE6-DE2A-17F3-1F9F38E1AAF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92" creationId="{E6C26823-C003-ACD4-95B0-BCFF9917711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93" creationId="{1DCC0665-F55E-5AF6-DA9D-1C2B65DFFC5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98" creationId="{32BC19CF-CB4D-C7EE-9DB6-88476F93E16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99" creationId="{A44CF0D8-6E61-ED18-89E9-E4079CCD795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100" creationId="{276AED13-D649-1C96-D5DB-CEA9C7AAF36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101" creationId="{60EA3DB4-B916-108B-5047-567DBFFBDBE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102" creationId="{306660DF-DBDA-CA28-C4F4-0874F9027FB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103" creationId="{AEFA4057-0A55-C239-52F5-306BB9641E6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106" creationId="{A1FB52ED-01DC-3BB4-2684-D59A7C03AD0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107" creationId="{2FB14880-05A1-C320-F863-E6E15D7D391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108" creationId="{DF32F818-21FA-3B0C-E900-E1F8AAD8687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109" creationId="{28BEE18C-452D-CCA0-B738-93FB86191F3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110" creationId="{F6EAFD43-BE35-3CD0-E6B4-2326EE62A10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111" creationId="{E12FA84E-D8DE-1C76-C05E-7310A0C6605D}"/>
          </ac:spMkLst>
        </pc:spChg>
        <pc:spChg chg="add del mod ord">
          <ac:chgData name="Cathrine Duedahl-Olesen" userId="0f4ad920445e6980" providerId="LiveId" clId="{9BB04C64-65BF-4D03-BC82-A3C9E3A20544}" dt="2023-02-03T14:12:18.703" v="2072" actId="478"/>
          <ac:spMkLst>
            <pc:docMk/>
            <pc:sldMk cId="3851397569" sldId="265"/>
            <ac:spMk id="3112" creationId="{7E063845-969E-BAA3-E278-AF81E7096A9D}"/>
          </ac:spMkLst>
        </pc:spChg>
        <pc:spChg chg="add del mod ord">
          <ac:chgData name="Cathrine Duedahl-Olesen" userId="0f4ad920445e6980" providerId="LiveId" clId="{9BB04C64-65BF-4D03-BC82-A3C9E3A20544}" dt="2023-02-03T14:12:13.973" v="2071" actId="478"/>
          <ac:spMkLst>
            <pc:docMk/>
            <pc:sldMk cId="3851397569" sldId="265"/>
            <ac:spMk id="3113" creationId="{B1790B45-CCFE-6BE4-B45E-550791B4681E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19" creationId="{C95EF5AD-EC9A-C745-856D-1E6BD6BD73D0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20" creationId="{CB6C90A4-F7A4-6F8A-65F8-F3FB3E2FEA04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21" creationId="{6F03587D-FBD4-D93D-B5F1-37DC1468C60C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22" creationId="{1F15B469-69A3-747C-0628-32D97107010C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23" creationId="{A7FA09FD-D652-B3DE-704F-45D4AEDAC245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24" creationId="{12723153-ED93-0B3F-563D-E0165449F79E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27" creationId="{A996E18A-517D-7ACE-EC30-660AB72D9D90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28" creationId="{A11062B7-15CB-FE0A-BF90-AF9CD91CBD49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29" creationId="{9DC7C11C-DDB9-0D6B-5250-AFAA7BA306B3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30" creationId="{C2A9DB61-339A-7CB5-8A30-D7CFCC209276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31" creationId="{EF9D8658-B56B-BB96-D9FD-7139D9B01E80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32" creationId="{1A758A49-012A-080C-DD6C-A0B575E273FF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38" creationId="{4D9258E4-2994-C31D-454F-8ECEAB03414B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39" creationId="{30967DF0-50CC-E8B4-9EF3-DE99C429BD99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40" creationId="{B98AFB85-9EB0-9035-F919-D5FDA8041FDE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41" creationId="{E94B4415-4852-7C3F-BA01-A4F4EBE8B1C2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42" creationId="{9D1F282A-0553-76E0-5AD5-E13DBC9AE578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43" creationId="{365CE1D7-E283-2960-1776-CD3275B360D4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46" creationId="{A0E2832F-E8AF-95D9-EB28-CC7331717B50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47" creationId="{DE8F0AC6-96DE-CEDE-8ADA-3B6CB34B157F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48" creationId="{DDA58EF2-AAD0-0760-589C-4FF3B3C2D23A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49" creationId="{BE180C84-35D1-BEB0-4971-9C98344A0BCE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50" creationId="{DA1C7238-F7CF-AB55-47FD-95297DFB7589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51" creationId="{8A4F9B8B-6357-2BDF-D879-6CE2CFF71F6C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57" creationId="{E9D821BF-EC1A-0ECD-C6BE-746C6B7EEE5B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58" creationId="{D753271E-8CD8-923D-3190-40D4B081C8DD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59" creationId="{E96DFAE3-AA78-BE2F-F8DC-CE3C8F3FFF6D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60" creationId="{0C5AD76C-9FAE-03CE-E72A-628BF0AF4031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61" creationId="{EED5B970-4C46-0CB3-873A-DF60E8A752D8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62" creationId="{AB785CE5-0DE1-466D-53D7-15532E7992B0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65" creationId="{5456DB81-89AB-CD15-E680-8BCA22B96D22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66" creationId="{B65CFA56-669C-9131-2809-AFB4CA544018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67" creationId="{D78483E3-8433-6355-373E-AB9E8214861B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68" creationId="{BE02C334-1447-E8B9-E6FD-45F0A088D528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69" creationId="{F9FC7F8E-5206-1E42-FFE4-D6A3ECD5F68B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70" creationId="{6DC2BC11-3850-C464-4D8C-8F346CCC1C56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76" creationId="{FB7960F6-2D47-BFA4-85B0-DE0547EBA654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77" creationId="{50AC3391-83DB-5D98-31E4-3AC75BA4DDD2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78" creationId="{F3E7E755-ECFE-07AC-0CB6-3887A1BA91A4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79" creationId="{57AEE490-BA45-1FFD-18BD-84F421B4F1A7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80" creationId="{5E52FD1F-8882-0486-13AA-0B40D1EA9D80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81" creationId="{59152B29-0B0D-4D95-8FF4-47734A85F5B7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84" creationId="{A5925D00-A639-5D67-2C7F-FDBA8AA47E7B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85" creationId="{975DA93E-5F4F-C7DB-1C6E-60BFA4244408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86" creationId="{697555E3-E58E-9BCC-AFED-D470CDB0A436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87" creationId="{EA3E54A5-01FF-0252-28A7-990B1CF31F7D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88" creationId="{67877F63-EAA6-4FDF-814A-636710265B09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89" creationId="{21685BFB-A32B-A3C1-7894-7915300C6BF6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95" creationId="{26D0A669-2A0D-D1E7-9C06-ECF48B2A2F9D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96" creationId="{49167454-7B7D-B27A-8551-CA69E9E90D11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97" creationId="{3644E11A-CF77-E1A8-2555-BEB27454A4D8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98" creationId="{2D2E1AF2-6296-E8DC-0EA3-7D19C4DE25C7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99" creationId="{A0C102BD-3B0E-5966-435D-1ACC1309CEE7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00" creationId="{04696A76-A8E3-8EC4-5AF5-8E8068580419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03" creationId="{407EE547-5BF7-424B-C5FA-0A04E36C1E65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04" creationId="{B31B77A1-0F42-9DC2-F913-B62501E82744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05" creationId="{DAF15F0D-7E97-2AB3-4EFE-867CD2EF9563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06" creationId="{0E79E101-FA67-B728-6BD3-7811D9220FE3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07" creationId="{30C40CA5-A5B1-EFC6-E4CF-E2DDAA6141FA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08" creationId="{E5DCA648-2E6D-7D2E-661B-38ED8DA5CF63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14" creationId="{FFB5A586-B4E6-A40E-E205-A3BCE6034A12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15" creationId="{343264A2-A0C0-5099-40AC-3303D656842F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16" creationId="{77A68FE7-5E02-B97F-4407-78F25675713C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17" creationId="{86A511E5-58C7-C649-DA5C-10089925A0A7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18" creationId="{07227A45-A01E-C0C6-43D5-7E4550B48CF9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19" creationId="{0B4D5676-E4B7-DDF1-43CE-8F00C21EA493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22" creationId="{3B3EEF42-8DAA-13DE-0D6D-10F323A3396F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23" creationId="{B59AB178-6634-35F1-FE89-6E0745811D2C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24" creationId="{C8382E3E-D4DF-60B4-4D18-081E2C512C5D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25" creationId="{DEE7B17A-F733-31F7-BA06-DC30983E12E8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26" creationId="{CA135D6A-6C85-F977-84D8-33630D02BD02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27" creationId="{39673A43-F467-CAAD-4D07-B34A246FD7D1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33" creationId="{6090086D-4236-CEE9-BF8A-D0B561390E33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34" creationId="{2222FC22-71AB-3B85-1B2F-2BE8E0B72335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35" creationId="{71FE025E-C1CC-0C94-1156-C581693279EB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36" creationId="{CE2F04BA-049C-6CB3-8721-173A5EDF4B7E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37" creationId="{B3BEB435-AA7E-5544-92AC-073601E114F9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38" creationId="{C862ABD5-FA8B-BC9F-DA99-980BF589548C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41" creationId="{205DA1CF-B2AA-0179-559D-2361C89061A8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42" creationId="{5FE907E9-2B5C-466B-9627-B5A936E75EBC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43" creationId="{5B1BA83C-D04A-EF08-86E4-17F091273D72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44" creationId="{29427D12-A633-0752-7283-2C8BC8A2D2D5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45" creationId="{F0A2DC82-7919-2B28-BAB2-3B1DA833051A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46" creationId="{32E0828D-1BB6-0531-A6EE-8726A0442293}"/>
          </ac:spMkLst>
        </pc:spChg>
        <pc:spChg chg="mod">
          <ac:chgData name="Cathrine Duedahl-Olesen" userId="0f4ad920445e6980" providerId="LiveId" clId="{9BB04C64-65BF-4D03-BC82-A3C9E3A20544}" dt="2023-02-03T14:20:41.867" v="2100"/>
          <ac:spMkLst>
            <pc:docMk/>
            <pc:sldMk cId="3851397569" sldId="265"/>
            <ac:spMk id="3248" creationId="{B8C11BE3-BF97-BD67-78C0-475645E32B81}"/>
          </ac:spMkLst>
        </pc:spChg>
        <pc:spChg chg="mod">
          <ac:chgData name="Cathrine Duedahl-Olesen" userId="0f4ad920445e6980" providerId="LiveId" clId="{9BB04C64-65BF-4D03-BC82-A3C9E3A20544}" dt="2023-02-03T14:20:41.867" v="2100"/>
          <ac:spMkLst>
            <pc:docMk/>
            <pc:sldMk cId="3851397569" sldId="265"/>
            <ac:spMk id="3252" creationId="{D1BA0907-8A71-822F-12FD-5CC8CE4F10D7}"/>
          </ac:spMkLst>
        </pc:spChg>
        <pc:spChg chg="mod">
          <ac:chgData name="Cathrine Duedahl-Olesen" userId="0f4ad920445e6980" providerId="LiveId" clId="{9BB04C64-65BF-4D03-BC82-A3C9E3A20544}" dt="2023-02-03T14:20:41.867" v="2100"/>
          <ac:spMkLst>
            <pc:docMk/>
            <pc:sldMk cId="3851397569" sldId="265"/>
            <ac:spMk id="3253" creationId="{45399CDD-41FC-456D-1098-36B248242920}"/>
          </ac:spMkLst>
        </pc:spChg>
        <pc:spChg chg="mod">
          <ac:chgData name="Cathrine Duedahl-Olesen" userId="0f4ad920445e6980" providerId="LiveId" clId="{9BB04C64-65BF-4D03-BC82-A3C9E3A20544}" dt="2023-02-03T14:20:41.867" v="2100"/>
          <ac:spMkLst>
            <pc:docMk/>
            <pc:sldMk cId="3851397569" sldId="265"/>
            <ac:spMk id="3254" creationId="{FC52062C-466A-E440-6F9A-AF4220EB6B71}"/>
          </ac:spMkLst>
        </pc:spChg>
        <pc:spChg chg="mod">
          <ac:chgData name="Cathrine Duedahl-Olesen" userId="0f4ad920445e6980" providerId="LiveId" clId="{9BB04C64-65BF-4D03-BC82-A3C9E3A20544}" dt="2023-02-03T14:20:41.867" v="2100"/>
          <ac:spMkLst>
            <pc:docMk/>
            <pc:sldMk cId="3851397569" sldId="265"/>
            <ac:spMk id="3255" creationId="{21751EB5-5EFA-14EB-0072-122CD5C210AC}"/>
          </ac:spMkLst>
        </pc:spChg>
        <pc:spChg chg="mod">
          <ac:chgData name="Cathrine Duedahl-Olesen" userId="0f4ad920445e6980" providerId="LiveId" clId="{9BB04C64-65BF-4D03-BC82-A3C9E3A20544}" dt="2023-02-03T14:20:41.867" v="2100"/>
          <ac:spMkLst>
            <pc:docMk/>
            <pc:sldMk cId="3851397569" sldId="265"/>
            <ac:spMk id="3256" creationId="{0CC09DC3-F5E8-DCCF-2E6F-49F137A94D72}"/>
          </ac:spMkLst>
        </pc:spChg>
        <pc:spChg chg="mod">
          <ac:chgData name="Cathrine Duedahl-Olesen" userId="0f4ad920445e6980" providerId="LiveId" clId="{9BB04C64-65BF-4D03-BC82-A3C9E3A20544}" dt="2023-02-03T14:20:41.867" v="2100"/>
          <ac:spMkLst>
            <pc:docMk/>
            <pc:sldMk cId="3851397569" sldId="265"/>
            <ac:spMk id="3257" creationId="{A20A6DC2-6706-14D0-C3DA-48428D7972A9}"/>
          </ac:spMkLst>
        </pc:spChg>
        <pc:spChg chg="mod">
          <ac:chgData name="Cathrine Duedahl-Olesen" userId="0f4ad920445e6980" providerId="LiveId" clId="{9BB04C64-65BF-4D03-BC82-A3C9E3A20544}" dt="2023-02-03T14:21:37.792" v="2113"/>
          <ac:spMkLst>
            <pc:docMk/>
            <pc:sldMk cId="3851397569" sldId="265"/>
            <ac:spMk id="3259" creationId="{02A2AE2B-14E4-4AA5-D28C-DF1BAB88207D}"/>
          </ac:spMkLst>
        </pc:spChg>
        <pc:spChg chg="mod">
          <ac:chgData name="Cathrine Duedahl-Olesen" userId="0f4ad920445e6980" providerId="LiveId" clId="{9BB04C64-65BF-4D03-BC82-A3C9E3A20544}" dt="2023-02-03T14:21:37.792" v="2113"/>
          <ac:spMkLst>
            <pc:docMk/>
            <pc:sldMk cId="3851397569" sldId="265"/>
            <ac:spMk id="3263" creationId="{6179C74D-4E39-8436-48F1-046B78EAB9AD}"/>
          </ac:spMkLst>
        </pc:spChg>
        <pc:spChg chg="mod">
          <ac:chgData name="Cathrine Duedahl-Olesen" userId="0f4ad920445e6980" providerId="LiveId" clId="{9BB04C64-65BF-4D03-BC82-A3C9E3A20544}" dt="2023-02-03T14:21:37.792" v="2113"/>
          <ac:spMkLst>
            <pc:docMk/>
            <pc:sldMk cId="3851397569" sldId="265"/>
            <ac:spMk id="3264" creationId="{9AAD70F2-EF6C-88A5-9636-96D0204DBF38}"/>
          </ac:spMkLst>
        </pc:spChg>
        <pc:spChg chg="mod">
          <ac:chgData name="Cathrine Duedahl-Olesen" userId="0f4ad920445e6980" providerId="LiveId" clId="{9BB04C64-65BF-4D03-BC82-A3C9E3A20544}" dt="2023-02-03T14:21:37.792" v="2113"/>
          <ac:spMkLst>
            <pc:docMk/>
            <pc:sldMk cId="3851397569" sldId="265"/>
            <ac:spMk id="3265" creationId="{1EE5A211-A33C-E280-8D5F-33C3AF906C8A}"/>
          </ac:spMkLst>
        </pc:spChg>
        <pc:spChg chg="mod">
          <ac:chgData name="Cathrine Duedahl-Olesen" userId="0f4ad920445e6980" providerId="LiveId" clId="{9BB04C64-65BF-4D03-BC82-A3C9E3A20544}" dt="2023-02-03T14:21:37.792" v="2113"/>
          <ac:spMkLst>
            <pc:docMk/>
            <pc:sldMk cId="3851397569" sldId="265"/>
            <ac:spMk id="3266" creationId="{26AEAB78-CAF1-965F-FA6A-2A95402768A3}"/>
          </ac:spMkLst>
        </pc:spChg>
        <pc:spChg chg="mod">
          <ac:chgData name="Cathrine Duedahl-Olesen" userId="0f4ad920445e6980" providerId="LiveId" clId="{9BB04C64-65BF-4D03-BC82-A3C9E3A20544}" dt="2023-02-03T14:21:37.792" v="2113"/>
          <ac:spMkLst>
            <pc:docMk/>
            <pc:sldMk cId="3851397569" sldId="265"/>
            <ac:spMk id="3267" creationId="{C622BDDF-732B-35BB-9C6D-68DBA313B74C}"/>
          </ac:spMkLst>
        </pc:spChg>
        <pc:spChg chg="mod">
          <ac:chgData name="Cathrine Duedahl-Olesen" userId="0f4ad920445e6980" providerId="LiveId" clId="{9BB04C64-65BF-4D03-BC82-A3C9E3A20544}" dt="2023-02-03T14:21:37.792" v="2113"/>
          <ac:spMkLst>
            <pc:docMk/>
            <pc:sldMk cId="3851397569" sldId="265"/>
            <ac:spMk id="3268" creationId="{7AB9B3BB-9BF1-3372-9E6C-955A38FA69F5}"/>
          </ac:spMkLst>
        </pc:spChg>
        <pc:spChg chg="mod">
          <ac:chgData name="Cathrine Duedahl-Olesen" userId="0f4ad920445e6980" providerId="LiveId" clId="{9BB04C64-65BF-4D03-BC82-A3C9E3A20544}" dt="2023-02-03T14:21:38.189" v="2114"/>
          <ac:spMkLst>
            <pc:docMk/>
            <pc:sldMk cId="3851397569" sldId="265"/>
            <ac:spMk id="3270" creationId="{0F383A59-E7EC-D048-F2BD-2AE9E9213DA9}"/>
          </ac:spMkLst>
        </pc:spChg>
        <pc:spChg chg="mod">
          <ac:chgData name="Cathrine Duedahl-Olesen" userId="0f4ad920445e6980" providerId="LiveId" clId="{9BB04C64-65BF-4D03-BC82-A3C9E3A20544}" dt="2023-02-03T14:21:38.189" v="2114"/>
          <ac:spMkLst>
            <pc:docMk/>
            <pc:sldMk cId="3851397569" sldId="265"/>
            <ac:spMk id="3274" creationId="{B1179262-CE9A-4F04-CCF3-84A88DA0BF0D}"/>
          </ac:spMkLst>
        </pc:spChg>
        <pc:spChg chg="mod">
          <ac:chgData name="Cathrine Duedahl-Olesen" userId="0f4ad920445e6980" providerId="LiveId" clId="{9BB04C64-65BF-4D03-BC82-A3C9E3A20544}" dt="2023-02-03T14:21:38.189" v="2114"/>
          <ac:spMkLst>
            <pc:docMk/>
            <pc:sldMk cId="3851397569" sldId="265"/>
            <ac:spMk id="3275" creationId="{64B5D37F-85ED-65FC-B37A-5EF426068B38}"/>
          </ac:spMkLst>
        </pc:spChg>
        <pc:spChg chg="mod">
          <ac:chgData name="Cathrine Duedahl-Olesen" userId="0f4ad920445e6980" providerId="LiveId" clId="{9BB04C64-65BF-4D03-BC82-A3C9E3A20544}" dt="2023-02-03T14:21:38.189" v="2114"/>
          <ac:spMkLst>
            <pc:docMk/>
            <pc:sldMk cId="3851397569" sldId="265"/>
            <ac:spMk id="3276" creationId="{C3C15A36-9626-4581-AA47-CE909FB6C8D6}"/>
          </ac:spMkLst>
        </pc:spChg>
        <pc:spChg chg="mod">
          <ac:chgData name="Cathrine Duedahl-Olesen" userId="0f4ad920445e6980" providerId="LiveId" clId="{9BB04C64-65BF-4D03-BC82-A3C9E3A20544}" dt="2023-02-03T14:21:38.189" v="2114"/>
          <ac:spMkLst>
            <pc:docMk/>
            <pc:sldMk cId="3851397569" sldId="265"/>
            <ac:spMk id="3277" creationId="{115CE9AF-B02F-CB7B-C865-B90D37640064}"/>
          </ac:spMkLst>
        </pc:spChg>
        <pc:spChg chg="mod">
          <ac:chgData name="Cathrine Duedahl-Olesen" userId="0f4ad920445e6980" providerId="LiveId" clId="{9BB04C64-65BF-4D03-BC82-A3C9E3A20544}" dt="2023-02-03T14:21:38.189" v="2114"/>
          <ac:spMkLst>
            <pc:docMk/>
            <pc:sldMk cId="3851397569" sldId="265"/>
            <ac:spMk id="3278" creationId="{AD4F47F9-8520-E24A-6053-0DF2BAD2612E}"/>
          </ac:spMkLst>
        </pc:spChg>
        <pc:spChg chg="mod">
          <ac:chgData name="Cathrine Duedahl-Olesen" userId="0f4ad920445e6980" providerId="LiveId" clId="{9BB04C64-65BF-4D03-BC82-A3C9E3A20544}" dt="2023-02-03T14:21:38.189" v="2114"/>
          <ac:spMkLst>
            <pc:docMk/>
            <pc:sldMk cId="3851397569" sldId="265"/>
            <ac:spMk id="3279" creationId="{6C9C6B00-7D56-BC0A-0C4F-FE9AAC14900E}"/>
          </ac:spMkLst>
        </pc:spChg>
        <pc:spChg chg="mod">
          <ac:chgData name="Cathrine Duedahl-Olesen" userId="0f4ad920445e6980" providerId="LiveId" clId="{9BB04C64-65BF-4D03-BC82-A3C9E3A20544}" dt="2023-02-03T14:21:38.366" v="2115"/>
          <ac:spMkLst>
            <pc:docMk/>
            <pc:sldMk cId="3851397569" sldId="265"/>
            <ac:spMk id="3281" creationId="{E0879D28-7422-8EAD-D721-5C672F191F94}"/>
          </ac:spMkLst>
        </pc:spChg>
        <pc:spChg chg="mod">
          <ac:chgData name="Cathrine Duedahl-Olesen" userId="0f4ad920445e6980" providerId="LiveId" clId="{9BB04C64-65BF-4D03-BC82-A3C9E3A20544}" dt="2023-02-03T14:21:38.366" v="2115"/>
          <ac:spMkLst>
            <pc:docMk/>
            <pc:sldMk cId="3851397569" sldId="265"/>
            <ac:spMk id="3285" creationId="{84B8EAF4-0D06-0DE2-425F-336958B7527C}"/>
          </ac:spMkLst>
        </pc:spChg>
        <pc:spChg chg="mod">
          <ac:chgData name="Cathrine Duedahl-Olesen" userId="0f4ad920445e6980" providerId="LiveId" clId="{9BB04C64-65BF-4D03-BC82-A3C9E3A20544}" dt="2023-02-03T14:21:38.366" v="2115"/>
          <ac:spMkLst>
            <pc:docMk/>
            <pc:sldMk cId="3851397569" sldId="265"/>
            <ac:spMk id="3286" creationId="{67F028FA-2019-46B4-F925-49DABBE08752}"/>
          </ac:spMkLst>
        </pc:spChg>
        <pc:spChg chg="mod">
          <ac:chgData name="Cathrine Duedahl-Olesen" userId="0f4ad920445e6980" providerId="LiveId" clId="{9BB04C64-65BF-4D03-BC82-A3C9E3A20544}" dt="2023-02-03T14:21:38.366" v="2115"/>
          <ac:spMkLst>
            <pc:docMk/>
            <pc:sldMk cId="3851397569" sldId="265"/>
            <ac:spMk id="3287" creationId="{A72840DA-D81D-7647-4409-5F75B6395255}"/>
          </ac:spMkLst>
        </pc:spChg>
        <pc:spChg chg="mod">
          <ac:chgData name="Cathrine Duedahl-Olesen" userId="0f4ad920445e6980" providerId="LiveId" clId="{9BB04C64-65BF-4D03-BC82-A3C9E3A20544}" dt="2023-02-03T14:21:38.366" v="2115"/>
          <ac:spMkLst>
            <pc:docMk/>
            <pc:sldMk cId="3851397569" sldId="265"/>
            <ac:spMk id="3288" creationId="{CAC5978C-4423-B6A6-8F76-906B062A690E}"/>
          </ac:spMkLst>
        </pc:spChg>
        <pc:spChg chg="mod">
          <ac:chgData name="Cathrine Duedahl-Olesen" userId="0f4ad920445e6980" providerId="LiveId" clId="{9BB04C64-65BF-4D03-BC82-A3C9E3A20544}" dt="2023-02-03T14:21:38.366" v="2115"/>
          <ac:spMkLst>
            <pc:docMk/>
            <pc:sldMk cId="3851397569" sldId="265"/>
            <ac:spMk id="3289" creationId="{43A2FF73-07C0-7227-765D-F8F2D55A08F4}"/>
          </ac:spMkLst>
        </pc:spChg>
        <pc:spChg chg="mod">
          <ac:chgData name="Cathrine Duedahl-Olesen" userId="0f4ad920445e6980" providerId="LiveId" clId="{9BB04C64-65BF-4D03-BC82-A3C9E3A20544}" dt="2023-02-03T14:21:38.366" v="2115"/>
          <ac:spMkLst>
            <pc:docMk/>
            <pc:sldMk cId="3851397569" sldId="265"/>
            <ac:spMk id="3290" creationId="{1CB81989-285C-5582-6FC9-9C030A0DB4AF}"/>
          </ac:spMkLst>
        </pc:spChg>
        <pc:spChg chg="mod">
          <ac:chgData name="Cathrine Duedahl-Olesen" userId="0f4ad920445e6980" providerId="LiveId" clId="{9BB04C64-65BF-4D03-BC82-A3C9E3A20544}" dt="2023-02-03T14:21:38.559" v="2116"/>
          <ac:spMkLst>
            <pc:docMk/>
            <pc:sldMk cId="3851397569" sldId="265"/>
            <ac:spMk id="3292" creationId="{B2BB481E-DF84-7FC0-8836-D78ABD8200A5}"/>
          </ac:spMkLst>
        </pc:spChg>
        <pc:spChg chg="mod">
          <ac:chgData name="Cathrine Duedahl-Olesen" userId="0f4ad920445e6980" providerId="LiveId" clId="{9BB04C64-65BF-4D03-BC82-A3C9E3A20544}" dt="2023-02-03T14:21:38.559" v="2116"/>
          <ac:spMkLst>
            <pc:docMk/>
            <pc:sldMk cId="3851397569" sldId="265"/>
            <ac:spMk id="3296" creationId="{F33F16AC-213F-9E25-3CB7-51BB1794C764}"/>
          </ac:spMkLst>
        </pc:spChg>
        <pc:spChg chg="mod">
          <ac:chgData name="Cathrine Duedahl-Olesen" userId="0f4ad920445e6980" providerId="LiveId" clId="{9BB04C64-65BF-4D03-BC82-A3C9E3A20544}" dt="2023-02-03T14:21:38.559" v="2116"/>
          <ac:spMkLst>
            <pc:docMk/>
            <pc:sldMk cId="3851397569" sldId="265"/>
            <ac:spMk id="3297" creationId="{7D80A8B3-4925-1B88-BB5C-36E0D9470C34}"/>
          </ac:spMkLst>
        </pc:spChg>
        <pc:spChg chg="mod">
          <ac:chgData name="Cathrine Duedahl-Olesen" userId="0f4ad920445e6980" providerId="LiveId" clId="{9BB04C64-65BF-4D03-BC82-A3C9E3A20544}" dt="2023-02-03T14:21:38.559" v="2116"/>
          <ac:spMkLst>
            <pc:docMk/>
            <pc:sldMk cId="3851397569" sldId="265"/>
            <ac:spMk id="3298" creationId="{20199F1A-2EEE-D6BC-ED00-B4223C0945AE}"/>
          </ac:spMkLst>
        </pc:spChg>
        <pc:spChg chg="mod">
          <ac:chgData name="Cathrine Duedahl-Olesen" userId="0f4ad920445e6980" providerId="LiveId" clId="{9BB04C64-65BF-4D03-BC82-A3C9E3A20544}" dt="2023-02-03T14:21:38.559" v="2116"/>
          <ac:spMkLst>
            <pc:docMk/>
            <pc:sldMk cId="3851397569" sldId="265"/>
            <ac:spMk id="3299" creationId="{EF585EAF-EA01-DA0A-3C3F-61B43057E881}"/>
          </ac:spMkLst>
        </pc:spChg>
        <pc:spChg chg="mod">
          <ac:chgData name="Cathrine Duedahl-Olesen" userId="0f4ad920445e6980" providerId="LiveId" clId="{9BB04C64-65BF-4D03-BC82-A3C9E3A20544}" dt="2023-02-03T14:21:38.559" v="2116"/>
          <ac:spMkLst>
            <pc:docMk/>
            <pc:sldMk cId="3851397569" sldId="265"/>
            <ac:spMk id="3300" creationId="{68F075F6-34BA-389E-0C80-3C7EFA10CA14}"/>
          </ac:spMkLst>
        </pc:spChg>
        <pc:spChg chg="mod">
          <ac:chgData name="Cathrine Duedahl-Olesen" userId="0f4ad920445e6980" providerId="LiveId" clId="{9BB04C64-65BF-4D03-BC82-A3C9E3A20544}" dt="2023-02-03T14:21:38.559" v="2116"/>
          <ac:spMkLst>
            <pc:docMk/>
            <pc:sldMk cId="3851397569" sldId="265"/>
            <ac:spMk id="3301" creationId="{7EB645D2-F4DE-AC1E-77C6-8D72B02D09B0}"/>
          </ac:spMkLst>
        </pc:spChg>
        <pc:spChg chg="mod">
          <ac:chgData name="Cathrine Duedahl-Olesen" userId="0f4ad920445e6980" providerId="LiveId" clId="{9BB04C64-65BF-4D03-BC82-A3C9E3A20544}" dt="2023-02-03T14:21:38.759" v="2117"/>
          <ac:spMkLst>
            <pc:docMk/>
            <pc:sldMk cId="3851397569" sldId="265"/>
            <ac:spMk id="3303" creationId="{6B1963E2-CC50-A734-BDB7-65BD4D874B66}"/>
          </ac:spMkLst>
        </pc:spChg>
        <pc:spChg chg="mod">
          <ac:chgData name="Cathrine Duedahl-Olesen" userId="0f4ad920445e6980" providerId="LiveId" clId="{9BB04C64-65BF-4D03-BC82-A3C9E3A20544}" dt="2023-02-03T14:21:38.759" v="2117"/>
          <ac:spMkLst>
            <pc:docMk/>
            <pc:sldMk cId="3851397569" sldId="265"/>
            <ac:spMk id="3307" creationId="{C7B8B32C-A093-50C4-9246-7D5ACD4C2BCF}"/>
          </ac:spMkLst>
        </pc:spChg>
        <pc:spChg chg="mod">
          <ac:chgData name="Cathrine Duedahl-Olesen" userId="0f4ad920445e6980" providerId="LiveId" clId="{9BB04C64-65BF-4D03-BC82-A3C9E3A20544}" dt="2023-02-03T14:21:38.759" v="2117"/>
          <ac:spMkLst>
            <pc:docMk/>
            <pc:sldMk cId="3851397569" sldId="265"/>
            <ac:spMk id="3308" creationId="{FF64CD0A-0203-9229-5C8A-33D249087199}"/>
          </ac:spMkLst>
        </pc:spChg>
        <pc:spChg chg="mod">
          <ac:chgData name="Cathrine Duedahl-Olesen" userId="0f4ad920445e6980" providerId="LiveId" clId="{9BB04C64-65BF-4D03-BC82-A3C9E3A20544}" dt="2023-02-03T14:21:38.759" v="2117"/>
          <ac:spMkLst>
            <pc:docMk/>
            <pc:sldMk cId="3851397569" sldId="265"/>
            <ac:spMk id="3309" creationId="{7B555B1C-D64E-7E40-9A03-407BEF44A9C3}"/>
          </ac:spMkLst>
        </pc:spChg>
        <pc:spChg chg="mod">
          <ac:chgData name="Cathrine Duedahl-Olesen" userId="0f4ad920445e6980" providerId="LiveId" clId="{9BB04C64-65BF-4D03-BC82-A3C9E3A20544}" dt="2023-02-03T14:21:38.759" v="2117"/>
          <ac:spMkLst>
            <pc:docMk/>
            <pc:sldMk cId="3851397569" sldId="265"/>
            <ac:spMk id="3310" creationId="{D4D7468F-991B-EC78-9DEA-E21072FF2B13}"/>
          </ac:spMkLst>
        </pc:spChg>
        <pc:spChg chg="mod">
          <ac:chgData name="Cathrine Duedahl-Olesen" userId="0f4ad920445e6980" providerId="LiveId" clId="{9BB04C64-65BF-4D03-BC82-A3C9E3A20544}" dt="2023-02-03T14:21:38.759" v="2117"/>
          <ac:spMkLst>
            <pc:docMk/>
            <pc:sldMk cId="3851397569" sldId="265"/>
            <ac:spMk id="3311" creationId="{21254FAF-7E5D-E815-20E1-2755546708B0}"/>
          </ac:spMkLst>
        </pc:spChg>
        <pc:spChg chg="mod">
          <ac:chgData name="Cathrine Duedahl-Olesen" userId="0f4ad920445e6980" providerId="LiveId" clId="{9BB04C64-65BF-4D03-BC82-A3C9E3A20544}" dt="2023-02-03T14:21:38.759" v="2117"/>
          <ac:spMkLst>
            <pc:docMk/>
            <pc:sldMk cId="3851397569" sldId="265"/>
            <ac:spMk id="3312" creationId="{1C861B46-31AB-1D67-C2EF-2A3260B7C96C}"/>
          </ac:spMkLst>
        </pc:spChg>
        <pc:spChg chg="mod">
          <ac:chgData name="Cathrine Duedahl-Olesen" userId="0f4ad920445e6980" providerId="LiveId" clId="{9BB04C64-65BF-4D03-BC82-A3C9E3A20544}" dt="2023-02-03T14:21:38.958" v="2118"/>
          <ac:spMkLst>
            <pc:docMk/>
            <pc:sldMk cId="3851397569" sldId="265"/>
            <ac:spMk id="3314" creationId="{ED2813E6-BBA1-6EAB-2020-9EF7013B754B}"/>
          </ac:spMkLst>
        </pc:spChg>
        <pc:spChg chg="mod">
          <ac:chgData name="Cathrine Duedahl-Olesen" userId="0f4ad920445e6980" providerId="LiveId" clId="{9BB04C64-65BF-4D03-BC82-A3C9E3A20544}" dt="2023-02-03T14:21:38.958" v="2118"/>
          <ac:spMkLst>
            <pc:docMk/>
            <pc:sldMk cId="3851397569" sldId="265"/>
            <ac:spMk id="3318" creationId="{FB64A9EB-7DF3-B9A7-DD64-07F62D9A006D}"/>
          </ac:spMkLst>
        </pc:spChg>
        <pc:spChg chg="mod">
          <ac:chgData name="Cathrine Duedahl-Olesen" userId="0f4ad920445e6980" providerId="LiveId" clId="{9BB04C64-65BF-4D03-BC82-A3C9E3A20544}" dt="2023-02-03T14:21:38.958" v="2118"/>
          <ac:spMkLst>
            <pc:docMk/>
            <pc:sldMk cId="3851397569" sldId="265"/>
            <ac:spMk id="3319" creationId="{FDBCBAAC-D45F-440A-DAB2-355F66CF6B2A}"/>
          </ac:spMkLst>
        </pc:spChg>
        <pc:spChg chg="mod">
          <ac:chgData name="Cathrine Duedahl-Olesen" userId="0f4ad920445e6980" providerId="LiveId" clId="{9BB04C64-65BF-4D03-BC82-A3C9E3A20544}" dt="2023-02-03T14:21:38.958" v="2118"/>
          <ac:spMkLst>
            <pc:docMk/>
            <pc:sldMk cId="3851397569" sldId="265"/>
            <ac:spMk id="3320" creationId="{64AB9212-3FD6-F0E4-466B-2C967FCF80E8}"/>
          </ac:spMkLst>
        </pc:spChg>
        <pc:spChg chg="mod">
          <ac:chgData name="Cathrine Duedahl-Olesen" userId="0f4ad920445e6980" providerId="LiveId" clId="{9BB04C64-65BF-4D03-BC82-A3C9E3A20544}" dt="2023-02-03T14:21:38.958" v="2118"/>
          <ac:spMkLst>
            <pc:docMk/>
            <pc:sldMk cId="3851397569" sldId="265"/>
            <ac:spMk id="3321" creationId="{3D53A653-1426-9106-C08D-5D8AE8AA0A37}"/>
          </ac:spMkLst>
        </pc:spChg>
        <pc:spChg chg="mod">
          <ac:chgData name="Cathrine Duedahl-Olesen" userId="0f4ad920445e6980" providerId="LiveId" clId="{9BB04C64-65BF-4D03-BC82-A3C9E3A20544}" dt="2023-02-03T14:21:38.958" v="2118"/>
          <ac:spMkLst>
            <pc:docMk/>
            <pc:sldMk cId="3851397569" sldId="265"/>
            <ac:spMk id="3322" creationId="{FD2C8B2D-78A6-2213-FD99-B2A35D3225B7}"/>
          </ac:spMkLst>
        </pc:spChg>
        <pc:spChg chg="mod">
          <ac:chgData name="Cathrine Duedahl-Olesen" userId="0f4ad920445e6980" providerId="LiveId" clId="{9BB04C64-65BF-4D03-BC82-A3C9E3A20544}" dt="2023-02-03T14:21:38.958" v="2118"/>
          <ac:spMkLst>
            <pc:docMk/>
            <pc:sldMk cId="3851397569" sldId="265"/>
            <ac:spMk id="3323" creationId="{976DDC71-9D82-1421-6A07-9C5BBFBD0B86}"/>
          </ac:spMkLst>
        </pc:spChg>
        <pc:spChg chg="mod">
          <ac:chgData name="Cathrine Duedahl-Olesen" userId="0f4ad920445e6980" providerId="LiveId" clId="{9BB04C64-65BF-4D03-BC82-A3C9E3A20544}" dt="2023-02-03T14:21:39.156" v="2119"/>
          <ac:spMkLst>
            <pc:docMk/>
            <pc:sldMk cId="3851397569" sldId="265"/>
            <ac:spMk id="3325" creationId="{EBB93E30-78BA-E91E-09B3-785649C10118}"/>
          </ac:spMkLst>
        </pc:spChg>
        <pc:spChg chg="mod">
          <ac:chgData name="Cathrine Duedahl-Olesen" userId="0f4ad920445e6980" providerId="LiveId" clId="{9BB04C64-65BF-4D03-BC82-A3C9E3A20544}" dt="2023-02-03T14:21:39.156" v="2119"/>
          <ac:spMkLst>
            <pc:docMk/>
            <pc:sldMk cId="3851397569" sldId="265"/>
            <ac:spMk id="3329" creationId="{60D1A71D-D14D-3051-8101-1D4830AF9177}"/>
          </ac:spMkLst>
        </pc:spChg>
        <pc:spChg chg="mod">
          <ac:chgData name="Cathrine Duedahl-Olesen" userId="0f4ad920445e6980" providerId="LiveId" clId="{9BB04C64-65BF-4D03-BC82-A3C9E3A20544}" dt="2023-02-03T14:21:39.156" v="2119"/>
          <ac:spMkLst>
            <pc:docMk/>
            <pc:sldMk cId="3851397569" sldId="265"/>
            <ac:spMk id="3330" creationId="{58BA881A-B960-06F3-BC3E-2763FD5241AD}"/>
          </ac:spMkLst>
        </pc:spChg>
        <pc:spChg chg="mod">
          <ac:chgData name="Cathrine Duedahl-Olesen" userId="0f4ad920445e6980" providerId="LiveId" clId="{9BB04C64-65BF-4D03-BC82-A3C9E3A20544}" dt="2023-02-03T14:21:39.156" v="2119"/>
          <ac:spMkLst>
            <pc:docMk/>
            <pc:sldMk cId="3851397569" sldId="265"/>
            <ac:spMk id="3331" creationId="{CDB048CB-DACC-3FBB-7573-757EB2758734}"/>
          </ac:spMkLst>
        </pc:spChg>
        <pc:spChg chg="mod">
          <ac:chgData name="Cathrine Duedahl-Olesen" userId="0f4ad920445e6980" providerId="LiveId" clId="{9BB04C64-65BF-4D03-BC82-A3C9E3A20544}" dt="2023-02-03T14:21:39.156" v="2119"/>
          <ac:spMkLst>
            <pc:docMk/>
            <pc:sldMk cId="3851397569" sldId="265"/>
            <ac:spMk id="3332" creationId="{ECD5A4CD-5D1A-095B-C04D-21897B780309}"/>
          </ac:spMkLst>
        </pc:spChg>
        <pc:spChg chg="mod">
          <ac:chgData name="Cathrine Duedahl-Olesen" userId="0f4ad920445e6980" providerId="LiveId" clId="{9BB04C64-65BF-4D03-BC82-A3C9E3A20544}" dt="2023-02-03T14:21:39.156" v="2119"/>
          <ac:spMkLst>
            <pc:docMk/>
            <pc:sldMk cId="3851397569" sldId="265"/>
            <ac:spMk id="3333" creationId="{3F2125CE-B0BD-F0E1-3A7E-5CA0CD7A552F}"/>
          </ac:spMkLst>
        </pc:spChg>
        <pc:spChg chg="mod">
          <ac:chgData name="Cathrine Duedahl-Olesen" userId="0f4ad920445e6980" providerId="LiveId" clId="{9BB04C64-65BF-4D03-BC82-A3C9E3A20544}" dt="2023-02-03T14:21:39.156" v="2119"/>
          <ac:spMkLst>
            <pc:docMk/>
            <pc:sldMk cId="3851397569" sldId="265"/>
            <ac:spMk id="3334" creationId="{5C780DAA-D290-0C8F-5D1D-4AE59DDF5DC2}"/>
          </ac:spMkLst>
        </pc:spChg>
        <pc:spChg chg="mod">
          <ac:chgData name="Cathrine Duedahl-Olesen" userId="0f4ad920445e6980" providerId="LiveId" clId="{9BB04C64-65BF-4D03-BC82-A3C9E3A20544}" dt="2023-02-03T14:21:39.394" v="2120"/>
          <ac:spMkLst>
            <pc:docMk/>
            <pc:sldMk cId="3851397569" sldId="265"/>
            <ac:spMk id="3336" creationId="{5D4D288A-2CD7-43CF-D988-36466B772DF4}"/>
          </ac:spMkLst>
        </pc:spChg>
        <pc:spChg chg="mod">
          <ac:chgData name="Cathrine Duedahl-Olesen" userId="0f4ad920445e6980" providerId="LiveId" clId="{9BB04C64-65BF-4D03-BC82-A3C9E3A20544}" dt="2023-02-03T14:21:39.394" v="2120"/>
          <ac:spMkLst>
            <pc:docMk/>
            <pc:sldMk cId="3851397569" sldId="265"/>
            <ac:spMk id="3340" creationId="{9E638F08-CDC2-096C-B20C-3E842CED97AA}"/>
          </ac:spMkLst>
        </pc:spChg>
        <pc:spChg chg="mod">
          <ac:chgData name="Cathrine Duedahl-Olesen" userId="0f4ad920445e6980" providerId="LiveId" clId="{9BB04C64-65BF-4D03-BC82-A3C9E3A20544}" dt="2023-02-03T14:21:39.394" v="2120"/>
          <ac:spMkLst>
            <pc:docMk/>
            <pc:sldMk cId="3851397569" sldId="265"/>
            <ac:spMk id="3341" creationId="{CF85CD14-C9F9-0A42-3D62-3068C3B41EE0}"/>
          </ac:spMkLst>
        </pc:spChg>
        <pc:spChg chg="mod">
          <ac:chgData name="Cathrine Duedahl-Olesen" userId="0f4ad920445e6980" providerId="LiveId" clId="{9BB04C64-65BF-4D03-BC82-A3C9E3A20544}" dt="2023-02-03T14:21:39.394" v="2120"/>
          <ac:spMkLst>
            <pc:docMk/>
            <pc:sldMk cId="3851397569" sldId="265"/>
            <ac:spMk id="3342" creationId="{AC002D21-C46A-27B3-37D2-9F466BE932F1}"/>
          </ac:spMkLst>
        </pc:spChg>
        <pc:spChg chg="mod">
          <ac:chgData name="Cathrine Duedahl-Olesen" userId="0f4ad920445e6980" providerId="LiveId" clId="{9BB04C64-65BF-4D03-BC82-A3C9E3A20544}" dt="2023-02-03T14:21:39.394" v="2120"/>
          <ac:spMkLst>
            <pc:docMk/>
            <pc:sldMk cId="3851397569" sldId="265"/>
            <ac:spMk id="3343" creationId="{4AC1BEF6-7D4E-3EDE-6487-E023E06B77D1}"/>
          </ac:spMkLst>
        </pc:spChg>
        <pc:spChg chg="mod">
          <ac:chgData name="Cathrine Duedahl-Olesen" userId="0f4ad920445e6980" providerId="LiveId" clId="{9BB04C64-65BF-4D03-BC82-A3C9E3A20544}" dt="2023-02-03T14:21:39.394" v="2120"/>
          <ac:spMkLst>
            <pc:docMk/>
            <pc:sldMk cId="3851397569" sldId="265"/>
            <ac:spMk id="3344" creationId="{0CC98AE2-E57D-CA75-85FD-804C249A8783}"/>
          </ac:spMkLst>
        </pc:spChg>
        <pc:spChg chg="mod">
          <ac:chgData name="Cathrine Duedahl-Olesen" userId="0f4ad920445e6980" providerId="LiveId" clId="{9BB04C64-65BF-4D03-BC82-A3C9E3A20544}" dt="2023-02-03T14:21:39.394" v="2120"/>
          <ac:spMkLst>
            <pc:docMk/>
            <pc:sldMk cId="3851397569" sldId="265"/>
            <ac:spMk id="3345" creationId="{75E61D4D-6BC3-9FF5-D21D-9C920782B882}"/>
          </ac:spMkLst>
        </pc:spChg>
        <pc:spChg chg="mod">
          <ac:chgData name="Cathrine Duedahl-Olesen" userId="0f4ad920445e6980" providerId="LiveId" clId="{9BB04C64-65BF-4D03-BC82-A3C9E3A20544}" dt="2023-02-03T14:21:39.655" v="2121"/>
          <ac:spMkLst>
            <pc:docMk/>
            <pc:sldMk cId="3851397569" sldId="265"/>
            <ac:spMk id="3347" creationId="{1213E8C0-763B-FEED-B439-699380A2BBA7}"/>
          </ac:spMkLst>
        </pc:spChg>
        <pc:spChg chg="mod">
          <ac:chgData name="Cathrine Duedahl-Olesen" userId="0f4ad920445e6980" providerId="LiveId" clId="{9BB04C64-65BF-4D03-BC82-A3C9E3A20544}" dt="2023-02-03T14:21:39.655" v="2121"/>
          <ac:spMkLst>
            <pc:docMk/>
            <pc:sldMk cId="3851397569" sldId="265"/>
            <ac:spMk id="3351" creationId="{C42C1A73-1510-A21F-EF6C-2DA006CC8093}"/>
          </ac:spMkLst>
        </pc:spChg>
        <pc:spChg chg="mod">
          <ac:chgData name="Cathrine Duedahl-Olesen" userId="0f4ad920445e6980" providerId="LiveId" clId="{9BB04C64-65BF-4D03-BC82-A3C9E3A20544}" dt="2023-02-03T14:21:39.655" v="2121"/>
          <ac:spMkLst>
            <pc:docMk/>
            <pc:sldMk cId="3851397569" sldId="265"/>
            <ac:spMk id="3352" creationId="{D4E0428D-7CFB-0A18-B45F-2D004D2C6239}"/>
          </ac:spMkLst>
        </pc:spChg>
        <pc:spChg chg="mod">
          <ac:chgData name="Cathrine Duedahl-Olesen" userId="0f4ad920445e6980" providerId="LiveId" clId="{9BB04C64-65BF-4D03-BC82-A3C9E3A20544}" dt="2023-02-03T14:21:39.655" v="2121"/>
          <ac:spMkLst>
            <pc:docMk/>
            <pc:sldMk cId="3851397569" sldId="265"/>
            <ac:spMk id="3353" creationId="{468CA60E-BDEF-2CF7-1509-0E3EE161B882}"/>
          </ac:spMkLst>
        </pc:spChg>
        <pc:spChg chg="mod">
          <ac:chgData name="Cathrine Duedahl-Olesen" userId="0f4ad920445e6980" providerId="LiveId" clId="{9BB04C64-65BF-4D03-BC82-A3C9E3A20544}" dt="2023-02-03T14:21:39.655" v="2121"/>
          <ac:spMkLst>
            <pc:docMk/>
            <pc:sldMk cId="3851397569" sldId="265"/>
            <ac:spMk id="3354" creationId="{DEAF210B-D20C-A0C4-0812-D1AF164C59AE}"/>
          </ac:spMkLst>
        </pc:spChg>
        <pc:spChg chg="mod">
          <ac:chgData name="Cathrine Duedahl-Olesen" userId="0f4ad920445e6980" providerId="LiveId" clId="{9BB04C64-65BF-4D03-BC82-A3C9E3A20544}" dt="2023-02-03T14:21:39.655" v="2121"/>
          <ac:spMkLst>
            <pc:docMk/>
            <pc:sldMk cId="3851397569" sldId="265"/>
            <ac:spMk id="3355" creationId="{4927B4F4-E264-285F-7728-5ECD68F434CC}"/>
          </ac:spMkLst>
        </pc:spChg>
        <pc:spChg chg="mod">
          <ac:chgData name="Cathrine Duedahl-Olesen" userId="0f4ad920445e6980" providerId="LiveId" clId="{9BB04C64-65BF-4D03-BC82-A3C9E3A20544}" dt="2023-02-03T14:21:39.655" v="2121"/>
          <ac:spMkLst>
            <pc:docMk/>
            <pc:sldMk cId="3851397569" sldId="265"/>
            <ac:spMk id="3356" creationId="{144C21FA-A9C8-8321-1DDD-0DFCC1CAD233}"/>
          </ac:spMkLst>
        </pc:spChg>
        <pc:spChg chg="mod">
          <ac:chgData name="Cathrine Duedahl-Olesen" userId="0f4ad920445e6980" providerId="LiveId" clId="{9BB04C64-65BF-4D03-BC82-A3C9E3A20544}" dt="2023-02-03T14:21:43.773" v="2131" actId="571"/>
          <ac:spMkLst>
            <pc:docMk/>
            <pc:sldMk cId="3851397569" sldId="265"/>
            <ac:spMk id="3358" creationId="{7B702417-D657-24F4-F1A8-38D6A2E5855A}"/>
          </ac:spMkLst>
        </pc:spChg>
        <pc:spChg chg="mod">
          <ac:chgData name="Cathrine Duedahl-Olesen" userId="0f4ad920445e6980" providerId="LiveId" clId="{9BB04C64-65BF-4D03-BC82-A3C9E3A20544}" dt="2023-02-03T14:21:43.773" v="2131" actId="571"/>
          <ac:spMkLst>
            <pc:docMk/>
            <pc:sldMk cId="3851397569" sldId="265"/>
            <ac:spMk id="3362" creationId="{AE18ABFF-594B-B9C0-410A-52C7B18F6083}"/>
          </ac:spMkLst>
        </pc:spChg>
        <pc:spChg chg="mod">
          <ac:chgData name="Cathrine Duedahl-Olesen" userId="0f4ad920445e6980" providerId="LiveId" clId="{9BB04C64-65BF-4D03-BC82-A3C9E3A20544}" dt="2023-02-03T14:21:43.773" v="2131" actId="571"/>
          <ac:spMkLst>
            <pc:docMk/>
            <pc:sldMk cId="3851397569" sldId="265"/>
            <ac:spMk id="3363" creationId="{1572E398-655F-0CAA-D0B8-35E718105C9A}"/>
          </ac:spMkLst>
        </pc:spChg>
        <pc:spChg chg="mod">
          <ac:chgData name="Cathrine Duedahl-Olesen" userId="0f4ad920445e6980" providerId="LiveId" clId="{9BB04C64-65BF-4D03-BC82-A3C9E3A20544}" dt="2023-02-03T14:21:43.773" v="2131" actId="571"/>
          <ac:spMkLst>
            <pc:docMk/>
            <pc:sldMk cId="3851397569" sldId="265"/>
            <ac:spMk id="3364" creationId="{06655D30-6462-E4AA-7346-E7355D9D9CC1}"/>
          </ac:spMkLst>
        </pc:spChg>
        <pc:spChg chg="mod">
          <ac:chgData name="Cathrine Duedahl-Olesen" userId="0f4ad920445e6980" providerId="LiveId" clId="{9BB04C64-65BF-4D03-BC82-A3C9E3A20544}" dt="2023-02-03T14:21:43.773" v="2131" actId="571"/>
          <ac:spMkLst>
            <pc:docMk/>
            <pc:sldMk cId="3851397569" sldId="265"/>
            <ac:spMk id="3365" creationId="{F89DB081-42ED-26F2-D023-CBC8C25A05B5}"/>
          </ac:spMkLst>
        </pc:spChg>
        <pc:spChg chg="mod">
          <ac:chgData name="Cathrine Duedahl-Olesen" userId="0f4ad920445e6980" providerId="LiveId" clId="{9BB04C64-65BF-4D03-BC82-A3C9E3A20544}" dt="2023-02-03T14:21:43.773" v="2131" actId="571"/>
          <ac:spMkLst>
            <pc:docMk/>
            <pc:sldMk cId="3851397569" sldId="265"/>
            <ac:spMk id="3366" creationId="{ACEC850F-7A14-383D-B8F2-B41A2297704C}"/>
          </ac:spMkLst>
        </pc:spChg>
        <pc:spChg chg="mod">
          <ac:chgData name="Cathrine Duedahl-Olesen" userId="0f4ad920445e6980" providerId="LiveId" clId="{9BB04C64-65BF-4D03-BC82-A3C9E3A20544}" dt="2023-02-03T14:21:43.773" v="2131" actId="571"/>
          <ac:spMkLst>
            <pc:docMk/>
            <pc:sldMk cId="3851397569" sldId="265"/>
            <ac:spMk id="3367" creationId="{E125491C-F2AA-E38A-7519-FD90AA513F1B}"/>
          </ac:spMkLst>
        </pc:spChg>
        <pc:spChg chg="mod">
          <ac:chgData name="Cathrine Duedahl-Olesen" userId="0f4ad920445e6980" providerId="LiveId" clId="{9BB04C64-65BF-4D03-BC82-A3C9E3A20544}" dt="2023-02-03T14:21:44.428" v="2132"/>
          <ac:spMkLst>
            <pc:docMk/>
            <pc:sldMk cId="3851397569" sldId="265"/>
            <ac:spMk id="3369" creationId="{BA88F4A1-C251-F504-B5E6-FB19AC5909AE}"/>
          </ac:spMkLst>
        </pc:spChg>
        <pc:spChg chg="mod">
          <ac:chgData name="Cathrine Duedahl-Olesen" userId="0f4ad920445e6980" providerId="LiveId" clId="{9BB04C64-65BF-4D03-BC82-A3C9E3A20544}" dt="2023-02-03T14:21:44.428" v="2132"/>
          <ac:spMkLst>
            <pc:docMk/>
            <pc:sldMk cId="3851397569" sldId="265"/>
            <ac:spMk id="3373" creationId="{364F7AA4-786F-F784-1EA5-3914D7EFE3DC}"/>
          </ac:spMkLst>
        </pc:spChg>
        <pc:spChg chg="mod">
          <ac:chgData name="Cathrine Duedahl-Olesen" userId="0f4ad920445e6980" providerId="LiveId" clId="{9BB04C64-65BF-4D03-BC82-A3C9E3A20544}" dt="2023-02-03T14:21:44.428" v="2132"/>
          <ac:spMkLst>
            <pc:docMk/>
            <pc:sldMk cId="3851397569" sldId="265"/>
            <ac:spMk id="3374" creationId="{40147715-6FC4-B494-312B-2EAAAE9BF33A}"/>
          </ac:spMkLst>
        </pc:spChg>
        <pc:spChg chg="mod">
          <ac:chgData name="Cathrine Duedahl-Olesen" userId="0f4ad920445e6980" providerId="LiveId" clId="{9BB04C64-65BF-4D03-BC82-A3C9E3A20544}" dt="2023-02-03T14:21:44.428" v="2132"/>
          <ac:spMkLst>
            <pc:docMk/>
            <pc:sldMk cId="3851397569" sldId="265"/>
            <ac:spMk id="3375" creationId="{BE8B08E5-DBA6-F031-B0F2-B89730C8D207}"/>
          </ac:spMkLst>
        </pc:spChg>
        <pc:spChg chg="mod">
          <ac:chgData name="Cathrine Duedahl-Olesen" userId="0f4ad920445e6980" providerId="LiveId" clId="{9BB04C64-65BF-4D03-BC82-A3C9E3A20544}" dt="2023-02-03T14:21:44.428" v="2132"/>
          <ac:spMkLst>
            <pc:docMk/>
            <pc:sldMk cId="3851397569" sldId="265"/>
            <ac:spMk id="3376" creationId="{7C6E1A92-CD89-FFE2-C7EF-6BC30044DC72}"/>
          </ac:spMkLst>
        </pc:spChg>
        <pc:spChg chg="mod">
          <ac:chgData name="Cathrine Duedahl-Olesen" userId="0f4ad920445e6980" providerId="LiveId" clId="{9BB04C64-65BF-4D03-BC82-A3C9E3A20544}" dt="2023-02-03T14:21:44.428" v="2132"/>
          <ac:spMkLst>
            <pc:docMk/>
            <pc:sldMk cId="3851397569" sldId="265"/>
            <ac:spMk id="3377" creationId="{6915865F-A90C-2553-EB65-48D5C828F31A}"/>
          </ac:spMkLst>
        </pc:spChg>
        <pc:spChg chg="mod">
          <ac:chgData name="Cathrine Duedahl-Olesen" userId="0f4ad920445e6980" providerId="LiveId" clId="{9BB04C64-65BF-4D03-BC82-A3C9E3A20544}" dt="2023-02-03T14:21:44.428" v="2132"/>
          <ac:spMkLst>
            <pc:docMk/>
            <pc:sldMk cId="3851397569" sldId="265"/>
            <ac:spMk id="3378" creationId="{DCE2E2D5-58ED-72D9-F3D6-742A0E495210}"/>
          </ac:spMkLst>
        </pc:spChg>
        <pc:spChg chg="mod">
          <ac:chgData name="Cathrine Duedahl-Olesen" userId="0f4ad920445e6980" providerId="LiveId" clId="{9BB04C64-65BF-4D03-BC82-A3C9E3A20544}" dt="2023-02-03T14:21:58.010" v="2136"/>
          <ac:spMkLst>
            <pc:docMk/>
            <pc:sldMk cId="3851397569" sldId="265"/>
            <ac:spMk id="3380" creationId="{67B4784C-FE31-544B-7AD2-A53AEB826729}"/>
          </ac:spMkLst>
        </pc:spChg>
        <pc:spChg chg="mod">
          <ac:chgData name="Cathrine Duedahl-Olesen" userId="0f4ad920445e6980" providerId="LiveId" clId="{9BB04C64-65BF-4D03-BC82-A3C9E3A20544}" dt="2023-02-03T14:21:58.010" v="2136"/>
          <ac:spMkLst>
            <pc:docMk/>
            <pc:sldMk cId="3851397569" sldId="265"/>
            <ac:spMk id="3384" creationId="{A5483001-21FB-966D-A32D-95F099B5C763}"/>
          </ac:spMkLst>
        </pc:spChg>
        <pc:spChg chg="mod">
          <ac:chgData name="Cathrine Duedahl-Olesen" userId="0f4ad920445e6980" providerId="LiveId" clId="{9BB04C64-65BF-4D03-BC82-A3C9E3A20544}" dt="2023-02-03T14:21:58.010" v="2136"/>
          <ac:spMkLst>
            <pc:docMk/>
            <pc:sldMk cId="3851397569" sldId="265"/>
            <ac:spMk id="3385" creationId="{6D6D82F2-14C4-9E2A-52CE-9C16DB15633B}"/>
          </ac:spMkLst>
        </pc:spChg>
        <pc:spChg chg="mod">
          <ac:chgData name="Cathrine Duedahl-Olesen" userId="0f4ad920445e6980" providerId="LiveId" clId="{9BB04C64-65BF-4D03-BC82-A3C9E3A20544}" dt="2023-02-03T14:21:58.010" v="2136"/>
          <ac:spMkLst>
            <pc:docMk/>
            <pc:sldMk cId="3851397569" sldId="265"/>
            <ac:spMk id="3386" creationId="{41BD2E51-E1FC-4945-CD3E-2204CCC63156}"/>
          </ac:spMkLst>
        </pc:spChg>
        <pc:spChg chg="mod">
          <ac:chgData name="Cathrine Duedahl-Olesen" userId="0f4ad920445e6980" providerId="LiveId" clId="{9BB04C64-65BF-4D03-BC82-A3C9E3A20544}" dt="2023-02-03T14:21:58.010" v="2136"/>
          <ac:spMkLst>
            <pc:docMk/>
            <pc:sldMk cId="3851397569" sldId="265"/>
            <ac:spMk id="3387" creationId="{15F21851-85E3-EDC9-7D2E-D6F23AFB9C9F}"/>
          </ac:spMkLst>
        </pc:spChg>
        <pc:spChg chg="mod">
          <ac:chgData name="Cathrine Duedahl-Olesen" userId="0f4ad920445e6980" providerId="LiveId" clId="{9BB04C64-65BF-4D03-BC82-A3C9E3A20544}" dt="2023-02-03T14:21:58.010" v="2136"/>
          <ac:spMkLst>
            <pc:docMk/>
            <pc:sldMk cId="3851397569" sldId="265"/>
            <ac:spMk id="3388" creationId="{4DA9FC99-9239-8EAA-DC84-3F35C414113B}"/>
          </ac:spMkLst>
        </pc:spChg>
        <pc:spChg chg="mod">
          <ac:chgData name="Cathrine Duedahl-Olesen" userId="0f4ad920445e6980" providerId="LiveId" clId="{9BB04C64-65BF-4D03-BC82-A3C9E3A20544}" dt="2023-02-03T14:21:58.010" v="2136"/>
          <ac:spMkLst>
            <pc:docMk/>
            <pc:sldMk cId="3851397569" sldId="265"/>
            <ac:spMk id="3389" creationId="{15D2B504-3246-0126-E866-9B230DB67E5E}"/>
          </ac:spMkLst>
        </pc:spChg>
        <pc:spChg chg="mod">
          <ac:chgData name="Cathrine Duedahl-Olesen" userId="0f4ad920445e6980" providerId="LiveId" clId="{9BB04C64-65BF-4D03-BC82-A3C9E3A20544}" dt="2023-02-03T14:22:09.760" v="2139"/>
          <ac:spMkLst>
            <pc:docMk/>
            <pc:sldMk cId="3851397569" sldId="265"/>
            <ac:spMk id="3391" creationId="{5FBB4281-530A-74C3-CB6C-C8D562430A1A}"/>
          </ac:spMkLst>
        </pc:spChg>
        <pc:spChg chg="mod">
          <ac:chgData name="Cathrine Duedahl-Olesen" userId="0f4ad920445e6980" providerId="LiveId" clId="{9BB04C64-65BF-4D03-BC82-A3C9E3A20544}" dt="2023-02-03T14:22:09.760" v="2139"/>
          <ac:spMkLst>
            <pc:docMk/>
            <pc:sldMk cId="3851397569" sldId="265"/>
            <ac:spMk id="3395" creationId="{0D935324-BEE3-049F-35B0-0D8D95D1E02A}"/>
          </ac:spMkLst>
        </pc:spChg>
        <pc:spChg chg="mod">
          <ac:chgData name="Cathrine Duedahl-Olesen" userId="0f4ad920445e6980" providerId="LiveId" clId="{9BB04C64-65BF-4D03-BC82-A3C9E3A20544}" dt="2023-02-03T14:22:09.760" v="2139"/>
          <ac:spMkLst>
            <pc:docMk/>
            <pc:sldMk cId="3851397569" sldId="265"/>
            <ac:spMk id="3396" creationId="{5D752E37-841C-5E83-791F-C88F6C8B4C83}"/>
          </ac:spMkLst>
        </pc:spChg>
        <pc:spChg chg="mod">
          <ac:chgData name="Cathrine Duedahl-Olesen" userId="0f4ad920445e6980" providerId="LiveId" clId="{9BB04C64-65BF-4D03-BC82-A3C9E3A20544}" dt="2023-02-03T14:22:09.760" v="2139"/>
          <ac:spMkLst>
            <pc:docMk/>
            <pc:sldMk cId="3851397569" sldId="265"/>
            <ac:spMk id="3397" creationId="{9C9D962F-E876-EA9E-291F-6C9CEB460A0E}"/>
          </ac:spMkLst>
        </pc:spChg>
        <pc:spChg chg="mod">
          <ac:chgData name="Cathrine Duedahl-Olesen" userId="0f4ad920445e6980" providerId="LiveId" clId="{9BB04C64-65BF-4D03-BC82-A3C9E3A20544}" dt="2023-02-03T14:22:09.760" v="2139"/>
          <ac:spMkLst>
            <pc:docMk/>
            <pc:sldMk cId="3851397569" sldId="265"/>
            <ac:spMk id="3398" creationId="{C6714F0A-D8F5-340A-873F-F568CB8CEE09}"/>
          </ac:spMkLst>
        </pc:spChg>
        <pc:spChg chg="mod">
          <ac:chgData name="Cathrine Duedahl-Olesen" userId="0f4ad920445e6980" providerId="LiveId" clId="{9BB04C64-65BF-4D03-BC82-A3C9E3A20544}" dt="2023-02-03T14:22:09.760" v="2139"/>
          <ac:spMkLst>
            <pc:docMk/>
            <pc:sldMk cId="3851397569" sldId="265"/>
            <ac:spMk id="3399" creationId="{8090D5E5-2C34-CC46-8CEA-CCCED6A9B561}"/>
          </ac:spMkLst>
        </pc:spChg>
        <pc:spChg chg="mod">
          <ac:chgData name="Cathrine Duedahl-Olesen" userId="0f4ad920445e6980" providerId="LiveId" clId="{9BB04C64-65BF-4D03-BC82-A3C9E3A20544}" dt="2023-02-03T14:22:09.760" v="2139"/>
          <ac:spMkLst>
            <pc:docMk/>
            <pc:sldMk cId="3851397569" sldId="265"/>
            <ac:spMk id="3400" creationId="{165086E7-97BD-41E4-D58B-AA3A43159BE7}"/>
          </ac:spMkLst>
        </pc:spChg>
        <pc:spChg chg="mod">
          <ac:chgData name="Cathrine Duedahl-Olesen" userId="0f4ad920445e6980" providerId="LiveId" clId="{9BB04C64-65BF-4D03-BC82-A3C9E3A20544}" dt="2023-02-03T14:22:18.093" v="2141"/>
          <ac:spMkLst>
            <pc:docMk/>
            <pc:sldMk cId="3851397569" sldId="265"/>
            <ac:spMk id="3402" creationId="{3D87A8C1-A3EB-2E51-DF25-FCDEA17BEBA6}"/>
          </ac:spMkLst>
        </pc:spChg>
        <pc:spChg chg="mod">
          <ac:chgData name="Cathrine Duedahl-Olesen" userId="0f4ad920445e6980" providerId="LiveId" clId="{9BB04C64-65BF-4D03-BC82-A3C9E3A20544}" dt="2023-02-03T14:22:18.093" v="2141"/>
          <ac:spMkLst>
            <pc:docMk/>
            <pc:sldMk cId="3851397569" sldId="265"/>
            <ac:spMk id="3406" creationId="{DD43DA09-3722-A21C-FE77-E91840447CD1}"/>
          </ac:spMkLst>
        </pc:spChg>
        <pc:spChg chg="mod">
          <ac:chgData name="Cathrine Duedahl-Olesen" userId="0f4ad920445e6980" providerId="LiveId" clId="{9BB04C64-65BF-4D03-BC82-A3C9E3A20544}" dt="2023-02-03T14:22:18.093" v="2141"/>
          <ac:spMkLst>
            <pc:docMk/>
            <pc:sldMk cId="3851397569" sldId="265"/>
            <ac:spMk id="3407" creationId="{6B42CFD8-6B67-4D8C-68C3-F5F251FC6CAA}"/>
          </ac:spMkLst>
        </pc:spChg>
        <pc:spChg chg="mod">
          <ac:chgData name="Cathrine Duedahl-Olesen" userId="0f4ad920445e6980" providerId="LiveId" clId="{9BB04C64-65BF-4D03-BC82-A3C9E3A20544}" dt="2023-02-03T14:22:18.093" v="2141"/>
          <ac:spMkLst>
            <pc:docMk/>
            <pc:sldMk cId="3851397569" sldId="265"/>
            <ac:spMk id="3408" creationId="{929FEECA-C5B1-7636-DD23-BC60022D10B6}"/>
          </ac:spMkLst>
        </pc:spChg>
        <pc:spChg chg="mod">
          <ac:chgData name="Cathrine Duedahl-Olesen" userId="0f4ad920445e6980" providerId="LiveId" clId="{9BB04C64-65BF-4D03-BC82-A3C9E3A20544}" dt="2023-02-03T14:22:18.093" v="2141"/>
          <ac:spMkLst>
            <pc:docMk/>
            <pc:sldMk cId="3851397569" sldId="265"/>
            <ac:spMk id="3409" creationId="{90963712-361A-A102-B8EC-0DE2771CB5BE}"/>
          </ac:spMkLst>
        </pc:spChg>
        <pc:spChg chg="mod">
          <ac:chgData name="Cathrine Duedahl-Olesen" userId="0f4ad920445e6980" providerId="LiveId" clId="{9BB04C64-65BF-4D03-BC82-A3C9E3A20544}" dt="2023-02-03T14:22:18.093" v="2141"/>
          <ac:spMkLst>
            <pc:docMk/>
            <pc:sldMk cId="3851397569" sldId="265"/>
            <ac:spMk id="3410" creationId="{81ABAF97-3AEA-735E-AEBB-A113728C9E52}"/>
          </ac:spMkLst>
        </pc:spChg>
        <pc:spChg chg="mod">
          <ac:chgData name="Cathrine Duedahl-Olesen" userId="0f4ad920445e6980" providerId="LiveId" clId="{9BB04C64-65BF-4D03-BC82-A3C9E3A20544}" dt="2023-02-03T14:22:18.093" v="2141"/>
          <ac:spMkLst>
            <pc:docMk/>
            <pc:sldMk cId="3851397569" sldId="265"/>
            <ac:spMk id="3411" creationId="{87E760BA-9BAA-8E37-7C18-D093E943FFEE}"/>
          </ac:spMkLst>
        </pc:spChg>
        <pc:spChg chg="mod">
          <ac:chgData name="Cathrine Duedahl-Olesen" userId="0f4ad920445e6980" providerId="LiveId" clId="{9BB04C64-65BF-4D03-BC82-A3C9E3A20544}" dt="2023-02-03T14:22:18.314" v="2142"/>
          <ac:spMkLst>
            <pc:docMk/>
            <pc:sldMk cId="3851397569" sldId="265"/>
            <ac:spMk id="3413" creationId="{C9843317-6205-3D90-C43E-83D2BDFBADC6}"/>
          </ac:spMkLst>
        </pc:spChg>
        <pc:spChg chg="mod">
          <ac:chgData name="Cathrine Duedahl-Olesen" userId="0f4ad920445e6980" providerId="LiveId" clId="{9BB04C64-65BF-4D03-BC82-A3C9E3A20544}" dt="2023-02-03T14:22:18.314" v="2142"/>
          <ac:spMkLst>
            <pc:docMk/>
            <pc:sldMk cId="3851397569" sldId="265"/>
            <ac:spMk id="3417" creationId="{C16A1DB2-EEB5-7DD4-4825-2637D84DF70A}"/>
          </ac:spMkLst>
        </pc:spChg>
        <pc:spChg chg="mod">
          <ac:chgData name="Cathrine Duedahl-Olesen" userId="0f4ad920445e6980" providerId="LiveId" clId="{9BB04C64-65BF-4D03-BC82-A3C9E3A20544}" dt="2023-02-03T14:22:18.314" v="2142"/>
          <ac:spMkLst>
            <pc:docMk/>
            <pc:sldMk cId="3851397569" sldId="265"/>
            <ac:spMk id="3418" creationId="{65BFC40C-7D74-E539-4BEE-301F7487335C}"/>
          </ac:spMkLst>
        </pc:spChg>
        <pc:spChg chg="mod">
          <ac:chgData name="Cathrine Duedahl-Olesen" userId="0f4ad920445e6980" providerId="LiveId" clId="{9BB04C64-65BF-4D03-BC82-A3C9E3A20544}" dt="2023-02-03T14:22:18.314" v="2142"/>
          <ac:spMkLst>
            <pc:docMk/>
            <pc:sldMk cId="3851397569" sldId="265"/>
            <ac:spMk id="3419" creationId="{4A2E6FCF-F50B-DABA-D5F0-45FA052E943E}"/>
          </ac:spMkLst>
        </pc:spChg>
        <pc:spChg chg="mod">
          <ac:chgData name="Cathrine Duedahl-Olesen" userId="0f4ad920445e6980" providerId="LiveId" clId="{9BB04C64-65BF-4D03-BC82-A3C9E3A20544}" dt="2023-02-03T14:22:18.314" v="2142"/>
          <ac:spMkLst>
            <pc:docMk/>
            <pc:sldMk cId="3851397569" sldId="265"/>
            <ac:spMk id="3420" creationId="{63A39426-74B3-4B87-9594-613DDB39A379}"/>
          </ac:spMkLst>
        </pc:spChg>
        <pc:spChg chg="mod">
          <ac:chgData name="Cathrine Duedahl-Olesen" userId="0f4ad920445e6980" providerId="LiveId" clId="{9BB04C64-65BF-4D03-BC82-A3C9E3A20544}" dt="2023-02-03T14:22:18.314" v="2142"/>
          <ac:spMkLst>
            <pc:docMk/>
            <pc:sldMk cId="3851397569" sldId="265"/>
            <ac:spMk id="3421" creationId="{BC2FA613-969A-416B-D687-2794314E6804}"/>
          </ac:spMkLst>
        </pc:spChg>
        <pc:spChg chg="mod">
          <ac:chgData name="Cathrine Duedahl-Olesen" userId="0f4ad920445e6980" providerId="LiveId" clId="{9BB04C64-65BF-4D03-BC82-A3C9E3A20544}" dt="2023-02-03T14:22:18.314" v="2142"/>
          <ac:spMkLst>
            <pc:docMk/>
            <pc:sldMk cId="3851397569" sldId="265"/>
            <ac:spMk id="3422" creationId="{17433663-79F1-76EC-A9B0-753B78979AE4}"/>
          </ac:spMkLst>
        </pc:spChg>
        <pc:spChg chg="mod">
          <ac:chgData name="Cathrine Duedahl-Olesen" userId="0f4ad920445e6980" providerId="LiveId" clId="{9BB04C64-65BF-4D03-BC82-A3C9E3A20544}" dt="2023-02-03T14:22:18.534" v="2143"/>
          <ac:spMkLst>
            <pc:docMk/>
            <pc:sldMk cId="3851397569" sldId="265"/>
            <ac:spMk id="3424" creationId="{236051B9-B896-A0D5-627F-88F7DECA0A7E}"/>
          </ac:spMkLst>
        </pc:spChg>
        <pc:spChg chg="mod">
          <ac:chgData name="Cathrine Duedahl-Olesen" userId="0f4ad920445e6980" providerId="LiveId" clId="{9BB04C64-65BF-4D03-BC82-A3C9E3A20544}" dt="2023-02-03T14:22:18.534" v="2143"/>
          <ac:spMkLst>
            <pc:docMk/>
            <pc:sldMk cId="3851397569" sldId="265"/>
            <ac:spMk id="3428" creationId="{43120CF3-5A3C-C8F3-1062-7EC2F018F266}"/>
          </ac:spMkLst>
        </pc:spChg>
        <pc:spChg chg="mod">
          <ac:chgData name="Cathrine Duedahl-Olesen" userId="0f4ad920445e6980" providerId="LiveId" clId="{9BB04C64-65BF-4D03-BC82-A3C9E3A20544}" dt="2023-02-03T14:22:18.534" v="2143"/>
          <ac:spMkLst>
            <pc:docMk/>
            <pc:sldMk cId="3851397569" sldId="265"/>
            <ac:spMk id="3429" creationId="{B9F65049-1F0F-D7E5-B13E-100AE32629AC}"/>
          </ac:spMkLst>
        </pc:spChg>
        <pc:spChg chg="mod">
          <ac:chgData name="Cathrine Duedahl-Olesen" userId="0f4ad920445e6980" providerId="LiveId" clId="{9BB04C64-65BF-4D03-BC82-A3C9E3A20544}" dt="2023-02-03T14:22:18.534" v="2143"/>
          <ac:spMkLst>
            <pc:docMk/>
            <pc:sldMk cId="3851397569" sldId="265"/>
            <ac:spMk id="3430" creationId="{7B0892E1-D62C-3EE0-47E7-797CF148D50B}"/>
          </ac:spMkLst>
        </pc:spChg>
        <pc:spChg chg="mod">
          <ac:chgData name="Cathrine Duedahl-Olesen" userId="0f4ad920445e6980" providerId="LiveId" clId="{9BB04C64-65BF-4D03-BC82-A3C9E3A20544}" dt="2023-02-03T14:22:18.534" v="2143"/>
          <ac:spMkLst>
            <pc:docMk/>
            <pc:sldMk cId="3851397569" sldId="265"/>
            <ac:spMk id="3431" creationId="{3B0C9FC3-522E-9EBE-113D-CC581BB8ECCB}"/>
          </ac:spMkLst>
        </pc:spChg>
        <pc:spChg chg="mod">
          <ac:chgData name="Cathrine Duedahl-Olesen" userId="0f4ad920445e6980" providerId="LiveId" clId="{9BB04C64-65BF-4D03-BC82-A3C9E3A20544}" dt="2023-02-03T14:22:18.534" v="2143"/>
          <ac:spMkLst>
            <pc:docMk/>
            <pc:sldMk cId="3851397569" sldId="265"/>
            <ac:spMk id="3432" creationId="{E4F85F93-275E-73DF-F897-8FA4C221245A}"/>
          </ac:spMkLst>
        </pc:spChg>
        <pc:spChg chg="mod">
          <ac:chgData name="Cathrine Duedahl-Olesen" userId="0f4ad920445e6980" providerId="LiveId" clId="{9BB04C64-65BF-4D03-BC82-A3C9E3A20544}" dt="2023-02-03T14:22:18.534" v="2143"/>
          <ac:spMkLst>
            <pc:docMk/>
            <pc:sldMk cId="3851397569" sldId="265"/>
            <ac:spMk id="3433" creationId="{6232106A-C5BD-A064-C86B-2149B11DB5F3}"/>
          </ac:spMkLst>
        </pc:spChg>
        <pc:spChg chg="mod">
          <ac:chgData name="Cathrine Duedahl-Olesen" userId="0f4ad920445e6980" providerId="LiveId" clId="{9BB04C64-65BF-4D03-BC82-A3C9E3A20544}" dt="2023-02-03T14:22:18.753" v="2144"/>
          <ac:spMkLst>
            <pc:docMk/>
            <pc:sldMk cId="3851397569" sldId="265"/>
            <ac:spMk id="3435" creationId="{A80CDDD6-5D2B-CEB6-0A86-9BE8B5DBC718}"/>
          </ac:spMkLst>
        </pc:spChg>
        <pc:spChg chg="mod">
          <ac:chgData name="Cathrine Duedahl-Olesen" userId="0f4ad920445e6980" providerId="LiveId" clId="{9BB04C64-65BF-4D03-BC82-A3C9E3A20544}" dt="2023-02-03T14:22:18.753" v="2144"/>
          <ac:spMkLst>
            <pc:docMk/>
            <pc:sldMk cId="3851397569" sldId="265"/>
            <ac:spMk id="3439" creationId="{D66CAB5B-A96A-AC90-3381-654B94D75E68}"/>
          </ac:spMkLst>
        </pc:spChg>
        <pc:spChg chg="mod">
          <ac:chgData name="Cathrine Duedahl-Olesen" userId="0f4ad920445e6980" providerId="LiveId" clId="{9BB04C64-65BF-4D03-BC82-A3C9E3A20544}" dt="2023-02-03T14:22:18.753" v="2144"/>
          <ac:spMkLst>
            <pc:docMk/>
            <pc:sldMk cId="3851397569" sldId="265"/>
            <ac:spMk id="3440" creationId="{19642365-C845-824F-AD5F-F9AE3A420927}"/>
          </ac:spMkLst>
        </pc:spChg>
        <pc:spChg chg="mod">
          <ac:chgData name="Cathrine Duedahl-Olesen" userId="0f4ad920445e6980" providerId="LiveId" clId="{9BB04C64-65BF-4D03-BC82-A3C9E3A20544}" dt="2023-02-03T14:22:18.753" v="2144"/>
          <ac:spMkLst>
            <pc:docMk/>
            <pc:sldMk cId="3851397569" sldId="265"/>
            <ac:spMk id="3441" creationId="{BCA4517A-1A56-4DE2-96FB-5886B5381A79}"/>
          </ac:spMkLst>
        </pc:spChg>
        <pc:spChg chg="mod">
          <ac:chgData name="Cathrine Duedahl-Olesen" userId="0f4ad920445e6980" providerId="LiveId" clId="{9BB04C64-65BF-4D03-BC82-A3C9E3A20544}" dt="2023-02-03T14:22:18.753" v="2144"/>
          <ac:spMkLst>
            <pc:docMk/>
            <pc:sldMk cId="3851397569" sldId="265"/>
            <ac:spMk id="3442" creationId="{133C4AB9-1397-8FD8-4E5E-FCB2ED5CEDC1}"/>
          </ac:spMkLst>
        </pc:spChg>
        <pc:spChg chg="mod">
          <ac:chgData name="Cathrine Duedahl-Olesen" userId="0f4ad920445e6980" providerId="LiveId" clId="{9BB04C64-65BF-4D03-BC82-A3C9E3A20544}" dt="2023-02-03T14:22:18.753" v="2144"/>
          <ac:spMkLst>
            <pc:docMk/>
            <pc:sldMk cId="3851397569" sldId="265"/>
            <ac:spMk id="3443" creationId="{FC2071DD-A8FF-5989-05FE-467415EE7C6E}"/>
          </ac:spMkLst>
        </pc:spChg>
        <pc:spChg chg="mod">
          <ac:chgData name="Cathrine Duedahl-Olesen" userId="0f4ad920445e6980" providerId="LiveId" clId="{9BB04C64-65BF-4D03-BC82-A3C9E3A20544}" dt="2023-02-03T14:22:18.753" v="2144"/>
          <ac:spMkLst>
            <pc:docMk/>
            <pc:sldMk cId="3851397569" sldId="265"/>
            <ac:spMk id="3444" creationId="{5383BDF5-00AD-B6EF-9FAA-5D096A3A06F3}"/>
          </ac:spMkLst>
        </pc:spChg>
        <pc:spChg chg="mod">
          <ac:chgData name="Cathrine Duedahl-Olesen" userId="0f4ad920445e6980" providerId="LiveId" clId="{9BB04C64-65BF-4D03-BC82-A3C9E3A20544}" dt="2023-02-03T14:22:18.928" v="2145"/>
          <ac:spMkLst>
            <pc:docMk/>
            <pc:sldMk cId="3851397569" sldId="265"/>
            <ac:spMk id="3446" creationId="{EF02D560-F004-5AFE-7DBB-5E4C6C962250}"/>
          </ac:spMkLst>
        </pc:spChg>
        <pc:spChg chg="mod">
          <ac:chgData name="Cathrine Duedahl-Olesen" userId="0f4ad920445e6980" providerId="LiveId" clId="{9BB04C64-65BF-4D03-BC82-A3C9E3A20544}" dt="2023-02-03T14:22:18.928" v="2145"/>
          <ac:spMkLst>
            <pc:docMk/>
            <pc:sldMk cId="3851397569" sldId="265"/>
            <ac:spMk id="3450" creationId="{4C243284-9760-19E3-FA05-9E0F7E19D405}"/>
          </ac:spMkLst>
        </pc:spChg>
        <pc:spChg chg="mod">
          <ac:chgData name="Cathrine Duedahl-Olesen" userId="0f4ad920445e6980" providerId="LiveId" clId="{9BB04C64-65BF-4D03-BC82-A3C9E3A20544}" dt="2023-02-03T14:22:18.928" v="2145"/>
          <ac:spMkLst>
            <pc:docMk/>
            <pc:sldMk cId="3851397569" sldId="265"/>
            <ac:spMk id="3451" creationId="{DC5E665E-9DD7-E69C-331A-59E8A9199F43}"/>
          </ac:spMkLst>
        </pc:spChg>
        <pc:spChg chg="mod">
          <ac:chgData name="Cathrine Duedahl-Olesen" userId="0f4ad920445e6980" providerId="LiveId" clId="{9BB04C64-65BF-4D03-BC82-A3C9E3A20544}" dt="2023-02-03T14:22:18.928" v="2145"/>
          <ac:spMkLst>
            <pc:docMk/>
            <pc:sldMk cId="3851397569" sldId="265"/>
            <ac:spMk id="3452" creationId="{4F09C5D1-9C2D-822C-C62C-C374838AC802}"/>
          </ac:spMkLst>
        </pc:spChg>
        <pc:spChg chg="mod">
          <ac:chgData name="Cathrine Duedahl-Olesen" userId="0f4ad920445e6980" providerId="LiveId" clId="{9BB04C64-65BF-4D03-BC82-A3C9E3A20544}" dt="2023-02-03T14:22:18.928" v="2145"/>
          <ac:spMkLst>
            <pc:docMk/>
            <pc:sldMk cId="3851397569" sldId="265"/>
            <ac:spMk id="3453" creationId="{D5EBDB52-4018-C6AC-BC22-1B2D647AF241}"/>
          </ac:spMkLst>
        </pc:spChg>
        <pc:spChg chg="mod">
          <ac:chgData name="Cathrine Duedahl-Olesen" userId="0f4ad920445e6980" providerId="LiveId" clId="{9BB04C64-65BF-4D03-BC82-A3C9E3A20544}" dt="2023-02-03T14:22:18.928" v="2145"/>
          <ac:spMkLst>
            <pc:docMk/>
            <pc:sldMk cId="3851397569" sldId="265"/>
            <ac:spMk id="3454" creationId="{9E93CEE9-EDD5-14CF-E5C4-21C5AA653B72}"/>
          </ac:spMkLst>
        </pc:spChg>
        <pc:spChg chg="mod">
          <ac:chgData name="Cathrine Duedahl-Olesen" userId="0f4ad920445e6980" providerId="LiveId" clId="{9BB04C64-65BF-4D03-BC82-A3C9E3A20544}" dt="2023-02-03T14:22:18.928" v="2145"/>
          <ac:spMkLst>
            <pc:docMk/>
            <pc:sldMk cId="3851397569" sldId="265"/>
            <ac:spMk id="3455" creationId="{5095188E-6913-0988-65C7-6CECB4A0989A}"/>
          </ac:spMkLst>
        </pc:spChg>
        <pc:spChg chg="mod">
          <ac:chgData name="Cathrine Duedahl-Olesen" userId="0f4ad920445e6980" providerId="LiveId" clId="{9BB04C64-65BF-4D03-BC82-A3C9E3A20544}" dt="2023-02-03T14:22:19.135" v="2146"/>
          <ac:spMkLst>
            <pc:docMk/>
            <pc:sldMk cId="3851397569" sldId="265"/>
            <ac:spMk id="3457" creationId="{08E94FE0-4A85-3DAE-24FD-A4DA3FCB13DF}"/>
          </ac:spMkLst>
        </pc:spChg>
        <pc:spChg chg="mod">
          <ac:chgData name="Cathrine Duedahl-Olesen" userId="0f4ad920445e6980" providerId="LiveId" clId="{9BB04C64-65BF-4D03-BC82-A3C9E3A20544}" dt="2023-02-03T14:22:19.135" v="2146"/>
          <ac:spMkLst>
            <pc:docMk/>
            <pc:sldMk cId="3851397569" sldId="265"/>
            <ac:spMk id="3461" creationId="{8AFB8B07-B87F-066F-F621-B66495DDE2CF}"/>
          </ac:spMkLst>
        </pc:spChg>
        <pc:spChg chg="mod">
          <ac:chgData name="Cathrine Duedahl-Olesen" userId="0f4ad920445e6980" providerId="LiveId" clId="{9BB04C64-65BF-4D03-BC82-A3C9E3A20544}" dt="2023-02-03T14:22:19.135" v="2146"/>
          <ac:spMkLst>
            <pc:docMk/>
            <pc:sldMk cId="3851397569" sldId="265"/>
            <ac:spMk id="3462" creationId="{295F526C-1BD8-7164-315F-7BD1FDAA72DA}"/>
          </ac:spMkLst>
        </pc:spChg>
        <pc:spChg chg="mod">
          <ac:chgData name="Cathrine Duedahl-Olesen" userId="0f4ad920445e6980" providerId="LiveId" clId="{9BB04C64-65BF-4D03-BC82-A3C9E3A20544}" dt="2023-02-03T14:22:19.135" v="2146"/>
          <ac:spMkLst>
            <pc:docMk/>
            <pc:sldMk cId="3851397569" sldId="265"/>
            <ac:spMk id="3463" creationId="{26961B72-A31F-12B3-BDB3-0E5FF2B2A7A8}"/>
          </ac:spMkLst>
        </pc:spChg>
        <pc:spChg chg="mod">
          <ac:chgData name="Cathrine Duedahl-Olesen" userId="0f4ad920445e6980" providerId="LiveId" clId="{9BB04C64-65BF-4D03-BC82-A3C9E3A20544}" dt="2023-02-03T14:22:19.135" v="2146"/>
          <ac:spMkLst>
            <pc:docMk/>
            <pc:sldMk cId="3851397569" sldId="265"/>
            <ac:spMk id="3464" creationId="{DC4FB14A-95D7-D3D1-36C2-5C4A88ED862C}"/>
          </ac:spMkLst>
        </pc:spChg>
        <pc:spChg chg="mod">
          <ac:chgData name="Cathrine Duedahl-Olesen" userId="0f4ad920445e6980" providerId="LiveId" clId="{9BB04C64-65BF-4D03-BC82-A3C9E3A20544}" dt="2023-02-03T14:22:19.135" v="2146"/>
          <ac:spMkLst>
            <pc:docMk/>
            <pc:sldMk cId="3851397569" sldId="265"/>
            <ac:spMk id="3465" creationId="{C5920811-0D68-035A-E021-2672966001A5}"/>
          </ac:spMkLst>
        </pc:spChg>
        <pc:spChg chg="mod">
          <ac:chgData name="Cathrine Duedahl-Olesen" userId="0f4ad920445e6980" providerId="LiveId" clId="{9BB04C64-65BF-4D03-BC82-A3C9E3A20544}" dt="2023-02-03T14:22:19.135" v="2146"/>
          <ac:spMkLst>
            <pc:docMk/>
            <pc:sldMk cId="3851397569" sldId="265"/>
            <ac:spMk id="3466" creationId="{799A5BA9-F384-E0AE-BB40-07EDCE01BF6F}"/>
          </ac:spMkLst>
        </pc:spChg>
        <pc:spChg chg="mod">
          <ac:chgData name="Cathrine Duedahl-Olesen" userId="0f4ad920445e6980" providerId="LiveId" clId="{9BB04C64-65BF-4D03-BC82-A3C9E3A20544}" dt="2023-02-03T14:22:19.321" v="2147"/>
          <ac:spMkLst>
            <pc:docMk/>
            <pc:sldMk cId="3851397569" sldId="265"/>
            <ac:spMk id="3468" creationId="{CA0CCF57-B247-CCC3-B6D8-8FA5085B287C}"/>
          </ac:spMkLst>
        </pc:spChg>
        <pc:spChg chg="mod">
          <ac:chgData name="Cathrine Duedahl-Olesen" userId="0f4ad920445e6980" providerId="LiveId" clId="{9BB04C64-65BF-4D03-BC82-A3C9E3A20544}" dt="2023-02-03T14:22:19.321" v="2147"/>
          <ac:spMkLst>
            <pc:docMk/>
            <pc:sldMk cId="3851397569" sldId="265"/>
            <ac:spMk id="3472" creationId="{8AD4D27C-41A8-AB33-CEDC-D05F37C0840A}"/>
          </ac:spMkLst>
        </pc:spChg>
        <pc:spChg chg="mod">
          <ac:chgData name="Cathrine Duedahl-Olesen" userId="0f4ad920445e6980" providerId="LiveId" clId="{9BB04C64-65BF-4D03-BC82-A3C9E3A20544}" dt="2023-02-03T14:22:19.321" v="2147"/>
          <ac:spMkLst>
            <pc:docMk/>
            <pc:sldMk cId="3851397569" sldId="265"/>
            <ac:spMk id="3473" creationId="{19AB1DFD-725D-6DA1-7F88-999443E236DD}"/>
          </ac:spMkLst>
        </pc:spChg>
        <pc:spChg chg="mod">
          <ac:chgData name="Cathrine Duedahl-Olesen" userId="0f4ad920445e6980" providerId="LiveId" clId="{9BB04C64-65BF-4D03-BC82-A3C9E3A20544}" dt="2023-02-03T14:22:19.321" v="2147"/>
          <ac:spMkLst>
            <pc:docMk/>
            <pc:sldMk cId="3851397569" sldId="265"/>
            <ac:spMk id="3474" creationId="{82D93776-F147-3E86-3912-006447539585}"/>
          </ac:spMkLst>
        </pc:spChg>
        <pc:spChg chg="mod">
          <ac:chgData name="Cathrine Duedahl-Olesen" userId="0f4ad920445e6980" providerId="LiveId" clId="{9BB04C64-65BF-4D03-BC82-A3C9E3A20544}" dt="2023-02-03T14:22:19.321" v="2147"/>
          <ac:spMkLst>
            <pc:docMk/>
            <pc:sldMk cId="3851397569" sldId="265"/>
            <ac:spMk id="3475" creationId="{F9A6FFBE-7A6C-B989-BAB9-D0E2FD83DC71}"/>
          </ac:spMkLst>
        </pc:spChg>
        <pc:spChg chg="mod">
          <ac:chgData name="Cathrine Duedahl-Olesen" userId="0f4ad920445e6980" providerId="LiveId" clId="{9BB04C64-65BF-4D03-BC82-A3C9E3A20544}" dt="2023-02-03T14:22:19.321" v="2147"/>
          <ac:spMkLst>
            <pc:docMk/>
            <pc:sldMk cId="3851397569" sldId="265"/>
            <ac:spMk id="3476" creationId="{5E4C2BAB-5F36-6B5E-77C4-22765C678EF2}"/>
          </ac:spMkLst>
        </pc:spChg>
        <pc:spChg chg="mod">
          <ac:chgData name="Cathrine Duedahl-Olesen" userId="0f4ad920445e6980" providerId="LiveId" clId="{9BB04C64-65BF-4D03-BC82-A3C9E3A20544}" dt="2023-02-03T14:22:19.321" v="2147"/>
          <ac:spMkLst>
            <pc:docMk/>
            <pc:sldMk cId="3851397569" sldId="265"/>
            <ac:spMk id="3477" creationId="{9FC89461-FEEF-9F92-C1ED-4C2CA28A1E0D}"/>
          </ac:spMkLst>
        </pc:spChg>
        <pc:spChg chg="mod">
          <ac:chgData name="Cathrine Duedahl-Olesen" userId="0f4ad920445e6980" providerId="LiveId" clId="{9BB04C64-65BF-4D03-BC82-A3C9E3A20544}" dt="2023-02-03T14:22:19.536" v="2148"/>
          <ac:spMkLst>
            <pc:docMk/>
            <pc:sldMk cId="3851397569" sldId="265"/>
            <ac:spMk id="3479" creationId="{19861971-CC4C-2805-CD39-C750C0CF1B6F}"/>
          </ac:spMkLst>
        </pc:spChg>
        <pc:spChg chg="mod">
          <ac:chgData name="Cathrine Duedahl-Olesen" userId="0f4ad920445e6980" providerId="LiveId" clId="{9BB04C64-65BF-4D03-BC82-A3C9E3A20544}" dt="2023-02-03T14:22:19.536" v="2148"/>
          <ac:spMkLst>
            <pc:docMk/>
            <pc:sldMk cId="3851397569" sldId="265"/>
            <ac:spMk id="3483" creationId="{64B1F879-1536-23F9-EF21-30F6D2B1C379}"/>
          </ac:spMkLst>
        </pc:spChg>
        <pc:spChg chg="mod">
          <ac:chgData name="Cathrine Duedahl-Olesen" userId="0f4ad920445e6980" providerId="LiveId" clId="{9BB04C64-65BF-4D03-BC82-A3C9E3A20544}" dt="2023-02-03T14:22:19.536" v="2148"/>
          <ac:spMkLst>
            <pc:docMk/>
            <pc:sldMk cId="3851397569" sldId="265"/>
            <ac:spMk id="3484" creationId="{2E03FF6A-BF71-8B3E-077D-7CED60DE6819}"/>
          </ac:spMkLst>
        </pc:spChg>
        <pc:spChg chg="mod">
          <ac:chgData name="Cathrine Duedahl-Olesen" userId="0f4ad920445e6980" providerId="LiveId" clId="{9BB04C64-65BF-4D03-BC82-A3C9E3A20544}" dt="2023-02-03T14:22:19.536" v="2148"/>
          <ac:spMkLst>
            <pc:docMk/>
            <pc:sldMk cId="3851397569" sldId="265"/>
            <ac:spMk id="3485" creationId="{4AD7AACB-1AA1-4B49-E2F7-E5C9CAD2283F}"/>
          </ac:spMkLst>
        </pc:spChg>
        <pc:spChg chg="mod">
          <ac:chgData name="Cathrine Duedahl-Olesen" userId="0f4ad920445e6980" providerId="LiveId" clId="{9BB04C64-65BF-4D03-BC82-A3C9E3A20544}" dt="2023-02-03T14:22:19.536" v="2148"/>
          <ac:spMkLst>
            <pc:docMk/>
            <pc:sldMk cId="3851397569" sldId="265"/>
            <ac:spMk id="3486" creationId="{4C7C22BF-697B-1680-8292-53F4263C097A}"/>
          </ac:spMkLst>
        </pc:spChg>
        <pc:spChg chg="mod">
          <ac:chgData name="Cathrine Duedahl-Olesen" userId="0f4ad920445e6980" providerId="LiveId" clId="{9BB04C64-65BF-4D03-BC82-A3C9E3A20544}" dt="2023-02-03T14:22:19.536" v="2148"/>
          <ac:spMkLst>
            <pc:docMk/>
            <pc:sldMk cId="3851397569" sldId="265"/>
            <ac:spMk id="3487" creationId="{38DA4A5E-BAD5-D696-4A19-F0C1DD30F5AF}"/>
          </ac:spMkLst>
        </pc:spChg>
        <pc:spChg chg="mod">
          <ac:chgData name="Cathrine Duedahl-Olesen" userId="0f4ad920445e6980" providerId="LiveId" clId="{9BB04C64-65BF-4D03-BC82-A3C9E3A20544}" dt="2023-02-03T14:22:19.536" v="2148"/>
          <ac:spMkLst>
            <pc:docMk/>
            <pc:sldMk cId="3851397569" sldId="265"/>
            <ac:spMk id="3488" creationId="{1652A3CD-2DA6-99DF-97A8-85A6E43CD1C4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490" creationId="{8104D707-5B2E-0691-221D-48E869489F36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494" creationId="{C0E0B758-CC2D-BAF8-09EF-9FFC89C0E878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495" creationId="{5484D26A-EFE5-DE5A-7D33-61ED69787789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496" creationId="{F3147A34-85E8-4F1C-E830-29AEBD586F09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497" creationId="{E78DD4BF-3097-BA8E-6410-CEFF0F20608F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498" creationId="{A2BD2E00-B7E0-34B7-C210-3D7397AAC693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499" creationId="{73A763FF-0205-87E8-BE8D-F2641F5175CA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01" creationId="{0C3C14B6-E6FA-728C-64EB-0B0ACB1DC047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05" creationId="{884A2164-A365-9C41-3AFA-1FA4ED528E80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06" creationId="{52D5A79A-86C8-EB4D-BB3C-0A77E812AB6B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07" creationId="{44E13385-1D81-EB76-932D-3E33857E7B99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08" creationId="{1E58D3B9-4924-7C5A-4F2E-A440DC3C5150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09" creationId="{529F613E-FE3C-289A-4906-BF0EBCF2F097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10" creationId="{2F1256A9-E631-B2F9-ABD5-BC96A355422B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12" creationId="{05B230BB-E6D9-3211-040C-65079F0F64D7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16" creationId="{46965328-FD24-1B30-0C8F-18A004704F47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17" creationId="{C34831A9-3595-5853-3D4A-29A22A46B982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18" creationId="{07043124-D6C5-DD73-FD1C-BB68394850B9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19" creationId="{0144D323-CC98-03B6-0FDA-34F81BBE6C62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20" creationId="{A9CA201B-D7A8-F90C-4680-7EE3279A9536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21" creationId="{C44F823F-647D-53A1-5BB6-71DDA73A79B6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23" creationId="{003B72D2-5CDA-B03B-F6E4-D5E043330BE0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27" creationId="{6C65D705-3DB2-303B-CEDF-672037B584CE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28" creationId="{8BE0CE29-CC56-69AF-62AC-677B3EE48029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29" creationId="{363AE67E-45A5-09AF-8B04-5500E1084961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30" creationId="{6551489B-E2F6-06D7-0FA5-56854EBF323A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31" creationId="{AF6A2B60-7F7C-D579-11D1-1DC24D6A8E4F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32" creationId="{A17EDD49-AB63-62F7-0C8A-43B9CB0C4DFD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34" creationId="{C512F343-F88D-388E-351C-7AA0780D23DD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38" creationId="{385C8F92-44DA-DEBC-5DC0-305DB0692DFD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39" creationId="{D0FD5444-8128-433C-F7FE-2D79DBADE059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40" creationId="{F38B4B07-1F56-919C-D4EC-1BE84F174AA7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41" creationId="{D26E8569-5A79-F57D-2FC8-9480A0D17479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42" creationId="{B7AF0EFD-E48E-73F1-8767-386BAD7F77BB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43" creationId="{56A4A4A0-DB74-4B2F-CB01-711F4AD7A598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45" creationId="{95E5B839-78BD-4630-402A-3CB28C4AA191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49" creationId="{A7454C36-7B02-87D0-3ABA-972836232069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50" creationId="{8AFA3EA8-3056-5448-BF36-25DAC951C38D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51" creationId="{0C388715-E274-E57F-2657-C65BD8523748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52" creationId="{B78A3D6E-FB43-60A6-A12B-8D819CF871B2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53" creationId="{BCD8737F-47AE-B588-A90F-B272DE28063D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54" creationId="{81DB2D27-21AB-D6FA-F64C-8347536B9DA0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56" creationId="{B4607F07-F6BF-4857-5E3E-8D4587560F24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60" creationId="{1648C58D-8B3F-F76D-4246-1C997E71A70C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61" creationId="{C0E55B66-1C7B-E6F8-BFFC-BB99647C17BC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62" creationId="{4F83C531-88AB-B74F-803B-991BF7A44981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63" creationId="{C6C2565A-B49D-DDDE-895A-D062B36B7E47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64" creationId="{14B9AB3D-C8A4-AC88-0B25-CEFACD96274E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65" creationId="{3904AFE5-0933-5577-E198-3382F2835F66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67" creationId="{22C0F082-A160-1F74-3D87-4F195B3764EE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71" creationId="{3606C9EE-7C82-A5F2-5B5D-AB6198B0B637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72" creationId="{27886D8C-A88F-B042-723E-B556258541B1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73" creationId="{66315D75-E91C-F1A6-BC88-40F31759F115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74" creationId="{E6D932BC-04A7-5216-4966-EB6AF43AF9E0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75" creationId="{3EB438BD-3130-638A-57B4-D5F276DDADB1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76" creationId="{771F3B35-2D22-23AD-C7C4-5F60A08C2007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78" creationId="{4F906688-7A68-7649-00E4-4890C3CD612A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82" creationId="{807D3AD7-43F5-F939-1E19-0C6282E9FE31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83" creationId="{E86A6535-DF6D-EFAA-D6C7-FB76170D9755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84" creationId="{B7FFD183-6965-A5B8-3E83-851A65BEBF6F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85" creationId="{DBC5F9B0-81BD-65EA-20C1-B76CFB4322DD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86" creationId="{21842D2F-CF35-14DA-C917-6A1E8823EB6C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87" creationId="{14F551ED-D528-7B2F-248B-BDA27DE8D339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89" creationId="{CE5E25B7-1772-C13D-5B96-8A3F960B27F5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93" creationId="{E2A6FC38-E8C1-841E-573D-D5FDE84D8452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94" creationId="{39ACC65D-A1C3-17F3-4D0F-71D17C8E5E8B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95" creationId="{E8137C5E-2571-01AE-B0EF-2E2992E4BC3C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96" creationId="{0656AC43-ECBA-73E2-53C2-8C1B6A3465F9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97" creationId="{6EB56743-9ED8-5168-BC7E-E625E15E58F6}"/>
          </ac:spMkLst>
        </pc:spChg>
        <pc:spChg chg="mod">
          <ac:chgData name="Cathrine Duedahl-Olesen" userId="0f4ad920445e6980" providerId="LiveId" clId="{9BB04C64-65BF-4D03-BC82-A3C9E3A20544}" dt="2023-02-03T14:23:12.426" v="2174"/>
          <ac:spMkLst>
            <pc:docMk/>
            <pc:sldMk cId="3851397569" sldId="265"/>
            <ac:spMk id="3598" creationId="{6E0ABA9D-1338-AB70-B64B-B588F4A304A2}"/>
          </ac:spMkLst>
        </pc:spChg>
        <pc:spChg chg="mod">
          <ac:chgData name="Cathrine Duedahl-Olesen" userId="0f4ad920445e6980" providerId="LiveId" clId="{9BB04C64-65BF-4D03-BC82-A3C9E3A20544}" dt="2023-02-03T14:23:31.384" v="2181"/>
          <ac:spMkLst>
            <pc:docMk/>
            <pc:sldMk cId="3851397569" sldId="265"/>
            <ac:spMk id="3600" creationId="{2C38DFC0-0E6A-6EFE-5ABA-58A0F099038C}"/>
          </ac:spMkLst>
        </pc:spChg>
        <pc:spChg chg="mod">
          <ac:chgData name="Cathrine Duedahl-Olesen" userId="0f4ad920445e6980" providerId="LiveId" clId="{9BB04C64-65BF-4D03-BC82-A3C9E3A20544}" dt="2023-02-03T14:23:31.384" v="2181"/>
          <ac:spMkLst>
            <pc:docMk/>
            <pc:sldMk cId="3851397569" sldId="265"/>
            <ac:spMk id="3604" creationId="{D24D5CA4-4073-D841-3761-DC8237B992D9}"/>
          </ac:spMkLst>
        </pc:spChg>
        <pc:spChg chg="mod">
          <ac:chgData name="Cathrine Duedahl-Olesen" userId="0f4ad920445e6980" providerId="LiveId" clId="{9BB04C64-65BF-4D03-BC82-A3C9E3A20544}" dt="2023-02-03T14:23:31.384" v="2181"/>
          <ac:spMkLst>
            <pc:docMk/>
            <pc:sldMk cId="3851397569" sldId="265"/>
            <ac:spMk id="3605" creationId="{66D7F528-914C-FCE9-F409-05744521B396}"/>
          </ac:spMkLst>
        </pc:spChg>
        <pc:spChg chg="mod">
          <ac:chgData name="Cathrine Duedahl-Olesen" userId="0f4ad920445e6980" providerId="LiveId" clId="{9BB04C64-65BF-4D03-BC82-A3C9E3A20544}" dt="2023-02-03T14:23:31.384" v="2181"/>
          <ac:spMkLst>
            <pc:docMk/>
            <pc:sldMk cId="3851397569" sldId="265"/>
            <ac:spMk id="3606" creationId="{42CF1CAB-5B35-EBDB-BD02-F18B97FD5345}"/>
          </ac:spMkLst>
        </pc:spChg>
        <pc:spChg chg="mod">
          <ac:chgData name="Cathrine Duedahl-Olesen" userId="0f4ad920445e6980" providerId="LiveId" clId="{9BB04C64-65BF-4D03-BC82-A3C9E3A20544}" dt="2023-02-03T14:23:31.384" v="2181"/>
          <ac:spMkLst>
            <pc:docMk/>
            <pc:sldMk cId="3851397569" sldId="265"/>
            <ac:spMk id="3607" creationId="{41C754F0-355A-7162-53D9-657D7386DE8A}"/>
          </ac:spMkLst>
        </pc:spChg>
        <pc:spChg chg="mod">
          <ac:chgData name="Cathrine Duedahl-Olesen" userId="0f4ad920445e6980" providerId="LiveId" clId="{9BB04C64-65BF-4D03-BC82-A3C9E3A20544}" dt="2023-02-03T14:23:31.384" v="2181"/>
          <ac:spMkLst>
            <pc:docMk/>
            <pc:sldMk cId="3851397569" sldId="265"/>
            <ac:spMk id="3608" creationId="{1B403E16-34F2-EEF1-568E-46801978FE73}"/>
          </ac:spMkLst>
        </pc:spChg>
        <pc:spChg chg="mod">
          <ac:chgData name="Cathrine Duedahl-Olesen" userId="0f4ad920445e6980" providerId="LiveId" clId="{9BB04C64-65BF-4D03-BC82-A3C9E3A20544}" dt="2023-02-03T14:23:31.384" v="2181"/>
          <ac:spMkLst>
            <pc:docMk/>
            <pc:sldMk cId="3851397569" sldId="265"/>
            <ac:spMk id="3609" creationId="{C9C9B7CE-2C0F-E877-95B8-8EB557FAA55F}"/>
          </ac:spMkLst>
        </pc:spChg>
        <pc:spChg chg="mod">
          <ac:chgData name="Cathrine Duedahl-Olesen" userId="0f4ad920445e6980" providerId="LiveId" clId="{9BB04C64-65BF-4D03-BC82-A3C9E3A20544}" dt="2023-02-03T14:23:40.930" v="2183"/>
          <ac:spMkLst>
            <pc:docMk/>
            <pc:sldMk cId="3851397569" sldId="265"/>
            <ac:spMk id="3611" creationId="{9D3D727C-71B2-4F48-FB1B-864F1825B091}"/>
          </ac:spMkLst>
        </pc:spChg>
        <pc:spChg chg="mod">
          <ac:chgData name="Cathrine Duedahl-Olesen" userId="0f4ad920445e6980" providerId="LiveId" clId="{9BB04C64-65BF-4D03-BC82-A3C9E3A20544}" dt="2023-02-03T14:23:40.930" v="2183"/>
          <ac:spMkLst>
            <pc:docMk/>
            <pc:sldMk cId="3851397569" sldId="265"/>
            <ac:spMk id="3615" creationId="{70F2BB50-6BDE-5F29-AE8A-14D2FD7A8BE6}"/>
          </ac:spMkLst>
        </pc:spChg>
        <pc:spChg chg="mod">
          <ac:chgData name="Cathrine Duedahl-Olesen" userId="0f4ad920445e6980" providerId="LiveId" clId="{9BB04C64-65BF-4D03-BC82-A3C9E3A20544}" dt="2023-02-03T14:23:40.930" v="2183"/>
          <ac:spMkLst>
            <pc:docMk/>
            <pc:sldMk cId="3851397569" sldId="265"/>
            <ac:spMk id="3616" creationId="{250E5115-DEF9-1D5E-15D4-DF8B8CC57DE5}"/>
          </ac:spMkLst>
        </pc:spChg>
        <pc:spChg chg="mod">
          <ac:chgData name="Cathrine Duedahl-Olesen" userId="0f4ad920445e6980" providerId="LiveId" clId="{9BB04C64-65BF-4D03-BC82-A3C9E3A20544}" dt="2023-02-03T14:23:40.930" v="2183"/>
          <ac:spMkLst>
            <pc:docMk/>
            <pc:sldMk cId="3851397569" sldId="265"/>
            <ac:spMk id="3617" creationId="{76AF91B0-D5D7-7280-3013-3816D8EB94BC}"/>
          </ac:spMkLst>
        </pc:spChg>
        <pc:spChg chg="mod">
          <ac:chgData name="Cathrine Duedahl-Olesen" userId="0f4ad920445e6980" providerId="LiveId" clId="{9BB04C64-65BF-4D03-BC82-A3C9E3A20544}" dt="2023-02-03T14:23:40.930" v="2183"/>
          <ac:spMkLst>
            <pc:docMk/>
            <pc:sldMk cId="3851397569" sldId="265"/>
            <ac:spMk id="3618" creationId="{420601A1-96C3-146A-1A8A-6D47BD526C96}"/>
          </ac:spMkLst>
        </pc:spChg>
        <pc:spChg chg="mod">
          <ac:chgData name="Cathrine Duedahl-Olesen" userId="0f4ad920445e6980" providerId="LiveId" clId="{9BB04C64-65BF-4D03-BC82-A3C9E3A20544}" dt="2023-02-03T14:23:40.930" v="2183"/>
          <ac:spMkLst>
            <pc:docMk/>
            <pc:sldMk cId="3851397569" sldId="265"/>
            <ac:spMk id="3619" creationId="{49734CD8-BB41-B832-4A1A-9EC73E36EEA4}"/>
          </ac:spMkLst>
        </pc:spChg>
        <pc:spChg chg="mod">
          <ac:chgData name="Cathrine Duedahl-Olesen" userId="0f4ad920445e6980" providerId="LiveId" clId="{9BB04C64-65BF-4D03-BC82-A3C9E3A20544}" dt="2023-02-03T14:23:40.930" v="2183"/>
          <ac:spMkLst>
            <pc:docMk/>
            <pc:sldMk cId="3851397569" sldId="265"/>
            <ac:spMk id="3620" creationId="{2162EF89-146D-2A3C-F011-4FA29C9B9F4B}"/>
          </ac:spMkLst>
        </pc:spChg>
        <pc:spChg chg="mod">
          <ac:chgData name="Cathrine Duedahl-Olesen" userId="0f4ad920445e6980" providerId="LiveId" clId="{9BB04C64-65BF-4D03-BC82-A3C9E3A20544}" dt="2023-02-03T14:23:45.442" v="2185"/>
          <ac:spMkLst>
            <pc:docMk/>
            <pc:sldMk cId="3851397569" sldId="265"/>
            <ac:spMk id="3622" creationId="{4B167260-F56B-C6D4-7859-FDDEE35D8DD7}"/>
          </ac:spMkLst>
        </pc:spChg>
        <pc:spChg chg="mod">
          <ac:chgData name="Cathrine Duedahl-Olesen" userId="0f4ad920445e6980" providerId="LiveId" clId="{9BB04C64-65BF-4D03-BC82-A3C9E3A20544}" dt="2023-02-03T14:23:45.442" v="2185"/>
          <ac:spMkLst>
            <pc:docMk/>
            <pc:sldMk cId="3851397569" sldId="265"/>
            <ac:spMk id="3626" creationId="{B94E054C-9EC9-174E-177A-9F1A925E2F42}"/>
          </ac:spMkLst>
        </pc:spChg>
        <pc:spChg chg="mod">
          <ac:chgData name="Cathrine Duedahl-Olesen" userId="0f4ad920445e6980" providerId="LiveId" clId="{9BB04C64-65BF-4D03-BC82-A3C9E3A20544}" dt="2023-02-03T14:23:45.442" v="2185"/>
          <ac:spMkLst>
            <pc:docMk/>
            <pc:sldMk cId="3851397569" sldId="265"/>
            <ac:spMk id="3627" creationId="{F8D8B46A-C84A-A6FB-19FF-1E3C1168495B}"/>
          </ac:spMkLst>
        </pc:spChg>
        <pc:spChg chg="mod">
          <ac:chgData name="Cathrine Duedahl-Olesen" userId="0f4ad920445e6980" providerId="LiveId" clId="{9BB04C64-65BF-4D03-BC82-A3C9E3A20544}" dt="2023-02-03T14:23:45.442" v="2185"/>
          <ac:spMkLst>
            <pc:docMk/>
            <pc:sldMk cId="3851397569" sldId="265"/>
            <ac:spMk id="3628" creationId="{B692FDEE-1521-0ACA-E908-3BB496B8B586}"/>
          </ac:spMkLst>
        </pc:spChg>
        <pc:spChg chg="mod">
          <ac:chgData name="Cathrine Duedahl-Olesen" userId="0f4ad920445e6980" providerId="LiveId" clId="{9BB04C64-65BF-4D03-BC82-A3C9E3A20544}" dt="2023-02-03T14:23:45.442" v="2185"/>
          <ac:spMkLst>
            <pc:docMk/>
            <pc:sldMk cId="3851397569" sldId="265"/>
            <ac:spMk id="3629" creationId="{25406513-E93E-4727-F172-5C91CB9E644D}"/>
          </ac:spMkLst>
        </pc:spChg>
        <pc:spChg chg="mod">
          <ac:chgData name="Cathrine Duedahl-Olesen" userId="0f4ad920445e6980" providerId="LiveId" clId="{9BB04C64-65BF-4D03-BC82-A3C9E3A20544}" dt="2023-02-03T14:23:45.442" v="2185"/>
          <ac:spMkLst>
            <pc:docMk/>
            <pc:sldMk cId="3851397569" sldId="265"/>
            <ac:spMk id="3630" creationId="{E6C75DCA-92C9-F940-B215-263ACCD3CCC3}"/>
          </ac:spMkLst>
        </pc:spChg>
        <pc:spChg chg="mod">
          <ac:chgData name="Cathrine Duedahl-Olesen" userId="0f4ad920445e6980" providerId="LiveId" clId="{9BB04C64-65BF-4D03-BC82-A3C9E3A20544}" dt="2023-02-03T14:23:45.442" v="2185"/>
          <ac:spMkLst>
            <pc:docMk/>
            <pc:sldMk cId="3851397569" sldId="265"/>
            <ac:spMk id="3631" creationId="{86974C38-F0CA-82B2-BDE4-6549F6A55649}"/>
          </ac:spMkLst>
        </pc:spChg>
        <pc:spChg chg="mod">
          <ac:chgData name="Cathrine Duedahl-Olesen" userId="0f4ad920445e6980" providerId="LiveId" clId="{9BB04C64-65BF-4D03-BC82-A3C9E3A20544}" dt="2023-02-03T14:23:47.673" v="2187"/>
          <ac:spMkLst>
            <pc:docMk/>
            <pc:sldMk cId="3851397569" sldId="265"/>
            <ac:spMk id="3633" creationId="{ED12DE39-6E30-64BC-EC40-0A8DF938D80B}"/>
          </ac:spMkLst>
        </pc:spChg>
        <pc:spChg chg="mod">
          <ac:chgData name="Cathrine Duedahl-Olesen" userId="0f4ad920445e6980" providerId="LiveId" clId="{9BB04C64-65BF-4D03-BC82-A3C9E3A20544}" dt="2023-02-03T14:23:47.673" v="2187"/>
          <ac:spMkLst>
            <pc:docMk/>
            <pc:sldMk cId="3851397569" sldId="265"/>
            <ac:spMk id="3637" creationId="{24F3DC04-A210-8C9B-68C3-727BC5BA3254}"/>
          </ac:spMkLst>
        </pc:spChg>
        <pc:spChg chg="mod">
          <ac:chgData name="Cathrine Duedahl-Olesen" userId="0f4ad920445e6980" providerId="LiveId" clId="{9BB04C64-65BF-4D03-BC82-A3C9E3A20544}" dt="2023-02-03T14:23:47.673" v="2187"/>
          <ac:spMkLst>
            <pc:docMk/>
            <pc:sldMk cId="3851397569" sldId="265"/>
            <ac:spMk id="3638" creationId="{DB97C21A-F96D-9F62-FEEB-4034D77CB3FD}"/>
          </ac:spMkLst>
        </pc:spChg>
        <pc:spChg chg="mod">
          <ac:chgData name="Cathrine Duedahl-Olesen" userId="0f4ad920445e6980" providerId="LiveId" clId="{9BB04C64-65BF-4D03-BC82-A3C9E3A20544}" dt="2023-02-03T14:23:47.673" v="2187"/>
          <ac:spMkLst>
            <pc:docMk/>
            <pc:sldMk cId="3851397569" sldId="265"/>
            <ac:spMk id="3639" creationId="{E7FD5428-B76F-8699-7D30-7216E2F6F997}"/>
          </ac:spMkLst>
        </pc:spChg>
        <pc:spChg chg="mod">
          <ac:chgData name="Cathrine Duedahl-Olesen" userId="0f4ad920445e6980" providerId="LiveId" clId="{9BB04C64-65BF-4D03-BC82-A3C9E3A20544}" dt="2023-02-03T14:23:47.673" v="2187"/>
          <ac:spMkLst>
            <pc:docMk/>
            <pc:sldMk cId="3851397569" sldId="265"/>
            <ac:spMk id="3640" creationId="{E12F6FAF-5C40-05F1-CBA8-CD042257547E}"/>
          </ac:spMkLst>
        </pc:spChg>
        <pc:spChg chg="mod">
          <ac:chgData name="Cathrine Duedahl-Olesen" userId="0f4ad920445e6980" providerId="LiveId" clId="{9BB04C64-65BF-4D03-BC82-A3C9E3A20544}" dt="2023-02-03T14:23:47.673" v="2187"/>
          <ac:spMkLst>
            <pc:docMk/>
            <pc:sldMk cId="3851397569" sldId="265"/>
            <ac:spMk id="3641" creationId="{789023A4-AFCA-A6A7-EC42-E7C18E3ABF18}"/>
          </ac:spMkLst>
        </pc:spChg>
        <pc:spChg chg="mod">
          <ac:chgData name="Cathrine Duedahl-Olesen" userId="0f4ad920445e6980" providerId="LiveId" clId="{9BB04C64-65BF-4D03-BC82-A3C9E3A20544}" dt="2023-02-03T14:23:47.673" v="2187"/>
          <ac:spMkLst>
            <pc:docMk/>
            <pc:sldMk cId="3851397569" sldId="265"/>
            <ac:spMk id="3642" creationId="{C672155F-8A96-D71B-8109-5DE38699C294}"/>
          </ac:spMkLst>
        </pc:spChg>
        <pc:spChg chg="mod">
          <ac:chgData name="Cathrine Duedahl-Olesen" userId="0f4ad920445e6980" providerId="LiveId" clId="{9BB04C64-65BF-4D03-BC82-A3C9E3A20544}" dt="2023-02-03T14:23:52.819" v="2189"/>
          <ac:spMkLst>
            <pc:docMk/>
            <pc:sldMk cId="3851397569" sldId="265"/>
            <ac:spMk id="3644" creationId="{0721F6D5-0445-894A-CBF4-36991EF7312B}"/>
          </ac:spMkLst>
        </pc:spChg>
        <pc:spChg chg="mod">
          <ac:chgData name="Cathrine Duedahl-Olesen" userId="0f4ad920445e6980" providerId="LiveId" clId="{9BB04C64-65BF-4D03-BC82-A3C9E3A20544}" dt="2023-02-03T14:23:52.819" v="2189"/>
          <ac:spMkLst>
            <pc:docMk/>
            <pc:sldMk cId="3851397569" sldId="265"/>
            <ac:spMk id="3648" creationId="{9F5898DE-B181-3675-8E24-A867DC6263EA}"/>
          </ac:spMkLst>
        </pc:spChg>
        <pc:spChg chg="mod">
          <ac:chgData name="Cathrine Duedahl-Olesen" userId="0f4ad920445e6980" providerId="LiveId" clId="{9BB04C64-65BF-4D03-BC82-A3C9E3A20544}" dt="2023-02-03T14:23:52.819" v="2189"/>
          <ac:spMkLst>
            <pc:docMk/>
            <pc:sldMk cId="3851397569" sldId="265"/>
            <ac:spMk id="3649" creationId="{4E99EEA5-FEF2-4684-3AE8-D74840390868}"/>
          </ac:spMkLst>
        </pc:spChg>
        <pc:spChg chg="mod">
          <ac:chgData name="Cathrine Duedahl-Olesen" userId="0f4ad920445e6980" providerId="LiveId" clId="{9BB04C64-65BF-4D03-BC82-A3C9E3A20544}" dt="2023-02-03T14:23:52.819" v="2189"/>
          <ac:spMkLst>
            <pc:docMk/>
            <pc:sldMk cId="3851397569" sldId="265"/>
            <ac:spMk id="3650" creationId="{1A618997-BCB0-37A3-97A7-6437FE89726A}"/>
          </ac:spMkLst>
        </pc:spChg>
        <pc:spChg chg="mod">
          <ac:chgData name="Cathrine Duedahl-Olesen" userId="0f4ad920445e6980" providerId="LiveId" clId="{9BB04C64-65BF-4D03-BC82-A3C9E3A20544}" dt="2023-02-03T14:23:52.819" v="2189"/>
          <ac:spMkLst>
            <pc:docMk/>
            <pc:sldMk cId="3851397569" sldId="265"/>
            <ac:spMk id="3651" creationId="{7C4E8BCF-DD7E-CD9B-CA88-C79E8916787E}"/>
          </ac:spMkLst>
        </pc:spChg>
        <pc:spChg chg="mod">
          <ac:chgData name="Cathrine Duedahl-Olesen" userId="0f4ad920445e6980" providerId="LiveId" clId="{9BB04C64-65BF-4D03-BC82-A3C9E3A20544}" dt="2023-02-03T14:23:52.819" v="2189"/>
          <ac:spMkLst>
            <pc:docMk/>
            <pc:sldMk cId="3851397569" sldId="265"/>
            <ac:spMk id="3652" creationId="{E7FF8DCA-038A-2955-245F-DECF2914FC8C}"/>
          </ac:spMkLst>
        </pc:spChg>
        <pc:spChg chg="mod">
          <ac:chgData name="Cathrine Duedahl-Olesen" userId="0f4ad920445e6980" providerId="LiveId" clId="{9BB04C64-65BF-4D03-BC82-A3C9E3A20544}" dt="2023-02-03T14:23:52.819" v="2189"/>
          <ac:spMkLst>
            <pc:docMk/>
            <pc:sldMk cId="3851397569" sldId="265"/>
            <ac:spMk id="3653" creationId="{2D78D412-E46B-66FD-D380-9C6AE547A1C9}"/>
          </ac:spMkLst>
        </pc:spChg>
        <pc:spChg chg="mod">
          <ac:chgData name="Cathrine Duedahl-Olesen" userId="0f4ad920445e6980" providerId="LiveId" clId="{9BB04C64-65BF-4D03-BC82-A3C9E3A20544}" dt="2023-02-03T14:23:55.533" v="2191"/>
          <ac:spMkLst>
            <pc:docMk/>
            <pc:sldMk cId="3851397569" sldId="265"/>
            <ac:spMk id="3655" creationId="{24CC5999-E89F-EA07-C301-4339FCAA1F1E}"/>
          </ac:spMkLst>
        </pc:spChg>
        <pc:spChg chg="mod">
          <ac:chgData name="Cathrine Duedahl-Olesen" userId="0f4ad920445e6980" providerId="LiveId" clId="{9BB04C64-65BF-4D03-BC82-A3C9E3A20544}" dt="2023-02-03T14:23:55.533" v="2191"/>
          <ac:spMkLst>
            <pc:docMk/>
            <pc:sldMk cId="3851397569" sldId="265"/>
            <ac:spMk id="3659" creationId="{51F3AE9C-2F61-212F-1475-F86D5692E630}"/>
          </ac:spMkLst>
        </pc:spChg>
        <pc:spChg chg="mod">
          <ac:chgData name="Cathrine Duedahl-Olesen" userId="0f4ad920445e6980" providerId="LiveId" clId="{9BB04C64-65BF-4D03-BC82-A3C9E3A20544}" dt="2023-02-03T14:23:55.533" v="2191"/>
          <ac:spMkLst>
            <pc:docMk/>
            <pc:sldMk cId="3851397569" sldId="265"/>
            <ac:spMk id="3660" creationId="{276BCB4F-9A7C-970B-3D70-38BF5AB24A20}"/>
          </ac:spMkLst>
        </pc:spChg>
        <pc:spChg chg="mod">
          <ac:chgData name="Cathrine Duedahl-Olesen" userId="0f4ad920445e6980" providerId="LiveId" clId="{9BB04C64-65BF-4D03-BC82-A3C9E3A20544}" dt="2023-02-03T14:23:55.533" v="2191"/>
          <ac:spMkLst>
            <pc:docMk/>
            <pc:sldMk cId="3851397569" sldId="265"/>
            <ac:spMk id="3661" creationId="{FD48C801-4011-B735-63CB-0D3EA22A105D}"/>
          </ac:spMkLst>
        </pc:spChg>
        <pc:spChg chg="mod">
          <ac:chgData name="Cathrine Duedahl-Olesen" userId="0f4ad920445e6980" providerId="LiveId" clId="{9BB04C64-65BF-4D03-BC82-A3C9E3A20544}" dt="2023-02-03T14:23:55.533" v="2191"/>
          <ac:spMkLst>
            <pc:docMk/>
            <pc:sldMk cId="3851397569" sldId="265"/>
            <ac:spMk id="3662" creationId="{2D55C459-B5D2-D711-2CCF-549D1EA9E520}"/>
          </ac:spMkLst>
        </pc:spChg>
        <pc:spChg chg="mod">
          <ac:chgData name="Cathrine Duedahl-Olesen" userId="0f4ad920445e6980" providerId="LiveId" clId="{9BB04C64-65BF-4D03-BC82-A3C9E3A20544}" dt="2023-02-03T14:23:55.533" v="2191"/>
          <ac:spMkLst>
            <pc:docMk/>
            <pc:sldMk cId="3851397569" sldId="265"/>
            <ac:spMk id="3663" creationId="{AC95377D-56E8-F515-C90D-817F5541ECFD}"/>
          </ac:spMkLst>
        </pc:spChg>
        <pc:spChg chg="mod">
          <ac:chgData name="Cathrine Duedahl-Olesen" userId="0f4ad920445e6980" providerId="LiveId" clId="{9BB04C64-65BF-4D03-BC82-A3C9E3A20544}" dt="2023-02-03T14:23:55.533" v="2191"/>
          <ac:spMkLst>
            <pc:docMk/>
            <pc:sldMk cId="3851397569" sldId="265"/>
            <ac:spMk id="3664" creationId="{3AE17D35-A283-05D9-7239-C4EC373052AA}"/>
          </ac:spMkLst>
        </pc:spChg>
        <pc:spChg chg="mod">
          <ac:chgData name="Cathrine Duedahl-Olesen" userId="0f4ad920445e6980" providerId="LiveId" clId="{9BB04C64-65BF-4D03-BC82-A3C9E3A20544}" dt="2023-02-03T14:23:59.861" v="2194"/>
          <ac:spMkLst>
            <pc:docMk/>
            <pc:sldMk cId="3851397569" sldId="265"/>
            <ac:spMk id="3666" creationId="{4F63AB2C-6E14-E75C-B130-96351C0C47B0}"/>
          </ac:spMkLst>
        </pc:spChg>
        <pc:spChg chg="mod">
          <ac:chgData name="Cathrine Duedahl-Olesen" userId="0f4ad920445e6980" providerId="LiveId" clId="{9BB04C64-65BF-4D03-BC82-A3C9E3A20544}" dt="2023-02-03T14:23:59.861" v="2194"/>
          <ac:spMkLst>
            <pc:docMk/>
            <pc:sldMk cId="3851397569" sldId="265"/>
            <ac:spMk id="3670" creationId="{97BBEDBB-26A1-784F-9E9E-B0486C7CD9B0}"/>
          </ac:spMkLst>
        </pc:spChg>
        <pc:spChg chg="mod">
          <ac:chgData name="Cathrine Duedahl-Olesen" userId="0f4ad920445e6980" providerId="LiveId" clId="{9BB04C64-65BF-4D03-BC82-A3C9E3A20544}" dt="2023-02-03T14:23:59.861" v="2194"/>
          <ac:spMkLst>
            <pc:docMk/>
            <pc:sldMk cId="3851397569" sldId="265"/>
            <ac:spMk id="3671" creationId="{96899330-24AB-84DC-6E3B-76320AD31312}"/>
          </ac:spMkLst>
        </pc:spChg>
        <pc:spChg chg="mod">
          <ac:chgData name="Cathrine Duedahl-Olesen" userId="0f4ad920445e6980" providerId="LiveId" clId="{9BB04C64-65BF-4D03-BC82-A3C9E3A20544}" dt="2023-02-03T14:23:59.861" v="2194"/>
          <ac:spMkLst>
            <pc:docMk/>
            <pc:sldMk cId="3851397569" sldId="265"/>
            <ac:spMk id="3672" creationId="{FE8CC917-D4E8-08FE-12DD-74B5D07276AB}"/>
          </ac:spMkLst>
        </pc:spChg>
        <pc:spChg chg="mod">
          <ac:chgData name="Cathrine Duedahl-Olesen" userId="0f4ad920445e6980" providerId="LiveId" clId="{9BB04C64-65BF-4D03-BC82-A3C9E3A20544}" dt="2023-02-03T14:23:59.861" v="2194"/>
          <ac:spMkLst>
            <pc:docMk/>
            <pc:sldMk cId="3851397569" sldId="265"/>
            <ac:spMk id="3673" creationId="{4CC2E517-B142-2D36-F8C5-271AB8A12102}"/>
          </ac:spMkLst>
        </pc:spChg>
        <pc:spChg chg="mod">
          <ac:chgData name="Cathrine Duedahl-Olesen" userId="0f4ad920445e6980" providerId="LiveId" clId="{9BB04C64-65BF-4D03-BC82-A3C9E3A20544}" dt="2023-02-03T14:23:59.861" v="2194"/>
          <ac:spMkLst>
            <pc:docMk/>
            <pc:sldMk cId="3851397569" sldId="265"/>
            <ac:spMk id="3674" creationId="{EB482B22-3365-EE57-38FA-BBEFA42630BE}"/>
          </ac:spMkLst>
        </pc:spChg>
        <pc:spChg chg="mod">
          <ac:chgData name="Cathrine Duedahl-Olesen" userId="0f4ad920445e6980" providerId="LiveId" clId="{9BB04C64-65BF-4D03-BC82-A3C9E3A20544}" dt="2023-02-03T14:23:59.861" v="2194"/>
          <ac:spMkLst>
            <pc:docMk/>
            <pc:sldMk cId="3851397569" sldId="265"/>
            <ac:spMk id="3675" creationId="{CF99569B-48B0-5681-E1E3-2A2C16951E37}"/>
          </ac:spMkLst>
        </pc:spChg>
        <pc:spChg chg="mod">
          <ac:chgData name="Cathrine Duedahl-Olesen" userId="0f4ad920445e6980" providerId="LiveId" clId="{9BB04C64-65BF-4D03-BC82-A3C9E3A20544}" dt="2023-02-03T14:24:02.799" v="2196"/>
          <ac:spMkLst>
            <pc:docMk/>
            <pc:sldMk cId="3851397569" sldId="265"/>
            <ac:spMk id="3677" creationId="{B213EC64-C1BE-4EEB-72F3-7413F800EF74}"/>
          </ac:spMkLst>
        </pc:spChg>
        <pc:spChg chg="mod">
          <ac:chgData name="Cathrine Duedahl-Olesen" userId="0f4ad920445e6980" providerId="LiveId" clId="{9BB04C64-65BF-4D03-BC82-A3C9E3A20544}" dt="2023-02-03T14:24:02.799" v="2196"/>
          <ac:spMkLst>
            <pc:docMk/>
            <pc:sldMk cId="3851397569" sldId="265"/>
            <ac:spMk id="3681" creationId="{6F02E762-91E1-F86D-95ED-B7BB8A4E682F}"/>
          </ac:spMkLst>
        </pc:spChg>
        <pc:spChg chg="mod">
          <ac:chgData name="Cathrine Duedahl-Olesen" userId="0f4ad920445e6980" providerId="LiveId" clId="{9BB04C64-65BF-4D03-BC82-A3C9E3A20544}" dt="2023-02-03T14:24:02.799" v="2196"/>
          <ac:spMkLst>
            <pc:docMk/>
            <pc:sldMk cId="3851397569" sldId="265"/>
            <ac:spMk id="3682" creationId="{6A5ABBC8-F043-F5C4-7D9B-A0B69D2A2DB0}"/>
          </ac:spMkLst>
        </pc:spChg>
        <pc:spChg chg="mod">
          <ac:chgData name="Cathrine Duedahl-Olesen" userId="0f4ad920445e6980" providerId="LiveId" clId="{9BB04C64-65BF-4D03-BC82-A3C9E3A20544}" dt="2023-02-03T14:24:02.799" v="2196"/>
          <ac:spMkLst>
            <pc:docMk/>
            <pc:sldMk cId="3851397569" sldId="265"/>
            <ac:spMk id="3683" creationId="{23D9F6F3-326C-0D4D-CDB7-2A40FCFA37E7}"/>
          </ac:spMkLst>
        </pc:spChg>
        <pc:spChg chg="mod">
          <ac:chgData name="Cathrine Duedahl-Olesen" userId="0f4ad920445e6980" providerId="LiveId" clId="{9BB04C64-65BF-4D03-BC82-A3C9E3A20544}" dt="2023-02-03T14:24:02.799" v="2196"/>
          <ac:spMkLst>
            <pc:docMk/>
            <pc:sldMk cId="3851397569" sldId="265"/>
            <ac:spMk id="3684" creationId="{A579E4D3-AAE3-464C-16A2-DED50734EE9B}"/>
          </ac:spMkLst>
        </pc:spChg>
        <pc:spChg chg="mod">
          <ac:chgData name="Cathrine Duedahl-Olesen" userId="0f4ad920445e6980" providerId="LiveId" clId="{9BB04C64-65BF-4D03-BC82-A3C9E3A20544}" dt="2023-02-03T14:24:02.799" v="2196"/>
          <ac:spMkLst>
            <pc:docMk/>
            <pc:sldMk cId="3851397569" sldId="265"/>
            <ac:spMk id="3685" creationId="{FE2B8566-8084-F31F-DACB-A2F338D111F8}"/>
          </ac:spMkLst>
        </pc:spChg>
        <pc:spChg chg="mod">
          <ac:chgData name="Cathrine Duedahl-Olesen" userId="0f4ad920445e6980" providerId="LiveId" clId="{9BB04C64-65BF-4D03-BC82-A3C9E3A20544}" dt="2023-02-03T14:24:02.799" v="2196"/>
          <ac:spMkLst>
            <pc:docMk/>
            <pc:sldMk cId="3851397569" sldId="265"/>
            <ac:spMk id="3686" creationId="{73C50467-4734-F594-2408-25E1355891F4}"/>
          </ac:spMkLst>
        </pc:spChg>
        <pc:spChg chg="mod">
          <ac:chgData name="Cathrine Duedahl-Olesen" userId="0f4ad920445e6980" providerId="LiveId" clId="{9BB04C64-65BF-4D03-BC82-A3C9E3A20544}" dt="2023-02-03T14:24:05.775" v="2198"/>
          <ac:spMkLst>
            <pc:docMk/>
            <pc:sldMk cId="3851397569" sldId="265"/>
            <ac:spMk id="3688" creationId="{DA066238-9E5D-B628-83D0-BEE8B2A0FB4A}"/>
          </ac:spMkLst>
        </pc:spChg>
        <pc:spChg chg="mod">
          <ac:chgData name="Cathrine Duedahl-Olesen" userId="0f4ad920445e6980" providerId="LiveId" clId="{9BB04C64-65BF-4D03-BC82-A3C9E3A20544}" dt="2023-02-03T14:24:05.775" v="2198"/>
          <ac:spMkLst>
            <pc:docMk/>
            <pc:sldMk cId="3851397569" sldId="265"/>
            <ac:spMk id="3692" creationId="{4EC70280-D606-19BC-751D-03FF0E983D21}"/>
          </ac:spMkLst>
        </pc:spChg>
        <pc:spChg chg="mod">
          <ac:chgData name="Cathrine Duedahl-Olesen" userId="0f4ad920445e6980" providerId="LiveId" clId="{9BB04C64-65BF-4D03-BC82-A3C9E3A20544}" dt="2023-02-03T14:24:05.775" v="2198"/>
          <ac:spMkLst>
            <pc:docMk/>
            <pc:sldMk cId="3851397569" sldId="265"/>
            <ac:spMk id="3693" creationId="{E9EC3D54-4E45-0D31-4556-1FD062E3BB42}"/>
          </ac:spMkLst>
        </pc:spChg>
        <pc:spChg chg="mod">
          <ac:chgData name="Cathrine Duedahl-Olesen" userId="0f4ad920445e6980" providerId="LiveId" clId="{9BB04C64-65BF-4D03-BC82-A3C9E3A20544}" dt="2023-02-03T14:24:05.775" v="2198"/>
          <ac:spMkLst>
            <pc:docMk/>
            <pc:sldMk cId="3851397569" sldId="265"/>
            <ac:spMk id="3694" creationId="{D0B81318-EB43-A4E1-9EDB-C4D5632BA3C2}"/>
          </ac:spMkLst>
        </pc:spChg>
        <pc:spChg chg="mod">
          <ac:chgData name="Cathrine Duedahl-Olesen" userId="0f4ad920445e6980" providerId="LiveId" clId="{9BB04C64-65BF-4D03-BC82-A3C9E3A20544}" dt="2023-02-03T14:24:05.775" v="2198"/>
          <ac:spMkLst>
            <pc:docMk/>
            <pc:sldMk cId="3851397569" sldId="265"/>
            <ac:spMk id="3695" creationId="{41719F1F-2E05-1A34-486B-3159DD80142D}"/>
          </ac:spMkLst>
        </pc:spChg>
        <pc:spChg chg="mod">
          <ac:chgData name="Cathrine Duedahl-Olesen" userId="0f4ad920445e6980" providerId="LiveId" clId="{9BB04C64-65BF-4D03-BC82-A3C9E3A20544}" dt="2023-02-03T14:24:05.775" v="2198"/>
          <ac:spMkLst>
            <pc:docMk/>
            <pc:sldMk cId="3851397569" sldId="265"/>
            <ac:spMk id="3696" creationId="{58293AA0-EE04-9D2E-F57F-7F4B7536B87F}"/>
          </ac:spMkLst>
        </pc:spChg>
        <pc:spChg chg="mod">
          <ac:chgData name="Cathrine Duedahl-Olesen" userId="0f4ad920445e6980" providerId="LiveId" clId="{9BB04C64-65BF-4D03-BC82-A3C9E3A20544}" dt="2023-02-03T14:24:05.775" v="2198"/>
          <ac:spMkLst>
            <pc:docMk/>
            <pc:sldMk cId="3851397569" sldId="265"/>
            <ac:spMk id="3697" creationId="{F9A02C1B-D062-75A9-8C40-670215670EF6}"/>
          </ac:spMkLst>
        </pc:spChg>
        <pc:spChg chg="mod">
          <ac:chgData name="Cathrine Duedahl-Olesen" userId="0f4ad920445e6980" providerId="LiveId" clId="{9BB04C64-65BF-4D03-BC82-A3C9E3A20544}" dt="2023-02-03T14:24:11.042" v="2200"/>
          <ac:spMkLst>
            <pc:docMk/>
            <pc:sldMk cId="3851397569" sldId="265"/>
            <ac:spMk id="3699" creationId="{EC0C84DF-9F5E-05E6-CF1E-7EA9D6A247C3}"/>
          </ac:spMkLst>
        </pc:spChg>
        <pc:spChg chg="mod">
          <ac:chgData name="Cathrine Duedahl-Olesen" userId="0f4ad920445e6980" providerId="LiveId" clId="{9BB04C64-65BF-4D03-BC82-A3C9E3A20544}" dt="2023-02-03T14:24:11.042" v="2200"/>
          <ac:spMkLst>
            <pc:docMk/>
            <pc:sldMk cId="3851397569" sldId="265"/>
            <ac:spMk id="3703" creationId="{FEC14709-2F0D-B4DA-8530-8197D4EF3812}"/>
          </ac:spMkLst>
        </pc:spChg>
        <pc:spChg chg="mod">
          <ac:chgData name="Cathrine Duedahl-Olesen" userId="0f4ad920445e6980" providerId="LiveId" clId="{9BB04C64-65BF-4D03-BC82-A3C9E3A20544}" dt="2023-02-03T14:24:11.042" v="2200"/>
          <ac:spMkLst>
            <pc:docMk/>
            <pc:sldMk cId="3851397569" sldId="265"/>
            <ac:spMk id="3704" creationId="{F24930D4-984E-5B27-61F3-227E4B38FCA7}"/>
          </ac:spMkLst>
        </pc:spChg>
        <pc:spChg chg="mod">
          <ac:chgData name="Cathrine Duedahl-Olesen" userId="0f4ad920445e6980" providerId="LiveId" clId="{9BB04C64-65BF-4D03-BC82-A3C9E3A20544}" dt="2023-02-03T14:24:11.042" v="2200"/>
          <ac:spMkLst>
            <pc:docMk/>
            <pc:sldMk cId="3851397569" sldId="265"/>
            <ac:spMk id="3705" creationId="{AD0FD11F-0F3F-0D1A-8CBD-BF27E502FC33}"/>
          </ac:spMkLst>
        </pc:spChg>
        <pc:spChg chg="mod">
          <ac:chgData name="Cathrine Duedahl-Olesen" userId="0f4ad920445e6980" providerId="LiveId" clId="{9BB04C64-65BF-4D03-BC82-A3C9E3A20544}" dt="2023-02-03T14:24:11.042" v="2200"/>
          <ac:spMkLst>
            <pc:docMk/>
            <pc:sldMk cId="3851397569" sldId="265"/>
            <ac:spMk id="3706" creationId="{6F91369A-41A5-F7E1-8F15-8E58C0B39C11}"/>
          </ac:spMkLst>
        </pc:spChg>
        <pc:spChg chg="mod">
          <ac:chgData name="Cathrine Duedahl-Olesen" userId="0f4ad920445e6980" providerId="LiveId" clId="{9BB04C64-65BF-4D03-BC82-A3C9E3A20544}" dt="2023-02-03T14:24:11.042" v="2200"/>
          <ac:spMkLst>
            <pc:docMk/>
            <pc:sldMk cId="3851397569" sldId="265"/>
            <ac:spMk id="3707" creationId="{E36A785F-C208-3EB0-8458-B7E09CE82A06}"/>
          </ac:spMkLst>
        </pc:spChg>
        <pc:spChg chg="mod">
          <ac:chgData name="Cathrine Duedahl-Olesen" userId="0f4ad920445e6980" providerId="LiveId" clId="{9BB04C64-65BF-4D03-BC82-A3C9E3A20544}" dt="2023-02-03T14:24:11.042" v="2200"/>
          <ac:spMkLst>
            <pc:docMk/>
            <pc:sldMk cId="3851397569" sldId="265"/>
            <ac:spMk id="3708" creationId="{FAD80843-FF1A-F733-E54B-5059A9500378}"/>
          </ac:spMkLst>
        </pc:spChg>
        <pc:spChg chg="mod">
          <ac:chgData name="Cathrine Duedahl-Olesen" userId="0f4ad920445e6980" providerId="LiveId" clId="{9BB04C64-65BF-4D03-BC82-A3C9E3A20544}" dt="2023-02-03T14:24:21.895" v="2203"/>
          <ac:spMkLst>
            <pc:docMk/>
            <pc:sldMk cId="3851397569" sldId="265"/>
            <ac:spMk id="3710" creationId="{E01AFE18-9847-F434-3759-EF8A6D833D7F}"/>
          </ac:spMkLst>
        </pc:spChg>
        <pc:spChg chg="mod">
          <ac:chgData name="Cathrine Duedahl-Olesen" userId="0f4ad920445e6980" providerId="LiveId" clId="{9BB04C64-65BF-4D03-BC82-A3C9E3A20544}" dt="2023-02-03T14:24:21.895" v="2203"/>
          <ac:spMkLst>
            <pc:docMk/>
            <pc:sldMk cId="3851397569" sldId="265"/>
            <ac:spMk id="3714" creationId="{E5552D8D-4132-38B9-5B5B-71CD8981211B}"/>
          </ac:spMkLst>
        </pc:spChg>
        <pc:spChg chg="mod">
          <ac:chgData name="Cathrine Duedahl-Olesen" userId="0f4ad920445e6980" providerId="LiveId" clId="{9BB04C64-65BF-4D03-BC82-A3C9E3A20544}" dt="2023-02-03T14:24:21.895" v="2203"/>
          <ac:spMkLst>
            <pc:docMk/>
            <pc:sldMk cId="3851397569" sldId="265"/>
            <ac:spMk id="3715" creationId="{E4FE1728-E497-6A07-EC45-683C8D468ABF}"/>
          </ac:spMkLst>
        </pc:spChg>
        <pc:spChg chg="mod">
          <ac:chgData name="Cathrine Duedahl-Olesen" userId="0f4ad920445e6980" providerId="LiveId" clId="{9BB04C64-65BF-4D03-BC82-A3C9E3A20544}" dt="2023-02-03T14:24:21.895" v="2203"/>
          <ac:spMkLst>
            <pc:docMk/>
            <pc:sldMk cId="3851397569" sldId="265"/>
            <ac:spMk id="3716" creationId="{8F22643C-F6B6-E7B9-2F10-FFD243FE7C30}"/>
          </ac:spMkLst>
        </pc:spChg>
        <pc:spChg chg="mod">
          <ac:chgData name="Cathrine Duedahl-Olesen" userId="0f4ad920445e6980" providerId="LiveId" clId="{9BB04C64-65BF-4D03-BC82-A3C9E3A20544}" dt="2023-02-03T14:24:21.895" v="2203"/>
          <ac:spMkLst>
            <pc:docMk/>
            <pc:sldMk cId="3851397569" sldId="265"/>
            <ac:spMk id="3717" creationId="{9983C602-E055-A54A-FA9D-97EE925010C2}"/>
          </ac:spMkLst>
        </pc:spChg>
        <pc:spChg chg="mod">
          <ac:chgData name="Cathrine Duedahl-Olesen" userId="0f4ad920445e6980" providerId="LiveId" clId="{9BB04C64-65BF-4D03-BC82-A3C9E3A20544}" dt="2023-02-03T14:24:21.895" v="2203"/>
          <ac:spMkLst>
            <pc:docMk/>
            <pc:sldMk cId="3851397569" sldId="265"/>
            <ac:spMk id="3718" creationId="{6FE8CFEF-8C00-27B9-F945-60D6FB14A6C6}"/>
          </ac:spMkLst>
        </pc:spChg>
        <pc:spChg chg="mod">
          <ac:chgData name="Cathrine Duedahl-Olesen" userId="0f4ad920445e6980" providerId="LiveId" clId="{9BB04C64-65BF-4D03-BC82-A3C9E3A20544}" dt="2023-02-03T14:24:21.895" v="2203"/>
          <ac:spMkLst>
            <pc:docMk/>
            <pc:sldMk cId="3851397569" sldId="265"/>
            <ac:spMk id="3719" creationId="{D3FD1A85-9784-A488-4D46-778706B8B7FC}"/>
          </ac:spMkLst>
        </pc:spChg>
        <pc:spChg chg="mod">
          <ac:chgData name="Cathrine Duedahl-Olesen" userId="0f4ad920445e6980" providerId="LiveId" clId="{9BB04C64-65BF-4D03-BC82-A3C9E3A20544}" dt="2023-02-03T14:24:26.635" v="2206"/>
          <ac:spMkLst>
            <pc:docMk/>
            <pc:sldMk cId="3851397569" sldId="265"/>
            <ac:spMk id="3721" creationId="{3FB85C25-CDB7-647E-7CB5-6AE7BF56CD7D}"/>
          </ac:spMkLst>
        </pc:spChg>
        <pc:spChg chg="mod">
          <ac:chgData name="Cathrine Duedahl-Olesen" userId="0f4ad920445e6980" providerId="LiveId" clId="{9BB04C64-65BF-4D03-BC82-A3C9E3A20544}" dt="2023-02-03T14:24:26.635" v="2206"/>
          <ac:spMkLst>
            <pc:docMk/>
            <pc:sldMk cId="3851397569" sldId="265"/>
            <ac:spMk id="3725" creationId="{3EB3D905-2C1A-2475-163E-0643354A2E25}"/>
          </ac:spMkLst>
        </pc:spChg>
        <pc:spChg chg="mod">
          <ac:chgData name="Cathrine Duedahl-Olesen" userId="0f4ad920445e6980" providerId="LiveId" clId="{9BB04C64-65BF-4D03-BC82-A3C9E3A20544}" dt="2023-02-03T14:24:26.635" v="2206"/>
          <ac:spMkLst>
            <pc:docMk/>
            <pc:sldMk cId="3851397569" sldId="265"/>
            <ac:spMk id="3726" creationId="{26AEC0C0-4CB1-E94F-CF73-374B3598D6AA}"/>
          </ac:spMkLst>
        </pc:spChg>
        <pc:spChg chg="mod">
          <ac:chgData name="Cathrine Duedahl-Olesen" userId="0f4ad920445e6980" providerId="LiveId" clId="{9BB04C64-65BF-4D03-BC82-A3C9E3A20544}" dt="2023-02-03T14:24:26.635" v="2206"/>
          <ac:spMkLst>
            <pc:docMk/>
            <pc:sldMk cId="3851397569" sldId="265"/>
            <ac:spMk id="3727" creationId="{DA84A132-5B5B-5BB2-6A1A-A075890507C5}"/>
          </ac:spMkLst>
        </pc:spChg>
        <pc:spChg chg="mod">
          <ac:chgData name="Cathrine Duedahl-Olesen" userId="0f4ad920445e6980" providerId="LiveId" clId="{9BB04C64-65BF-4D03-BC82-A3C9E3A20544}" dt="2023-02-03T14:24:26.635" v="2206"/>
          <ac:spMkLst>
            <pc:docMk/>
            <pc:sldMk cId="3851397569" sldId="265"/>
            <ac:spMk id="3728" creationId="{BE01E5BD-73B5-932E-6AAA-D495224C227D}"/>
          </ac:spMkLst>
        </pc:spChg>
        <pc:spChg chg="mod">
          <ac:chgData name="Cathrine Duedahl-Olesen" userId="0f4ad920445e6980" providerId="LiveId" clId="{9BB04C64-65BF-4D03-BC82-A3C9E3A20544}" dt="2023-02-03T14:24:26.635" v="2206"/>
          <ac:spMkLst>
            <pc:docMk/>
            <pc:sldMk cId="3851397569" sldId="265"/>
            <ac:spMk id="3729" creationId="{1C96D52B-F09B-80DE-B175-A3079ABFC8AA}"/>
          </ac:spMkLst>
        </pc:spChg>
        <pc:spChg chg="mod">
          <ac:chgData name="Cathrine Duedahl-Olesen" userId="0f4ad920445e6980" providerId="LiveId" clId="{9BB04C64-65BF-4D03-BC82-A3C9E3A20544}" dt="2023-02-03T14:24:26.635" v="2206"/>
          <ac:spMkLst>
            <pc:docMk/>
            <pc:sldMk cId="3851397569" sldId="265"/>
            <ac:spMk id="3730" creationId="{1F4F5BAE-C1E7-F128-CFBF-7E4A284B09CD}"/>
          </ac:spMkLst>
        </pc:spChg>
        <pc:spChg chg="mod">
          <ac:chgData name="Cathrine Duedahl-Olesen" userId="0f4ad920445e6980" providerId="LiveId" clId="{9BB04C64-65BF-4D03-BC82-A3C9E3A20544}" dt="2023-02-03T14:24:32.051" v="2208"/>
          <ac:spMkLst>
            <pc:docMk/>
            <pc:sldMk cId="3851397569" sldId="265"/>
            <ac:spMk id="3732" creationId="{6E8D7F5C-CF5F-ACD6-BB2F-BBB9829D0B3A}"/>
          </ac:spMkLst>
        </pc:spChg>
        <pc:spChg chg="mod">
          <ac:chgData name="Cathrine Duedahl-Olesen" userId="0f4ad920445e6980" providerId="LiveId" clId="{9BB04C64-65BF-4D03-BC82-A3C9E3A20544}" dt="2023-02-03T14:24:32.051" v="2208"/>
          <ac:spMkLst>
            <pc:docMk/>
            <pc:sldMk cId="3851397569" sldId="265"/>
            <ac:spMk id="3736" creationId="{CE2FAF7E-4F58-9735-C21F-98108F70B9E6}"/>
          </ac:spMkLst>
        </pc:spChg>
        <pc:spChg chg="mod">
          <ac:chgData name="Cathrine Duedahl-Olesen" userId="0f4ad920445e6980" providerId="LiveId" clId="{9BB04C64-65BF-4D03-BC82-A3C9E3A20544}" dt="2023-02-03T14:24:32.051" v="2208"/>
          <ac:spMkLst>
            <pc:docMk/>
            <pc:sldMk cId="3851397569" sldId="265"/>
            <ac:spMk id="3737" creationId="{AE69E427-3FA2-E458-AA50-B3CAEC793AAA}"/>
          </ac:spMkLst>
        </pc:spChg>
        <pc:spChg chg="mod">
          <ac:chgData name="Cathrine Duedahl-Olesen" userId="0f4ad920445e6980" providerId="LiveId" clId="{9BB04C64-65BF-4D03-BC82-A3C9E3A20544}" dt="2023-02-03T14:24:32.051" v="2208"/>
          <ac:spMkLst>
            <pc:docMk/>
            <pc:sldMk cId="3851397569" sldId="265"/>
            <ac:spMk id="3738" creationId="{605FB8A9-FFD7-6DC4-658C-FD0617903FEC}"/>
          </ac:spMkLst>
        </pc:spChg>
        <pc:spChg chg="mod">
          <ac:chgData name="Cathrine Duedahl-Olesen" userId="0f4ad920445e6980" providerId="LiveId" clId="{9BB04C64-65BF-4D03-BC82-A3C9E3A20544}" dt="2023-02-03T14:24:32.051" v="2208"/>
          <ac:spMkLst>
            <pc:docMk/>
            <pc:sldMk cId="3851397569" sldId="265"/>
            <ac:spMk id="3739" creationId="{00E4170F-125D-C1AF-7A3F-E1ABDE9CCDC3}"/>
          </ac:spMkLst>
        </pc:spChg>
        <pc:spChg chg="mod">
          <ac:chgData name="Cathrine Duedahl-Olesen" userId="0f4ad920445e6980" providerId="LiveId" clId="{9BB04C64-65BF-4D03-BC82-A3C9E3A20544}" dt="2023-02-03T14:24:32.051" v="2208"/>
          <ac:spMkLst>
            <pc:docMk/>
            <pc:sldMk cId="3851397569" sldId="265"/>
            <ac:spMk id="3740" creationId="{6F1F38D8-9FC5-D18F-3C4A-3E5DD51842A7}"/>
          </ac:spMkLst>
        </pc:spChg>
        <pc:spChg chg="mod">
          <ac:chgData name="Cathrine Duedahl-Olesen" userId="0f4ad920445e6980" providerId="LiveId" clId="{9BB04C64-65BF-4D03-BC82-A3C9E3A20544}" dt="2023-02-03T14:24:32.051" v="2208"/>
          <ac:spMkLst>
            <pc:docMk/>
            <pc:sldMk cId="3851397569" sldId="265"/>
            <ac:spMk id="3741" creationId="{64FAD470-FB8F-3CDC-3476-F8BAF54068F0}"/>
          </ac:spMkLst>
        </pc:spChg>
        <pc:spChg chg="mod">
          <ac:chgData name="Cathrine Duedahl-Olesen" userId="0f4ad920445e6980" providerId="LiveId" clId="{9BB04C64-65BF-4D03-BC82-A3C9E3A20544}" dt="2023-02-03T14:24:42.561" v="2211"/>
          <ac:spMkLst>
            <pc:docMk/>
            <pc:sldMk cId="3851397569" sldId="265"/>
            <ac:spMk id="3743" creationId="{7A48680C-BF16-D438-902A-F7B109B91967}"/>
          </ac:spMkLst>
        </pc:spChg>
        <pc:spChg chg="mod">
          <ac:chgData name="Cathrine Duedahl-Olesen" userId="0f4ad920445e6980" providerId="LiveId" clId="{9BB04C64-65BF-4D03-BC82-A3C9E3A20544}" dt="2023-02-03T14:24:42.561" v="2211"/>
          <ac:spMkLst>
            <pc:docMk/>
            <pc:sldMk cId="3851397569" sldId="265"/>
            <ac:spMk id="3747" creationId="{A545C5B5-4083-C4B2-4DBE-8B7B079B1AED}"/>
          </ac:spMkLst>
        </pc:spChg>
        <pc:spChg chg="mod">
          <ac:chgData name="Cathrine Duedahl-Olesen" userId="0f4ad920445e6980" providerId="LiveId" clId="{9BB04C64-65BF-4D03-BC82-A3C9E3A20544}" dt="2023-02-03T14:24:42.561" v="2211"/>
          <ac:spMkLst>
            <pc:docMk/>
            <pc:sldMk cId="3851397569" sldId="265"/>
            <ac:spMk id="3748" creationId="{1ACEE0F3-BF5D-D59C-2F05-4716579FB924}"/>
          </ac:spMkLst>
        </pc:spChg>
        <pc:spChg chg="mod">
          <ac:chgData name="Cathrine Duedahl-Olesen" userId="0f4ad920445e6980" providerId="LiveId" clId="{9BB04C64-65BF-4D03-BC82-A3C9E3A20544}" dt="2023-02-03T14:24:42.561" v="2211"/>
          <ac:spMkLst>
            <pc:docMk/>
            <pc:sldMk cId="3851397569" sldId="265"/>
            <ac:spMk id="3749" creationId="{50F125F4-E4A4-E0DB-F2C8-BA870D7438B6}"/>
          </ac:spMkLst>
        </pc:spChg>
        <pc:spChg chg="mod">
          <ac:chgData name="Cathrine Duedahl-Olesen" userId="0f4ad920445e6980" providerId="LiveId" clId="{9BB04C64-65BF-4D03-BC82-A3C9E3A20544}" dt="2023-02-03T14:24:42.561" v="2211"/>
          <ac:spMkLst>
            <pc:docMk/>
            <pc:sldMk cId="3851397569" sldId="265"/>
            <ac:spMk id="3750" creationId="{E1977526-EE8E-63CB-238D-42A10F2ADF22}"/>
          </ac:spMkLst>
        </pc:spChg>
        <pc:spChg chg="mod">
          <ac:chgData name="Cathrine Duedahl-Olesen" userId="0f4ad920445e6980" providerId="LiveId" clId="{9BB04C64-65BF-4D03-BC82-A3C9E3A20544}" dt="2023-02-03T14:24:42.561" v="2211"/>
          <ac:spMkLst>
            <pc:docMk/>
            <pc:sldMk cId="3851397569" sldId="265"/>
            <ac:spMk id="3751" creationId="{43D150BC-67E6-85EB-12A7-8F8D68E99787}"/>
          </ac:spMkLst>
        </pc:spChg>
        <pc:spChg chg="mod">
          <ac:chgData name="Cathrine Duedahl-Olesen" userId="0f4ad920445e6980" providerId="LiveId" clId="{9BB04C64-65BF-4D03-BC82-A3C9E3A20544}" dt="2023-02-03T14:24:42.561" v="2211"/>
          <ac:spMkLst>
            <pc:docMk/>
            <pc:sldMk cId="3851397569" sldId="265"/>
            <ac:spMk id="3752" creationId="{CC32FA05-93AB-17B5-1D1A-77FEB5DE157B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789" creationId="{B63BFED7-37F8-1E92-EB65-60E607EAC273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793" creationId="{4476D5FB-0916-3B31-3D4C-408E22E57D5C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794" creationId="{1A783D09-3835-E508-3E57-561CFFA5631E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795" creationId="{EADE1742-9F9C-AFD4-92D3-84B930F437CA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796" creationId="{8190CCF1-AF53-D102-0321-8372E3A12B06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797" creationId="{B9B7EED1-36A0-AA36-86B6-C29B62F1B90A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798" creationId="{B6E6B2A8-8036-5AFD-0424-45E7E67911EA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799" creationId="{5648C1E1-A83F-B3C0-26F2-445D6D3ACC9C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03" creationId="{5190B695-47C5-6D13-6841-3FCE50C480FA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04" creationId="{D1D7D02A-192E-9C37-9144-E7AD93E02BEC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05" creationId="{77776943-6468-9A4D-20CA-12799FC568D6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06" creationId="{DBEB636E-928D-9BE3-2C9F-377364408192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07" creationId="{F57D39E4-F583-9CEF-88B9-72C8B7027066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08" creationId="{9AE7A285-DE8B-73FC-CCA9-33778808CE62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09" creationId="{84F2120C-7912-7199-1125-29F9E5E59D8C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13" creationId="{7607BDDF-5160-F22C-1ACF-D3670328A5E5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14" creationId="{0812D9E5-1B34-DAD5-90EA-B934E4701920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15" creationId="{70096B1B-02AD-1F79-07EA-5B268A9C346D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16" creationId="{4C802B11-07DD-3078-4708-C906F8800C6D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17" creationId="{D57AA0F1-AC34-AAFE-0F49-DEF4A752BC29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18" creationId="{EF92356C-F151-657B-6E12-8221017C188B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19" creationId="{5DEF9574-02FA-9DC2-FD8E-1DFF229D1885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23" creationId="{DAEC408E-830D-4E99-6093-67860F4D53ED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24" creationId="{D2B34616-BF24-2BC6-DF5E-C623F598A20A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25" creationId="{6D74F5FC-71CA-B3F5-A430-1F166F0ACE90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26" creationId="{5FDB22C3-8A11-B563-5462-9D44D53C180C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27" creationId="{070B55FF-B1FC-06A1-6BE7-4AA75EA2BDC3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28" creationId="{CF00F44E-8E12-8F44-398D-46B634B09373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29" creationId="{E13E63DE-50DD-B29C-66B4-0780443C0A3D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33" creationId="{39D3A41E-79B8-506E-4622-0515602DBA1D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34" creationId="{D0BA73BC-A45E-1440-2A9A-63C97C8E2D09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35" creationId="{0357FF59-167A-6099-364D-657AB3EDBD93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36" creationId="{897899F2-5F21-9A3F-11E3-308DBE4BE4D6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37" creationId="{99D88914-F9EF-87E2-C9CE-AA723F779301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38" creationId="{DB9D6F41-A52F-363A-0F0E-51E6E9F1A7AD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39" creationId="{A1AFE023-9DC1-0D2B-4F9B-4C7E2F56655A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43" creationId="{111D89FE-A511-D761-263F-A4BD664E73B5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44" creationId="{A58660D1-A60A-DCD3-EC83-FAE4CBDFD323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45" creationId="{0CD76177-1C10-D993-C998-30C64B39521E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46" creationId="{124A7B12-684F-1EDE-1324-59EC3101D574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47" creationId="{219A2D43-01A9-8C42-B5FE-4A687AF33DEE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48" creationId="{1F6FD92D-75EB-B5B8-26D8-20E1DFA808A4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49" creationId="{06E8F9E6-120B-8ECE-AA90-DB82381AE775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53" creationId="{018AE78A-9919-4973-1DD7-C0929F10E708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54" creationId="{4C4BA7FC-9836-4A8C-DC0A-29F57DC4BAF7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55" creationId="{EDB44F82-39E8-8566-67EF-ABBBBE088D66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56" creationId="{8B3A062B-5FF1-F8A7-C1D1-E2C28F545BCC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57" creationId="{3D24C057-5776-534C-F5B1-86C02DBDC62D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58" creationId="{48A236C1-0ED3-618D-0B77-51B1653C91C7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59" creationId="{4605C7A6-E1EA-7818-98A8-FD167A6FCE18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63" creationId="{02CC2C2C-A82A-A7CE-B63C-A3C2CB61F103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64" creationId="{1F383CEE-2EB3-B2D3-5B07-1D44191B5649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65" creationId="{FEF5B2F0-443B-0231-34FF-9B8FDCD91356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66" creationId="{493FC434-7098-F03F-68F0-27A39B722460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67" creationId="{DF0EA830-5E8C-D8DE-A296-7395E929CECB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68" creationId="{C1BAF687-39B0-041F-71B1-15C28A7619F8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69" creationId="{FF8B7DB1-E421-66B5-4CE7-605D61784BE1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73" creationId="{7EB5A8C8-E7A7-6F8D-1784-BBAA693F073A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74" creationId="{78BBFD80-3E8E-423E-4111-168EC7357FE8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75" creationId="{075F764D-D4E1-0999-F21F-585DBEF73CE0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76" creationId="{62B72EEE-6500-7466-675E-1BCDE6D0104D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77" creationId="{D329AAD5-EB8E-A49C-45C8-781868079BC8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78" creationId="{94B2B35D-B4D7-AE67-BD02-876E5787DF19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79" creationId="{6F89FB99-4225-EDF5-B1A7-9B9FFD001804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83" creationId="{6EC38A2F-6962-6736-C109-A277C068D231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84" creationId="{A8C86FA6-8830-C5B8-84E0-6151BCDE6E19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85" creationId="{287E0416-EBD6-43EA-206F-551A14F5CBD7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86" creationId="{69E7194F-C047-C417-6C41-91F861B6EBD7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87" creationId="{BBB40547-40B5-8331-6C1D-B5DB4E88E5AD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88" creationId="{92074CBC-A47A-6F32-674D-B4018AC1B93D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89" creationId="{587F1622-F08A-DA49-B6F1-0130983D279F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93" creationId="{369663B5-FFA7-6C3E-84E8-147D7951C4EE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94" creationId="{E5FA2CBF-06C2-2E2B-F625-72E61B6BF845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95" creationId="{774823FB-9094-F6A4-9328-D09A405A8434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96" creationId="{20757E13-B574-2557-900F-826A95DB3618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97" creationId="{5C62CBCA-9554-5E21-B1FE-9684026B6D80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98" creationId="{C60DB6F0-D187-839E-8797-8BF6F6077F18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899" creationId="{7875B462-FBEB-6FAA-06B0-56C3CE620635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03" creationId="{1DEF6764-0D71-08AF-A12A-E4B7EC4C80DE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04" creationId="{C31A1FE4-E90A-EF07-C2B3-795CC364972B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05" creationId="{93C25115-2150-9E9A-639F-15DCC3A4FD70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06" creationId="{B89A0408-BBD2-AE3B-C3D6-FFF3F8FD0EC4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07" creationId="{11F6909D-1F63-54AC-5E60-BB07F078653A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08" creationId="{C1D4315C-C75A-E187-A9F6-B3B9F5E78576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09" creationId="{5901AC63-F6DC-18F8-C0F1-9F9673962217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13" creationId="{4A5E0BD9-8B38-D14D-1C98-3746BC7DD030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14" creationId="{009DE02D-6F66-619A-84E2-B5B147E53ADA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15" creationId="{6DE4CEA9-F533-6228-3D5F-E15EA87A5798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16" creationId="{BB634425-7C92-2FDF-A816-22BDD843817D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17" creationId="{F94E6963-B0AA-DF46-0D09-7F14DD808FB0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18" creationId="{D5819AE7-4C52-8AED-1D85-6D500B181EB2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19" creationId="{4803BBFE-95F4-397C-F3A0-D42450C12377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23" creationId="{7E53B48B-CF9C-46C6-EBF0-49A5046D5C19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24" creationId="{C91B5A4A-4CC2-F31F-D379-A698F4D45CC4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25" creationId="{E6640120-2BD8-E8E0-29AC-ED58C896BADE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26" creationId="{8AE2B865-AF9D-5D02-C71D-02D10382C5EE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27" creationId="{2088462B-AE9E-CEE7-F1C5-B4141AFAB797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28" creationId="{706121B5-7F7B-87C0-EEEC-36840EDE8D45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29" creationId="{4D2443B7-F3E0-4802-0326-CF850BD28578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33" creationId="{0FC285FF-7E15-3D8A-BB88-B0123319C3EF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34" creationId="{DC18088D-8E4F-E729-EA10-7C8B92030A67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35" creationId="{71450262-6175-82D9-E738-9B412F622EF0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36" creationId="{CAB1C4DA-7B22-40E9-82B7-2B58D395A634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37" creationId="{F8F52ED4-4615-5477-5D32-07507214FA6A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38" creationId="{A548F4E1-3982-5389-EA67-FCF5EA068036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39" creationId="{D8D6C33D-2174-6021-7B3F-CFF7E48D7737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43" creationId="{13F18707-9F58-82DE-1CFF-70F6A5EE3900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44" creationId="{3A442B26-F2C9-83E9-574E-9D54152D2A1F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45" creationId="{1A57483A-5A67-2377-CCE7-34772086B924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46" creationId="{B0CC6FD7-B72F-5E7C-F02A-CD27591D01CC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47" creationId="{C59E2A9A-6B6E-530E-4BDE-0A94EB78E13C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48" creationId="{0A66F232-746E-76A5-4DDD-00C88B9C65F6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49" creationId="{89FD6581-4FED-838E-7FA4-F8A4CE36E018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53" creationId="{3FEABF0F-56C7-5887-1189-C3D125E3A324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54" creationId="{D7D7F010-9FFF-0F3A-838B-EE087E2B06EC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55" creationId="{3363FE7D-7406-039F-0EE2-8286AEC2D2A6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56" creationId="{24BFBBBB-75FE-CD15-A59B-E52F30920E6B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57" creationId="{EEA5C567-0A6F-05CE-6A1C-FB40BAB94107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58" creationId="{A0300967-61E8-E693-1C44-F16F234458F7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59" creationId="{1E8261DD-67C7-331D-4D3F-458F7DB7DC9C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63" creationId="{E0D33ADD-FB98-D17C-FE62-F4282B8082CE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64" creationId="{5DCFA227-6421-2C30-B5AF-3B9630A581EB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65" creationId="{3E2FD16C-0A82-2FAD-7756-622DB2597D64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66" creationId="{46290AF2-818C-5749-8C44-726CB529DA3D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67" creationId="{9158F7CB-D44C-5B8B-6A1D-0EEB8D82AE66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68" creationId="{10B21348-A2AE-9ABE-72E4-50ED0D973BF9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69" creationId="{A97EA5B3-A985-BBA9-029D-35B93C04511C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73" creationId="{9EA4C9AC-25BA-044A-0D85-593C8881D3A6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74" creationId="{3698DA36-9BD6-CA10-AD55-71626E0F5143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75" creationId="{A5AF40FE-1EFD-0377-BE70-DDCEBEB50F92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76" creationId="{51A47138-4E2D-0DD6-447B-BD992068502D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77" creationId="{AC970928-F327-6674-EA65-BF5977F8BA4A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78" creationId="{EB427116-FE6B-DE09-8BD2-98EF10EF2FAF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79" creationId="{5195D9A1-3AC7-9875-B996-90D41628E520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83" creationId="{118EF77F-4B69-1937-253D-59AC4E9B1229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84" creationId="{141F98F6-BB39-9673-9BEC-0467C18392B5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85" creationId="{0156D815-D9E7-6038-4035-42320AA4896E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86" creationId="{424D6D89-849D-F144-9735-16503E73201D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87" creationId="{ABF0FDD1-5779-AE20-D133-CCF7F381825C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88" creationId="{E6392FB3-2CFB-670B-2814-273A48816965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89" creationId="{B7988431-F609-AB21-9AC4-EEEB2E5CB72B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93" creationId="{266306B2-607C-AB06-A2A8-48EBB96886AE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94" creationId="{4056FAD6-BBB8-7FE1-B48E-430E329C68D8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95" creationId="{DEC12A75-CCFB-523F-C494-CF8C3B632D83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96" creationId="{9F2A8493-50A1-D85C-51A6-220228F1C45B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97" creationId="{BFF572D1-CD9F-133D-765D-7F620E851B85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98" creationId="{5D021372-B47E-CF47-9DFA-C93F7DED5A32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3999" creationId="{0D1A34DE-08D0-92A1-0121-5F0B28439597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03" creationId="{4C3B423F-E02C-08E0-E883-DFFEB5FE8498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04" creationId="{411E0F6D-26E4-DF0E-655E-5FABB62E4C58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05" creationId="{859E8DA2-0EF6-5E5C-9796-E35020E250E4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06" creationId="{8D74C9CD-D98A-6BA7-A91C-B82E12A42FDC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07" creationId="{D185B45D-5E0C-7D09-EE88-4A0AE421B1B5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08" creationId="{60233137-8C32-6D7C-148B-BC9E900F50C7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09" creationId="{C4DD5369-438E-B5B5-6FA6-6304B74E81E8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13" creationId="{B3D00AEC-CB86-F325-129A-368F883DC057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14" creationId="{280D3380-29EB-65D3-A597-D1064F287305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15" creationId="{E1F274E5-B820-2A62-8607-FE4338341DE5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16" creationId="{1FA7C2C6-2B73-1D89-76B1-C20BB372B6A3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17" creationId="{AA241496-3796-381F-B07A-6AE244D7CC78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18" creationId="{7DFEEECE-F0A0-7534-EAFD-B5C7AE1398F1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19" creationId="{87E256EE-5E80-E659-8097-4F530BEAAAC8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23" creationId="{BA571B2F-A592-C3DF-357A-791610E7A1A8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24" creationId="{79381EF9-C7C2-6BA9-E952-ABC87BC70A86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25" creationId="{D0F3FE1C-838B-1E20-997E-8368F5990CCF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26" creationId="{54647888-79AF-C5CC-A9D3-0880A4811ECD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27" creationId="{228AABFA-D5EA-0AE4-2D19-1C8BB26D4840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28" creationId="{357FC233-3B0D-FA07-80C4-E8C062E3AE32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29" creationId="{22D55AF4-80C5-E846-FFCC-282A0FF5F573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33" creationId="{22F21416-3A99-BEEE-D1A9-E78B6C08CD41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34" creationId="{8EF9EFB3-63F4-1974-046B-FA289235832A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35" creationId="{E0F638E5-E330-12EB-BF07-C4913C7B8AA0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36" creationId="{0E087A8A-7EC7-CA96-227A-50DD86A15DA5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37" creationId="{F698CD0B-0F00-FF9B-1A93-AB0666FA1490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38" creationId="{4CF42889-E4E8-9ADE-8F40-A16C103D1A68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39" creationId="{AF82F3BC-F534-F044-7B9F-F05DE019F53F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43" creationId="{FD7D2921-BB41-8823-281B-ADFF84985B71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44" creationId="{203423BC-2150-7470-6E0A-439014F1FB81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45" creationId="{C5A7F048-8662-57A9-063F-1AF709689D0D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46" creationId="{E8C4C9F9-A7C1-F360-3662-B3AB6A4C54E3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47" creationId="{CBC9220C-148A-5B55-EFA6-20DACACE1A64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48" creationId="{EC7AFDA3-6411-458A-80A6-67A5F079557E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49" creationId="{8C36235B-57FE-A932-6A1B-702292D9AD39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53" creationId="{F99A3DC5-4301-C1D9-305D-383E2380964A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54" creationId="{0D4FA92B-1EC0-5CEB-2DAD-A8B58020C0D4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55" creationId="{E202CA70-8E1E-7ED9-60AB-D6F1A117FE52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56" creationId="{39E276BA-E81F-130F-F829-20EB13A9A335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57" creationId="{335E8882-64F7-ED40-5E7C-176A677568D7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58" creationId="{0CCB7849-84A0-B8F4-149B-AE0E38FB03B4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59" creationId="{92ABB05C-2B1D-61DA-863D-8EDD51094680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63" creationId="{729A9350-0C6D-FFBA-3BA7-AA8B1AC5DD91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64" creationId="{CE39E88E-41A4-7E74-1FB7-9E88D59B142A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65" creationId="{2D266145-0CBB-18C9-E3C1-2544E618F214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66" creationId="{A9A07F12-8768-48B6-8975-EC23E401A89D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67" creationId="{A723586B-581C-FC2B-DC6C-ECE0974AEBAF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68" creationId="{45CB097B-EB35-E241-FA35-A1F1587F85B4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69" creationId="{7C60BAA1-620E-6646-2555-4D821E754423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73" creationId="{2D85C66C-45DA-B21F-A5DF-7FCD3CC6F953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74" creationId="{CA6373FE-6506-406E-B2E7-A27C38701237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75" creationId="{FFAF50A9-7A50-A988-C7F8-C3589BC1CEBC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76" creationId="{4A394345-3248-183E-B7EF-8F563C92BA84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77" creationId="{AE83E33B-49BF-AEAF-5FFF-19A3ACDABE07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78" creationId="{B91158F5-9084-E56A-A290-4886C935AC0F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79" creationId="{23A38412-32FD-70DF-E36C-3B938C1BCBAC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83" creationId="{DDF797E3-043B-AC83-56B6-F9353AAA8434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84" creationId="{1D6150BB-3AC1-5291-29B3-9631C35C91B6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85" creationId="{0958A1C4-71E4-8471-30A7-79EAB5B77349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86" creationId="{9B2CF26B-1159-9783-611C-351E148726C4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87" creationId="{40778E83-AF12-2719-191F-69CF0A893D72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88" creationId="{BA78B077-EA44-D678-6E8D-7E4CE3AE4A55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89" creationId="{1F4CAA55-F159-84F2-C7B3-3D0915E13CC4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93" creationId="{294582F7-E76A-5CC0-0BC7-1A983CCF2B69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94" creationId="{C8D3401E-6E26-3CEB-8332-681F40EFA907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95" creationId="{F52674E1-0AED-8BC6-06FF-54A7283A0999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96" creationId="{C16236A8-60AB-8F42-8E3A-928A6E1EDD10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97" creationId="{523E7879-C2B2-BFCE-7A44-2E76183193BC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98" creationId="{746498ED-849F-65BA-D4F0-06A526EA21E4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099" creationId="{1748AB0A-9499-BF7D-AAB3-A7E4A90B3163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103" creationId="{636E8326-9CCC-020F-D67B-CB0D667588B8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104" creationId="{54A17BA6-22CE-0CB2-BFD0-482B30CCC894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105" creationId="{5097989B-0348-8073-EAB0-E955CB05A85A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106" creationId="{DCF55598-C702-CADE-6614-DFFBF3EDD5A7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107" creationId="{422F5FCE-9EEF-BD50-0DAE-F4A1018D00C0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108" creationId="{10B55B27-B9A7-8C66-035F-3C1F65284F04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109" creationId="{BFBA5999-734E-C378-75C1-BF7786D97CA7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113" creationId="{3CE277BF-C05E-E98D-7CB4-853E3A9ECD82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114" creationId="{1E5CCF26-6D54-A029-0F09-02228D61F131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115" creationId="{FC7FCB8C-D162-7AC4-166D-037FD8818770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116" creationId="{6E333CEA-D3EE-FC75-1164-5B6FEBB4F42F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117" creationId="{D4517B7E-5BB5-7142-317C-1C56FDCCA4EF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118" creationId="{3DEB0A86-CC31-F618-CC98-3146F5810476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119" creationId="{5081C037-96A1-60A0-93D0-C380E522AE1D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123" creationId="{84FA2AFC-382D-52B4-BE9C-D36A0081F581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124" creationId="{BFD8411E-E278-659B-B4CF-7958402A2AAF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125" creationId="{AF9F7395-8485-27F7-D227-165248CE7A5B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126" creationId="{472F2EEB-ECC6-AF35-6559-516C4C9AC648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127" creationId="{9D91451D-E8B9-62BA-D5E1-4C63828C6C59}"/>
          </ac:spMkLst>
        </pc:spChg>
        <pc:spChg chg="mod">
          <ac:chgData name="Cathrine Duedahl-Olesen" userId="0f4ad920445e6980" providerId="LiveId" clId="{9BB04C64-65BF-4D03-BC82-A3C9E3A20544}" dt="2023-02-03T14:25:03.200" v="2215"/>
          <ac:spMkLst>
            <pc:docMk/>
            <pc:sldMk cId="3851397569" sldId="265"/>
            <ac:spMk id="4128" creationId="{B5727BA9-EB10-8AEC-1084-C7B71CD25114}"/>
          </ac:spMkLst>
        </pc:spChg>
        <pc:spChg chg="add del mod">
          <ac:chgData name="Cathrine Duedahl-Olesen" userId="0f4ad920445e6980" providerId="LiveId" clId="{9BB04C64-65BF-4D03-BC82-A3C9E3A20544}" dt="2023-02-03T15:24:59.003" v="2233" actId="478"/>
          <ac:spMkLst>
            <pc:docMk/>
            <pc:sldMk cId="3851397569" sldId="265"/>
            <ac:spMk id="4129" creationId="{E318DC89-6B15-1E97-A0D0-559755411776}"/>
          </ac:spMkLst>
        </pc:spChg>
        <pc:grpChg chg="add mod">
          <ac:chgData name="Cathrine Duedahl-Olesen" userId="0f4ad920445e6980" providerId="LiveId" clId="{9BB04C64-65BF-4D03-BC82-A3C9E3A20544}" dt="2023-02-03T13:36:03.313" v="1752" actId="1076"/>
          <ac:grpSpMkLst>
            <pc:docMk/>
            <pc:sldMk cId="3851397569" sldId="265"/>
            <ac:grpSpMk id="2" creationId="{7115AB66-5CDD-C600-1F62-23F7B45E4068}"/>
          </ac:grpSpMkLst>
        </pc:grpChg>
        <pc:grpChg chg="add del mod">
          <ac:chgData name="Cathrine Duedahl-Olesen" userId="0f4ad920445e6980" providerId="LiveId" clId="{9BB04C64-65BF-4D03-BC82-A3C9E3A20544}" dt="2023-02-03T13:33:03.381" v="1561" actId="478"/>
          <ac:grpSpMkLst>
            <pc:docMk/>
            <pc:sldMk cId="3851397569" sldId="265"/>
            <ac:grpSpMk id="19" creationId="{829A51BC-3883-3E65-36C2-B5643E0631B2}"/>
          </ac:grpSpMkLst>
        </pc:grpChg>
        <pc:grpChg chg="add mod">
          <ac:chgData name="Cathrine Duedahl-Olesen" userId="0f4ad920445e6980" providerId="LiveId" clId="{9BB04C64-65BF-4D03-BC82-A3C9E3A20544}" dt="2023-02-03T13:34:35.037" v="1735" actId="1076"/>
          <ac:grpSpMkLst>
            <pc:docMk/>
            <pc:sldMk cId="3851397569" sldId="265"/>
            <ac:grpSpMk id="35" creationId="{39F127FD-0F1F-DDC8-7F2B-FE2C0754EB3D}"/>
          </ac:grpSpMkLst>
        </pc:grpChg>
        <pc:grpChg chg="add mod">
          <ac:chgData name="Cathrine Duedahl-Olesen" userId="0f4ad920445e6980" providerId="LiveId" clId="{9BB04C64-65BF-4D03-BC82-A3C9E3A20544}" dt="2023-02-03T13:36:48.432" v="1758" actId="688"/>
          <ac:grpSpMkLst>
            <pc:docMk/>
            <pc:sldMk cId="3851397569" sldId="265"/>
            <ac:grpSpMk id="51" creationId="{06E507B2-0DBD-35C3-2240-E28E66A46CF0}"/>
          </ac:grpSpMkLst>
        </pc:grpChg>
        <pc:grpChg chg="add mod">
          <ac:chgData name="Cathrine Duedahl-Olesen" userId="0f4ad920445e6980" providerId="LiveId" clId="{9BB04C64-65BF-4D03-BC82-A3C9E3A20544}" dt="2023-02-03T13:35:52.970" v="1748" actId="688"/>
          <ac:grpSpMkLst>
            <pc:docMk/>
            <pc:sldMk cId="3851397569" sldId="265"/>
            <ac:grpSpMk id="2052" creationId="{13ED9E42-EC91-5252-4E72-683EE6743DFD}"/>
          </ac:grpSpMkLst>
        </pc:grpChg>
        <pc:grpChg chg="add mod">
          <ac:chgData name="Cathrine Duedahl-Olesen" userId="0f4ad920445e6980" providerId="LiveId" clId="{9BB04C64-65BF-4D03-BC82-A3C9E3A20544}" dt="2023-02-03T13:56:52.699" v="1897" actId="1076"/>
          <ac:grpSpMkLst>
            <pc:docMk/>
            <pc:sldMk cId="3851397569" sldId="265"/>
            <ac:grpSpMk id="2068" creationId="{E2C79B37-57CA-E076-4856-C2DFF73D190D}"/>
          </ac:grpSpMkLst>
        </pc:grpChg>
        <pc:grpChg chg="add mod">
          <ac:chgData name="Cathrine Duedahl-Olesen" userId="0f4ad920445e6980" providerId="LiveId" clId="{9BB04C64-65BF-4D03-BC82-A3C9E3A20544}" dt="2023-02-03T13:36:38.124" v="1756" actId="1076"/>
          <ac:grpSpMkLst>
            <pc:docMk/>
            <pc:sldMk cId="3851397569" sldId="265"/>
            <ac:grpSpMk id="2084" creationId="{5F4431F0-298B-3BDC-D485-A8ED117D1899}"/>
          </ac:grpSpMkLst>
        </pc:grpChg>
        <pc:grpChg chg="add mod">
          <ac:chgData name="Cathrine Duedahl-Olesen" userId="0f4ad920445e6980" providerId="LiveId" clId="{9BB04C64-65BF-4D03-BC82-A3C9E3A20544}" dt="2023-02-03T13:37:11.260" v="1764" actId="1076"/>
          <ac:grpSpMkLst>
            <pc:docMk/>
            <pc:sldMk cId="3851397569" sldId="265"/>
            <ac:grpSpMk id="2100" creationId="{A80B0145-35C0-684A-7D8F-D2CA9A3D6D32}"/>
          </ac:grpSpMkLst>
        </pc:grpChg>
        <pc:grpChg chg="add mod">
          <ac:chgData name="Cathrine Duedahl-Olesen" userId="0f4ad920445e6980" providerId="LiveId" clId="{9BB04C64-65BF-4D03-BC82-A3C9E3A20544}" dt="2023-02-03T13:37:14.298" v="1766" actId="1076"/>
          <ac:grpSpMkLst>
            <pc:docMk/>
            <pc:sldMk cId="3851397569" sldId="265"/>
            <ac:grpSpMk id="2116" creationId="{FD097ED4-B75A-0A5F-F391-79B00D817428}"/>
          </ac:grpSpMkLst>
        </pc:grpChg>
        <pc:grpChg chg="add mod">
          <ac:chgData name="Cathrine Duedahl-Olesen" userId="0f4ad920445e6980" providerId="LiveId" clId="{9BB04C64-65BF-4D03-BC82-A3C9E3A20544}" dt="2023-02-03T13:38:11.299" v="1768" actId="1076"/>
          <ac:grpSpMkLst>
            <pc:docMk/>
            <pc:sldMk cId="3851397569" sldId="265"/>
            <ac:grpSpMk id="2132" creationId="{017FBAB8-7FF9-DC5A-2925-A9F4FBE6EB46}"/>
          </ac:grpSpMkLst>
        </pc:grpChg>
        <pc:grpChg chg="add del mod">
          <ac:chgData name="Cathrine Duedahl-Olesen" userId="0f4ad920445e6980" providerId="LiveId" clId="{9BB04C64-65BF-4D03-BC82-A3C9E3A20544}" dt="2023-02-03T13:38:28.570" v="1771" actId="478"/>
          <ac:grpSpMkLst>
            <pc:docMk/>
            <pc:sldMk cId="3851397569" sldId="265"/>
            <ac:grpSpMk id="2148" creationId="{5E15C081-5630-09F9-9305-B9AFCE5DDC11}"/>
          </ac:grpSpMkLst>
        </pc:grpChg>
        <pc:grpChg chg="add mod">
          <ac:chgData name="Cathrine Duedahl-Olesen" userId="0f4ad920445e6980" providerId="LiveId" clId="{9BB04C64-65BF-4D03-BC82-A3C9E3A20544}" dt="2023-02-03T13:47:02.738" v="1799" actId="1076"/>
          <ac:grpSpMkLst>
            <pc:docMk/>
            <pc:sldMk cId="3851397569" sldId="265"/>
            <ac:grpSpMk id="2170" creationId="{2116D08D-4255-6271-6B6D-E522D204C210}"/>
          </ac:grpSpMkLst>
        </pc:grpChg>
        <pc:grpChg chg="add del mod">
          <ac:chgData name="Cathrine Duedahl-Olesen" userId="0f4ad920445e6980" providerId="LiveId" clId="{9BB04C64-65BF-4D03-BC82-A3C9E3A20544}" dt="2023-02-03T14:07:37.815" v="1975" actId="478"/>
          <ac:grpSpMkLst>
            <pc:docMk/>
            <pc:sldMk cId="3851397569" sldId="265"/>
            <ac:grpSpMk id="2255" creationId="{F8EA6CA3-4BC9-397D-5928-6940EF1F700B}"/>
          </ac:grpSpMkLst>
        </pc:grpChg>
        <pc:grpChg chg="mod">
          <ac:chgData name="Cathrine Duedahl-Olesen" userId="0f4ad920445e6980" providerId="LiveId" clId="{9BB04C64-65BF-4D03-BC82-A3C9E3A20544}" dt="2023-02-03T14:07:16.239" v="1973"/>
          <ac:grpSpMkLst>
            <pc:docMk/>
            <pc:sldMk cId="3851397569" sldId="265"/>
            <ac:grpSpMk id="2256" creationId="{B02AE272-FCAF-083A-8286-2FA5C412DC70}"/>
          </ac:grpSpMkLst>
        </pc:grpChg>
        <pc:grpChg chg="mod">
          <ac:chgData name="Cathrine Duedahl-Olesen" userId="0f4ad920445e6980" providerId="LiveId" clId="{9BB04C64-65BF-4D03-BC82-A3C9E3A20544}" dt="2023-02-03T14:07:16.239" v="1973"/>
          <ac:grpSpMkLst>
            <pc:docMk/>
            <pc:sldMk cId="3851397569" sldId="265"/>
            <ac:grpSpMk id="2257" creationId="{29AB345A-FE84-13E4-EC9D-326958C8F32D}"/>
          </ac:grpSpMkLst>
        </pc:grpChg>
        <pc:grpChg chg="mod">
          <ac:chgData name="Cathrine Duedahl-Olesen" userId="0f4ad920445e6980" providerId="LiveId" clId="{9BB04C64-65BF-4D03-BC82-A3C9E3A20544}" dt="2023-02-03T14:07:16.239" v="1973"/>
          <ac:grpSpMkLst>
            <pc:docMk/>
            <pc:sldMk cId="3851397569" sldId="265"/>
            <ac:grpSpMk id="2258" creationId="{89D06B0C-F7BF-70DB-214F-9E71264A5D41}"/>
          </ac:grpSpMkLst>
        </pc:grpChg>
        <pc:grpChg chg="mod">
          <ac:chgData name="Cathrine Duedahl-Olesen" userId="0f4ad920445e6980" providerId="LiveId" clId="{9BB04C64-65BF-4D03-BC82-A3C9E3A20544}" dt="2023-02-03T14:07:16.239" v="1973"/>
          <ac:grpSpMkLst>
            <pc:docMk/>
            <pc:sldMk cId="3851397569" sldId="265"/>
            <ac:grpSpMk id="2259" creationId="{B85F969A-1C55-7F24-1361-748F870CCB7D}"/>
          </ac:grpSpMkLst>
        </pc:grpChg>
        <pc:grpChg chg="mod">
          <ac:chgData name="Cathrine Duedahl-Olesen" userId="0f4ad920445e6980" providerId="LiveId" clId="{9BB04C64-65BF-4D03-BC82-A3C9E3A20544}" dt="2023-02-03T14:07:16.239" v="1973"/>
          <ac:grpSpMkLst>
            <pc:docMk/>
            <pc:sldMk cId="3851397569" sldId="265"/>
            <ac:grpSpMk id="2266" creationId="{45D0AF18-AFED-27BE-E086-D88C210D5420}"/>
          </ac:grpSpMkLst>
        </pc:grpChg>
        <pc:grpChg chg="mod">
          <ac:chgData name="Cathrine Duedahl-Olesen" userId="0f4ad920445e6980" providerId="LiveId" clId="{9BB04C64-65BF-4D03-BC82-A3C9E3A20544}" dt="2023-02-03T14:07:16.239" v="1973"/>
          <ac:grpSpMkLst>
            <pc:docMk/>
            <pc:sldMk cId="3851397569" sldId="265"/>
            <ac:grpSpMk id="2267" creationId="{4B8153F0-6DDC-0BF4-1289-4E1B4ED0FCB5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274" creationId="{76102871-5ECB-977F-88C4-E9701017D9BF}"/>
          </ac:grpSpMkLst>
        </pc:grpChg>
        <pc:grpChg chg="mod">
          <ac:chgData name="Cathrine Duedahl-Olesen" userId="0f4ad920445e6980" providerId="LiveId" clId="{9BB04C64-65BF-4D03-BC82-A3C9E3A20544}" dt="2023-02-03T14:09:25.904" v="2000"/>
          <ac:grpSpMkLst>
            <pc:docMk/>
            <pc:sldMk cId="3851397569" sldId="265"/>
            <ac:grpSpMk id="2275" creationId="{C759C487-0359-8AC9-D3B1-E8B5C84D792B}"/>
          </ac:grpSpMkLst>
        </pc:grpChg>
        <pc:grpChg chg="mod">
          <ac:chgData name="Cathrine Duedahl-Olesen" userId="0f4ad920445e6980" providerId="LiveId" clId="{9BB04C64-65BF-4D03-BC82-A3C9E3A20544}" dt="2023-02-03T14:09:25.904" v="2000"/>
          <ac:grpSpMkLst>
            <pc:docMk/>
            <pc:sldMk cId="3851397569" sldId="265"/>
            <ac:grpSpMk id="2276" creationId="{7CF0CADA-8B62-5777-470F-A927DF83BBAA}"/>
          </ac:grpSpMkLst>
        </pc:grpChg>
        <pc:grpChg chg="mod">
          <ac:chgData name="Cathrine Duedahl-Olesen" userId="0f4ad920445e6980" providerId="LiveId" clId="{9BB04C64-65BF-4D03-BC82-A3C9E3A20544}" dt="2023-02-03T14:09:25.904" v="2000"/>
          <ac:grpSpMkLst>
            <pc:docMk/>
            <pc:sldMk cId="3851397569" sldId="265"/>
            <ac:grpSpMk id="2277" creationId="{86AA2AEC-C5EF-E6AB-8782-461CA2F3AF5A}"/>
          </ac:grpSpMkLst>
        </pc:grpChg>
        <pc:grpChg chg="mod">
          <ac:chgData name="Cathrine Duedahl-Olesen" userId="0f4ad920445e6980" providerId="LiveId" clId="{9BB04C64-65BF-4D03-BC82-A3C9E3A20544}" dt="2023-02-03T14:09:25.904" v="2000"/>
          <ac:grpSpMkLst>
            <pc:docMk/>
            <pc:sldMk cId="3851397569" sldId="265"/>
            <ac:grpSpMk id="2278" creationId="{8E89B353-0D1E-334E-5683-74A3EA2A6460}"/>
          </ac:grpSpMkLst>
        </pc:grpChg>
        <pc:grpChg chg="mod">
          <ac:chgData name="Cathrine Duedahl-Olesen" userId="0f4ad920445e6980" providerId="LiveId" clId="{9BB04C64-65BF-4D03-BC82-A3C9E3A20544}" dt="2023-02-03T14:09:25.904" v="2000"/>
          <ac:grpSpMkLst>
            <pc:docMk/>
            <pc:sldMk cId="3851397569" sldId="265"/>
            <ac:grpSpMk id="2285" creationId="{74ABD33C-A6C4-5992-7BB0-9C2720DE1D39}"/>
          </ac:grpSpMkLst>
        </pc:grpChg>
        <pc:grpChg chg="mod">
          <ac:chgData name="Cathrine Duedahl-Olesen" userId="0f4ad920445e6980" providerId="LiveId" clId="{9BB04C64-65BF-4D03-BC82-A3C9E3A20544}" dt="2023-02-03T14:09:25.904" v="2000"/>
          <ac:grpSpMkLst>
            <pc:docMk/>
            <pc:sldMk cId="3851397569" sldId="265"/>
            <ac:grpSpMk id="2286" creationId="{74933514-1D54-39E4-A00A-CC558D275A02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293" creationId="{A1BBD8B1-C260-073A-D225-E0CEC80AA2A5}"/>
          </ac:grpSpMkLst>
        </pc:grpChg>
        <pc:grpChg chg="mod">
          <ac:chgData name="Cathrine Duedahl-Olesen" userId="0f4ad920445e6980" providerId="LiveId" clId="{9BB04C64-65BF-4D03-BC82-A3C9E3A20544}" dt="2023-02-03T14:09:35.899" v="2004"/>
          <ac:grpSpMkLst>
            <pc:docMk/>
            <pc:sldMk cId="3851397569" sldId="265"/>
            <ac:grpSpMk id="2294" creationId="{008B8A69-3B58-5BD2-A2B6-C8D6509D8DEC}"/>
          </ac:grpSpMkLst>
        </pc:grpChg>
        <pc:grpChg chg="mod">
          <ac:chgData name="Cathrine Duedahl-Olesen" userId="0f4ad920445e6980" providerId="LiveId" clId="{9BB04C64-65BF-4D03-BC82-A3C9E3A20544}" dt="2023-02-03T14:09:35.899" v="2004"/>
          <ac:grpSpMkLst>
            <pc:docMk/>
            <pc:sldMk cId="3851397569" sldId="265"/>
            <ac:grpSpMk id="2295" creationId="{63BF4F57-8A44-F42C-29E5-A799E6621407}"/>
          </ac:grpSpMkLst>
        </pc:grpChg>
        <pc:grpChg chg="mod">
          <ac:chgData name="Cathrine Duedahl-Olesen" userId="0f4ad920445e6980" providerId="LiveId" clId="{9BB04C64-65BF-4D03-BC82-A3C9E3A20544}" dt="2023-02-03T14:09:35.899" v="2004"/>
          <ac:grpSpMkLst>
            <pc:docMk/>
            <pc:sldMk cId="3851397569" sldId="265"/>
            <ac:grpSpMk id="2296" creationId="{567060F7-6C06-5D96-4787-D9CF50C34042}"/>
          </ac:grpSpMkLst>
        </pc:grpChg>
        <pc:grpChg chg="mod">
          <ac:chgData name="Cathrine Duedahl-Olesen" userId="0f4ad920445e6980" providerId="LiveId" clId="{9BB04C64-65BF-4D03-BC82-A3C9E3A20544}" dt="2023-02-03T14:09:35.899" v="2004"/>
          <ac:grpSpMkLst>
            <pc:docMk/>
            <pc:sldMk cId="3851397569" sldId="265"/>
            <ac:grpSpMk id="2297" creationId="{00FB54D6-25F1-DF36-7595-462045AFE2E8}"/>
          </ac:grpSpMkLst>
        </pc:grpChg>
        <pc:grpChg chg="mod">
          <ac:chgData name="Cathrine Duedahl-Olesen" userId="0f4ad920445e6980" providerId="LiveId" clId="{9BB04C64-65BF-4D03-BC82-A3C9E3A20544}" dt="2023-02-03T14:09:35.899" v="2004"/>
          <ac:grpSpMkLst>
            <pc:docMk/>
            <pc:sldMk cId="3851397569" sldId="265"/>
            <ac:grpSpMk id="2304" creationId="{7A0FE939-D2A1-20A4-ED45-548F3F0E54B5}"/>
          </ac:grpSpMkLst>
        </pc:grpChg>
        <pc:grpChg chg="mod">
          <ac:chgData name="Cathrine Duedahl-Olesen" userId="0f4ad920445e6980" providerId="LiveId" clId="{9BB04C64-65BF-4D03-BC82-A3C9E3A20544}" dt="2023-02-03T14:09:35.899" v="2004"/>
          <ac:grpSpMkLst>
            <pc:docMk/>
            <pc:sldMk cId="3851397569" sldId="265"/>
            <ac:grpSpMk id="2305" creationId="{7D3D34CE-4DE4-E6A0-5B6D-50708E536704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312" creationId="{491285FB-494D-9994-2AE0-BB19D6549461}"/>
          </ac:grpSpMkLst>
        </pc:grpChg>
        <pc:grpChg chg="mod">
          <ac:chgData name="Cathrine Duedahl-Olesen" userId="0f4ad920445e6980" providerId="LiveId" clId="{9BB04C64-65BF-4D03-BC82-A3C9E3A20544}" dt="2023-02-03T14:09:57.313" v="2010"/>
          <ac:grpSpMkLst>
            <pc:docMk/>
            <pc:sldMk cId="3851397569" sldId="265"/>
            <ac:grpSpMk id="2313" creationId="{78FF9593-92AA-D44D-BCDF-D718884DCE2B}"/>
          </ac:grpSpMkLst>
        </pc:grpChg>
        <pc:grpChg chg="mod">
          <ac:chgData name="Cathrine Duedahl-Olesen" userId="0f4ad920445e6980" providerId="LiveId" clId="{9BB04C64-65BF-4D03-BC82-A3C9E3A20544}" dt="2023-02-03T14:09:57.313" v="2010"/>
          <ac:grpSpMkLst>
            <pc:docMk/>
            <pc:sldMk cId="3851397569" sldId="265"/>
            <ac:grpSpMk id="2314" creationId="{AE1053BA-228D-E2B9-DAB7-16764075FF5F}"/>
          </ac:grpSpMkLst>
        </pc:grpChg>
        <pc:grpChg chg="mod">
          <ac:chgData name="Cathrine Duedahl-Olesen" userId="0f4ad920445e6980" providerId="LiveId" clId="{9BB04C64-65BF-4D03-BC82-A3C9E3A20544}" dt="2023-02-03T14:09:57.313" v="2010"/>
          <ac:grpSpMkLst>
            <pc:docMk/>
            <pc:sldMk cId="3851397569" sldId="265"/>
            <ac:grpSpMk id="2315" creationId="{F99EDEC6-5AD3-6516-874D-7467C374BF25}"/>
          </ac:grpSpMkLst>
        </pc:grpChg>
        <pc:grpChg chg="mod">
          <ac:chgData name="Cathrine Duedahl-Olesen" userId="0f4ad920445e6980" providerId="LiveId" clId="{9BB04C64-65BF-4D03-BC82-A3C9E3A20544}" dt="2023-02-03T14:09:57.313" v="2010"/>
          <ac:grpSpMkLst>
            <pc:docMk/>
            <pc:sldMk cId="3851397569" sldId="265"/>
            <ac:grpSpMk id="2316" creationId="{ACE1A636-E2DE-B37F-034B-9A2EA9CAFBF0}"/>
          </ac:grpSpMkLst>
        </pc:grpChg>
        <pc:grpChg chg="mod">
          <ac:chgData name="Cathrine Duedahl-Olesen" userId="0f4ad920445e6980" providerId="LiveId" clId="{9BB04C64-65BF-4D03-BC82-A3C9E3A20544}" dt="2023-02-03T14:09:57.313" v="2010"/>
          <ac:grpSpMkLst>
            <pc:docMk/>
            <pc:sldMk cId="3851397569" sldId="265"/>
            <ac:grpSpMk id="2323" creationId="{72A17BCF-DC87-2DFA-F537-8D7361749AEF}"/>
          </ac:grpSpMkLst>
        </pc:grpChg>
        <pc:grpChg chg="mod">
          <ac:chgData name="Cathrine Duedahl-Olesen" userId="0f4ad920445e6980" providerId="LiveId" clId="{9BB04C64-65BF-4D03-BC82-A3C9E3A20544}" dt="2023-02-03T14:09:57.313" v="2010"/>
          <ac:grpSpMkLst>
            <pc:docMk/>
            <pc:sldMk cId="3851397569" sldId="265"/>
            <ac:grpSpMk id="2324" creationId="{ED05136C-9959-2961-4446-68EFED617570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331" creationId="{B077CF14-AEB7-E328-C08A-ECEDC3EFF9AF}"/>
          </ac:grpSpMkLst>
        </pc:grpChg>
        <pc:grpChg chg="mod">
          <ac:chgData name="Cathrine Duedahl-Olesen" userId="0f4ad920445e6980" providerId="LiveId" clId="{9BB04C64-65BF-4D03-BC82-A3C9E3A20544}" dt="2023-02-03T14:09:57.815" v="2011"/>
          <ac:grpSpMkLst>
            <pc:docMk/>
            <pc:sldMk cId="3851397569" sldId="265"/>
            <ac:grpSpMk id="2332" creationId="{C16F9859-4F47-C0EA-5B00-EF23A1FCC29F}"/>
          </ac:grpSpMkLst>
        </pc:grpChg>
        <pc:grpChg chg="mod">
          <ac:chgData name="Cathrine Duedahl-Olesen" userId="0f4ad920445e6980" providerId="LiveId" clId="{9BB04C64-65BF-4D03-BC82-A3C9E3A20544}" dt="2023-02-03T14:09:57.815" v="2011"/>
          <ac:grpSpMkLst>
            <pc:docMk/>
            <pc:sldMk cId="3851397569" sldId="265"/>
            <ac:grpSpMk id="2333" creationId="{7BCF0174-2F53-8E98-38AF-9BE2A80F70C0}"/>
          </ac:grpSpMkLst>
        </pc:grpChg>
        <pc:grpChg chg="mod">
          <ac:chgData name="Cathrine Duedahl-Olesen" userId="0f4ad920445e6980" providerId="LiveId" clId="{9BB04C64-65BF-4D03-BC82-A3C9E3A20544}" dt="2023-02-03T14:09:57.815" v="2011"/>
          <ac:grpSpMkLst>
            <pc:docMk/>
            <pc:sldMk cId="3851397569" sldId="265"/>
            <ac:grpSpMk id="2334" creationId="{BDE35669-5D36-FF07-0601-4736653ECAC0}"/>
          </ac:grpSpMkLst>
        </pc:grpChg>
        <pc:grpChg chg="mod">
          <ac:chgData name="Cathrine Duedahl-Olesen" userId="0f4ad920445e6980" providerId="LiveId" clId="{9BB04C64-65BF-4D03-BC82-A3C9E3A20544}" dt="2023-02-03T14:09:57.815" v="2011"/>
          <ac:grpSpMkLst>
            <pc:docMk/>
            <pc:sldMk cId="3851397569" sldId="265"/>
            <ac:grpSpMk id="2335" creationId="{9D2380EF-F6C4-4AF2-5F4F-8D28A46E3255}"/>
          </ac:grpSpMkLst>
        </pc:grpChg>
        <pc:grpChg chg="mod">
          <ac:chgData name="Cathrine Duedahl-Olesen" userId="0f4ad920445e6980" providerId="LiveId" clId="{9BB04C64-65BF-4D03-BC82-A3C9E3A20544}" dt="2023-02-03T14:09:57.815" v="2011"/>
          <ac:grpSpMkLst>
            <pc:docMk/>
            <pc:sldMk cId="3851397569" sldId="265"/>
            <ac:grpSpMk id="2342" creationId="{57C3D7BE-14A1-21B5-D367-4E9A163E305E}"/>
          </ac:grpSpMkLst>
        </pc:grpChg>
        <pc:grpChg chg="mod">
          <ac:chgData name="Cathrine Duedahl-Olesen" userId="0f4ad920445e6980" providerId="LiveId" clId="{9BB04C64-65BF-4D03-BC82-A3C9E3A20544}" dt="2023-02-03T14:09:57.815" v="2011"/>
          <ac:grpSpMkLst>
            <pc:docMk/>
            <pc:sldMk cId="3851397569" sldId="265"/>
            <ac:grpSpMk id="2343" creationId="{43BFB4F1-CCE3-1D74-8C93-A41CF6004F89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350" creationId="{21CA86E0-BC9D-83B0-FB89-F6001B0F102D}"/>
          </ac:grpSpMkLst>
        </pc:grpChg>
        <pc:grpChg chg="mod">
          <ac:chgData name="Cathrine Duedahl-Olesen" userId="0f4ad920445e6980" providerId="LiveId" clId="{9BB04C64-65BF-4D03-BC82-A3C9E3A20544}" dt="2023-02-03T14:09:57.928" v="2012"/>
          <ac:grpSpMkLst>
            <pc:docMk/>
            <pc:sldMk cId="3851397569" sldId="265"/>
            <ac:grpSpMk id="2351" creationId="{A9044AD8-B963-0B6F-532F-4C33CCE6EBFA}"/>
          </ac:grpSpMkLst>
        </pc:grpChg>
        <pc:grpChg chg="mod">
          <ac:chgData name="Cathrine Duedahl-Olesen" userId="0f4ad920445e6980" providerId="LiveId" clId="{9BB04C64-65BF-4D03-BC82-A3C9E3A20544}" dt="2023-02-03T14:09:57.928" v="2012"/>
          <ac:grpSpMkLst>
            <pc:docMk/>
            <pc:sldMk cId="3851397569" sldId="265"/>
            <ac:grpSpMk id="2352" creationId="{AD6F889C-B00F-7DAB-29BE-C48ACCF489F5}"/>
          </ac:grpSpMkLst>
        </pc:grpChg>
        <pc:grpChg chg="mod">
          <ac:chgData name="Cathrine Duedahl-Olesen" userId="0f4ad920445e6980" providerId="LiveId" clId="{9BB04C64-65BF-4D03-BC82-A3C9E3A20544}" dt="2023-02-03T14:09:57.928" v="2012"/>
          <ac:grpSpMkLst>
            <pc:docMk/>
            <pc:sldMk cId="3851397569" sldId="265"/>
            <ac:grpSpMk id="2353" creationId="{551693E8-73E1-0E6A-D41F-FA71081AD605}"/>
          </ac:grpSpMkLst>
        </pc:grpChg>
        <pc:grpChg chg="mod">
          <ac:chgData name="Cathrine Duedahl-Olesen" userId="0f4ad920445e6980" providerId="LiveId" clId="{9BB04C64-65BF-4D03-BC82-A3C9E3A20544}" dt="2023-02-03T14:09:57.928" v="2012"/>
          <ac:grpSpMkLst>
            <pc:docMk/>
            <pc:sldMk cId="3851397569" sldId="265"/>
            <ac:grpSpMk id="2354" creationId="{8E9B1954-0E5A-3CA4-3EA7-9DEAC57DBA04}"/>
          </ac:grpSpMkLst>
        </pc:grpChg>
        <pc:grpChg chg="mod">
          <ac:chgData name="Cathrine Duedahl-Olesen" userId="0f4ad920445e6980" providerId="LiveId" clId="{9BB04C64-65BF-4D03-BC82-A3C9E3A20544}" dt="2023-02-03T14:09:57.928" v="2012"/>
          <ac:grpSpMkLst>
            <pc:docMk/>
            <pc:sldMk cId="3851397569" sldId="265"/>
            <ac:grpSpMk id="2361" creationId="{59362BAC-33CB-1959-5347-EF69F6F559DD}"/>
          </ac:grpSpMkLst>
        </pc:grpChg>
        <pc:grpChg chg="mod">
          <ac:chgData name="Cathrine Duedahl-Olesen" userId="0f4ad920445e6980" providerId="LiveId" clId="{9BB04C64-65BF-4D03-BC82-A3C9E3A20544}" dt="2023-02-03T14:09:57.928" v="2012"/>
          <ac:grpSpMkLst>
            <pc:docMk/>
            <pc:sldMk cId="3851397569" sldId="265"/>
            <ac:grpSpMk id="2362" creationId="{FB888C9D-DCC3-D4DD-E1F8-0B353C27665C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369" creationId="{66F75350-10BD-E76D-5CA0-47E3B5462AE1}"/>
          </ac:grpSpMkLst>
        </pc:grpChg>
        <pc:grpChg chg="mod">
          <ac:chgData name="Cathrine Duedahl-Olesen" userId="0f4ad920445e6980" providerId="LiveId" clId="{9BB04C64-65BF-4D03-BC82-A3C9E3A20544}" dt="2023-02-03T14:09:58.156" v="2013"/>
          <ac:grpSpMkLst>
            <pc:docMk/>
            <pc:sldMk cId="3851397569" sldId="265"/>
            <ac:grpSpMk id="2370" creationId="{82117F66-D419-CA2F-437D-EC300017BC2E}"/>
          </ac:grpSpMkLst>
        </pc:grpChg>
        <pc:grpChg chg="mod">
          <ac:chgData name="Cathrine Duedahl-Olesen" userId="0f4ad920445e6980" providerId="LiveId" clId="{9BB04C64-65BF-4D03-BC82-A3C9E3A20544}" dt="2023-02-03T14:09:58.156" v="2013"/>
          <ac:grpSpMkLst>
            <pc:docMk/>
            <pc:sldMk cId="3851397569" sldId="265"/>
            <ac:grpSpMk id="2371" creationId="{EA5C276D-21D1-8531-A583-FFC687CA641D}"/>
          </ac:grpSpMkLst>
        </pc:grpChg>
        <pc:grpChg chg="mod">
          <ac:chgData name="Cathrine Duedahl-Olesen" userId="0f4ad920445e6980" providerId="LiveId" clId="{9BB04C64-65BF-4D03-BC82-A3C9E3A20544}" dt="2023-02-03T14:09:58.156" v="2013"/>
          <ac:grpSpMkLst>
            <pc:docMk/>
            <pc:sldMk cId="3851397569" sldId="265"/>
            <ac:grpSpMk id="2372" creationId="{2F9585A8-A4CA-2696-053A-C7692FA6FC8D}"/>
          </ac:grpSpMkLst>
        </pc:grpChg>
        <pc:grpChg chg="mod">
          <ac:chgData name="Cathrine Duedahl-Olesen" userId="0f4ad920445e6980" providerId="LiveId" clId="{9BB04C64-65BF-4D03-BC82-A3C9E3A20544}" dt="2023-02-03T14:09:58.156" v="2013"/>
          <ac:grpSpMkLst>
            <pc:docMk/>
            <pc:sldMk cId="3851397569" sldId="265"/>
            <ac:grpSpMk id="2373" creationId="{FDFD70FA-51D4-FC43-8304-989A779EEF45}"/>
          </ac:grpSpMkLst>
        </pc:grpChg>
        <pc:grpChg chg="mod">
          <ac:chgData name="Cathrine Duedahl-Olesen" userId="0f4ad920445e6980" providerId="LiveId" clId="{9BB04C64-65BF-4D03-BC82-A3C9E3A20544}" dt="2023-02-03T14:09:58.156" v="2013"/>
          <ac:grpSpMkLst>
            <pc:docMk/>
            <pc:sldMk cId="3851397569" sldId="265"/>
            <ac:grpSpMk id="2380" creationId="{5FF3DD87-24F1-B37E-B8FB-8B2F4F6082A0}"/>
          </ac:grpSpMkLst>
        </pc:grpChg>
        <pc:grpChg chg="mod">
          <ac:chgData name="Cathrine Duedahl-Olesen" userId="0f4ad920445e6980" providerId="LiveId" clId="{9BB04C64-65BF-4D03-BC82-A3C9E3A20544}" dt="2023-02-03T14:09:58.156" v="2013"/>
          <ac:grpSpMkLst>
            <pc:docMk/>
            <pc:sldMk cId="3851397569" sldId="265"/>
            <ac:grpSpMk id="2381" creationId="{8166F7E2-943F-200F-6C8C-6B849DD1DC51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388" creationId="{23607A55-E6BD-D62C-0957-15671CEA2531}"/>
          </ac:grpSpMkLst>
        </pc:grpChg>
        <pc:grpChg chg="mod">
          <ac:chgData name="Cathrine Duedahl-Olesen" userId="0f4ad920445e6980" providerId="LiveId" clId="{9BB04C64-65BF-4D03-BC82-A3C9E3A20544}" dt="2023-02-03T14:10:10.744" v="2020"/>
          <ac:grpSpMkLst>
            <pc:docMk/>
            <pc:sldMk cId="3851397569" sldId="265"/>
            <ac:grpSpMk id="2389" creationId="{908A8F98-1386-4843-EC8D-290708D87400}"/>
          </ac:grpSpMkLst>
        </pc:grpChg>
        <pc:grpChg chg="mod">
          <ac:chgData name="Cathrine Duedahl-Olesen" userId="0f4ad920445e6980" providerId="LiveId" clId="{9BB04C64-65BF-4D03-BC82-A3C9E3A20544}" dt="2023-02-03T14:10:10.744" v="2020"/>
          <ac:grpSpMkLst>
            <pc:docMk/>
            <pc:sldMk cId="3851397569" sldId="265"/>
            <ac:grpSpMk id="2390" creationId="{9C5898DD-9F15-1D02-BF5A-821E10638148}"/>
          </ac:grpSpMkLst>
        </pc:grpChg>
        <pc:grpChg chg="mod">
          <ac:chgData name="Cathrine Duedahl-Olesen" userId="0f4ad920445e6980" providerId="LiveId" clId="{9BB04C64-65BF-4D03-BC82-A3C9E3A20544}" dt="2023-02-03T14:10:10.744" v="2020"/>
          <ac:grpSpMkLst>
            <pc:docMk/>
            <pc:sldMk cId="3851397569" sldId="265"/>
            <ac:grpSpMk id="2391" creationId="{699073EE-BC02-72F0-8213-784C3C883F40}"/>
          </ac:grpSpMkLst>
        </pc:grpChg>
        <pc:grpChg chg="mod">
          <ac:chgData name="Cathrine Duedahl-Olesen" userId="0f4ad920445e6980" providerId="LiveId" clId="{9BB04C64-65BF-4D03-BC82-A3C9E3A20544}" dt="2023-02-03T14:10:10.744" v="2020"/>
          <ac:grpSpMkLst>
            <pc:docMk/>
            <pc:sldMk cId="3851397569" sldId="265"/>
            <ac:grpSpMk id="2392" creationId="{1EEA9ADE-21A0-3493-9C76-B2C8D5C3B7A9}"/>
          </ac:grpSpMkLst>
        </pc:grpChg>
        <pc:grpChg chg="mod">
          <ac:chgData name="Cathrine Duedahl-Olesen" userId="0f4ad920445e6980" providerId="LiveId" clId="{9BB04C64-65BF-4D03-BC82-A3C9E3A20544}" dt="2023-02-03T14:10:10.744" v="2020"/>
          <ac:grpSpMkLst>
            <pc:docMk/>
            <pc:sldMk cId="3851397569" sldId="265"/>
            <ac:grpSpMk id="2399" creationId="{5B4919C8-D877-48E4-7011-0213D4787005}"/>
          </ac:grpSpMkLst>
        </pc:grpChg>
        <pc:grpChg chg="mod">
          <ac:chgData name="Cathrine Duedahl-Olesen" userId="0f4ad920445e6980" providerId="LiveId" clId="{9BB04C64-65BF-4D03-BC82-A3C9E3A20544}" dt="2023-02-03T14:10:10.744" v="2020"/>
          <ac:grpSpMkLst>
            <pc:docMk/>
            <pc:sldMk cId="3851397569" sldId="265"/>
            <ac:grpSpMk id="2400" creationId="{B40DB79D-C261-CECD-E395-2DE9D9615572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407" creationId="{D6263F10-5B1E-039B-05EF-C1167AFE2840}"/>
          </ac:grpSpMkLst>
        </pc:grpChg>
        <pc:grpChg chg="mod">
          <ac:chgData name="Cathrine Duedahl-Olesen" userId="0f4ad920445e6980" providerId="LiveId" clId="{9BB04C64-65BF-4D03-BC82-A3C9E3A20544}" dt="2023-02-03T14:10:11.386" v="2021"/>
          <ac:grpSpMkLst>
            <pc:docMk/>
            <pc:sldMk cId="3851397569" sldId="265"/>
            <ac:grpSpMk id="2408" creationId="{3A384639-DF7A-BFC8-27F5-C093D7EF0DE2}"/>
          </ac:grpSpMkLst>
        </pc:grpChg>
        <pc:grpChg chg="mod">
          <ac:chgData name="Cathrine Duedahl-Olesen" userId="0f4ad920445e6980" providerId="LiveId" clId="{9BB04C64-65BF-4D03-BC82-A3C9E3A20544}" dt="2023-02-03T14:10:11.386" v="2021"/>
          <ac:grpSpMkLst>
            <pc:docMk/>
            <pc:sldMk cId="3851397569" sldId="265"/>
            <ac:grpSpMk id="2409" creationId="{F1A3DC16-726A-8DE5-59F2-60B1693E53F7}"/>
          </ac:grpSpMkLst>
        </pc:grpChg>
        <pc:grpChg chg="mod">
          <ac:chgData name="Cathrine Duedahl-Olesen" userId="0f4ad920445e6980" providerId="LiveId" clId="{9BB04C64-65BF-4D03-BC82-A3C9E3A20544}" dt="2023-02-03T14:10:11.386" v="2021"/>
          <ac:grpSpMkLst>
            <pc:docMk/>
            <pc:sldMk cId="3851397569" sldId="265"/>
            <ac:grpSpMk id="2410" creationId="{A1C0874C-14F3-3AA9-C67F-8E4C79BF4C4D}"/>
          </ac:grpSpMkLst>
        </pc:grpChg>
        <pc:grpChg chg="mod">
          <ac:chgData name="Cathrine Duedahl-Olesen" userId="0f4ad920445e6980" providerId="LiveId" clId="{9BB04C64-65BF-4D03-BC82-A3C9E3A20544}" dt="2023-02-03T14:10:11.386" v="2021"/>
          <ac:grpSpMkLst>
            <pc:docMk/>
            <pc:sldMk cId="3851397569" sldId="265"/>
            <ac:grpSpMk id="2411" creationId="{14EF23A1-15CA-F744-A965-D52184B43421}"/>
          </ac:grpSpMkLst>
        </pc:grpChg>
        <pc:grpChg chg="mod">
          <ac:chgData name="Cathrine Duedahl-Olesen" userId="0f4ad920445e6980" providerId="LiveId" clId="{9BB04C64-65BF-4D03-BC82-A3C9E3A20544}" dt="2023-02-03T14:10:11.386" v="2021"/>
          <ac:grpSpMkLst>
            <pc:docMk/>
            <pc:sldMk cId="3851397569" sldId="265"/>
            <ac:grpSpMk id="2418" creationId="{5F01FA7E-CD29-3BA6-B6BF-7A9E8F6D7FF5}"/>
          </ac:grpSpMkLst>
        </pc:grpChg>
        <pc:grpChg chg="mod">
          <ac:chgData name="Cathrine Duedahl-Olesen" userId="0f4ad920445e6980" providerId="LiveId" clId="{9BB04C64-65BF-4D03-BC82-A3C9E3A20544}" dt="2023-02-03T14:10:11.386" v="2021"/>
          <ac:grpSpMkLst>
            <pc:docMk/>
            <pc:sldMk cId="3851397569" sldId="265"/>
            <ac:grpSpMk id="2419" creationId="{2A1F76EF-F23C-DE80-D405-877CDE2C57C1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426" creationId="{B52A34C8-468E-5DCD-4908-D379750EB81E}"/>
          </ac:grpSpMkLst>
        </pc:grpChg>
        <pc:grpChg chg="mod">
          <ac:chgData name="Cathrine Duedahl-Olesen" userId="0f4ad920445e6980" providerId="LiveId" clId="{9BB04C64-65BF-4D03-BC82-A3C9E3A20544}" dt="2023-02-03T14:10:11.623" v="2022"/>
          <ac:grpSpMkLst>
            <pc:docMk/>
            <pc:sldMk cId="3851397569" sldId="265"/>
            <ac:grpSpMk id="2427" creationId="{F830EB0C-4972-BF32-B192-7A234A1CC1D7}"/>
          </ac:grpSpMkLst>
        </pc:grpChg>
        <pc:grpChg chg="mod">
          <ac:chgData name="Cathrine Duedahl-Olesen" userId="0f4ad920445e6980" providerId="LiveId" clId="{9BB04C64-65BF-4D03-BC82-A3C9E3A20544}" dt="2023-02-03T14:10:11.623" v="2022"/>
          <ac:grpSpMkLst>
            <pc:docMk/>
            <pc:sldMk cId="3851397569" sldId="265"/>
            <ac:grpSpMk id="2428" creationId="{E7FF0634-C481-3149-914A-9726A3A298D6}"/>
          </ac:grpSpMkLst>
        </pc:grpChg>
        <pc:grpChg chg="mod">
          <ac:chgData name="Cathrine Duedahl-Olesen" userId="0f4ad920445e6980" providerId="LiveId" clId="{9BB04C64-65BF-4D03-BC82-A3C9E3A20544}" dt="2023-02-03T14:10:11.623" v="2022"/>
          <ac:grpSpMkLst>
            <pc:docMk/>
            <pc:sldMk cId="3851397569" sldId="265"/>
            <ac:grpSpMk id="2429" creationId="{65B3F950-2A6E-81C7-9346-6BF2A671A635}"/>
          </ac:grpSpMkLst>
        </pc:grpChg>
        <pc:grpChg chg="mod">
          <ac:chgData name="Cathrine Duedahl-Olesen" userId="0f4ad920445e6980" providerId="LiveId" clId="{9BB04C64-65BF-4D03-BC82-A3C9E3A20544}" dt="2023-02-03T14:10:11.623" v="2022"/>
          <ac:grpSpMkLst>
            <pc:docMk/>
            <pc:sldMk cId="3851397569" sldId="265"/>
            <ac:grpSpMk id="2430" creationId="{15127DAE-C8C2-6771-B554-34212FA2C3F5}"/>
          </ac:grpSpMkLst>
        </pc:grpChg>
        <pc:grpChg chg="mod">
          <ac:chgData name="Cathrine Duedahl-Olesen" userId="0f4ad920445e6980" providerId="LiveId" clId="{9BB04C64-65BF-4D03-BC82-A3C9E3A20544}" dt="2023-02-03T14:10:11.623" v="2022"/>
          <ac:grpSpMkLst>
            <pc:docMk/>
            <pc:sldMk cId="3851397569" sldId="265"/>
            <ac:grpSpMk id="2437" creationId="{DC5055A5-DD1D-9347-957A-14A767541613}"/>
          </ac:grpSpMkLst>
        </pc:grpChg>
        <pc:grpChg chg="mod">
          <ac:chgData name="Cathrine Duedahl-Olesen" userId="0f4ad920445e6980" providerId="LiveId" clId="{9BB04C64-65BF-4D03-BC82-A3C9E3A20544}" dt="2023-02-03T14:10:11.623" v="2022"/>
          <ac:grpSpMkLst>
            <pc:docMk/>
            <pc:sldMk cId="3851397569" sldId="265"/>
            <ac:grpSpMk id="2438" creationId="{4EC155B6-38FA-26C2-037F-E7F902CA9EE0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445" creationId="{80588552-425D-5A56-2B5C-0B3DAEDDFB21}"/>
          </ac:grpSpMkLst>
        </pc:grpChg>
        <pc:grpChg chg="mod">
          <ac:chgData name="Cathrine Duedahl-Olesen" userId="0f4ad920445e6980" providerId="LiveId" clId="{9BB04C64-65BF-4D03-BC82-A3C9E3A20544}" dt="2023-02-03T14:10:11.782" v="2023"/>
          <ac:grpSpMkLst>
            <pc:docMk/>
            <pc:sldMk cId="3851397569" sldId="265"/>
            <ac:grpSpMk id="2446" creationId="{02C4158C-5092-1FB9-B8F7-C7603884F813}"/>
          </ac:grpSpMkLst>
        </pc:grpChg>
        <pc:grpChg chg="mod">
          <ac:chgData name="Cathrine Duedahl-Olesen" userId="0f4ad920445e6980" providerId="LiveId" clId="{9BB04C64-65BF-4D03-BC82-A3C9E3A20544}" dt="2023-02-03T14:10:11.782" v="2023"/>
          <ac:grpSpMkLst>
            <pc:docMk/>
            <pc:sldMk cId="3851397569" sldId="265"/>
            <ac:grpSpMk id="2447" creationId="{62AF3F11-D1BB-80D7-269D-B7940BEBF2E1}"/>
          </ac:grpSpMkLst>
        </pc:grpChg>
        <pc:grpChg chg="mod">
          <ac:chgData name="Cathrine Duedahl-Olesen" userId="0f4ad920445e6980" providerId="LiveId" clId="{9BB04C64-65BF-4D03-BC82-A3C9E3A20544}" dt="2023-02-03T14:10:11.782" v="2023"/>
          <ac:grpSpMkLst>
            <pc:docMk/>
            <pc:sldMk cId="3851397569" sldId="265"/>
            <ac:grpSpMk id="2448" creationId="{D175044B-6A3B-F6BB-F74E-170897902D34}"/>
          </ac:grpSpMkLst>
        </pc:grpChg>
        <pc:grpChg chg="mod">
          <ac:chgData name="Cathrine Duedahl-Olesen" userId="0f4ad920445e6980" providerId="LiveId" clId="{9BB04C64-65BF-4D03-BC82-A3C9E3A20544}" dt="2023-02-03T14:10:11.782" v="2023"/>
          <ac:grpSpMkLst>
            <pc:docMk/>
            <pc:sldMk cId="3851397569" sldId="265"/>
            <ac:grpSpMk id="2449" creationId="{BE37D266-2ADC-5FF9-C6B7-A9A35B07C3F8}"/>
          </ac:grpSpMkLst>
        </pc:grpChg>
        <pc:grpChg chg="mod">
          <ac:chgData name="Cathrine Duedahl-Olesen" userId="0f4ad920445e6980" providerId="LiveId" clId="{9BB04C64-65BF-4D03-BC82-A3C9E3A20544}" dt="2023-02-03T14:10:11.782" v="2023"/>
          <ac:grpSpMkLst>
            <pc:docMk/>
            <pc:sldMk cId="3851397569" sldId="265"/>
            <ac:grpSpMk id="2456" creationId="{D86C9519-4BC8-6D72-F3AC-31EAC504E9C3}"/>
          </ac:grpSpMkLst>
        </pc:grpChg>
        <pc:grpChg chg="mod">
          <ac:chgData name="Cathrine Duedahl-Olesen" userId="0f4ad920445e6980" providerId="LiveId" clId="{9BB04C64-65BF-4D03-BC82-A3C9E3A20544}" dt="2023-02-03T14:10:11.782" v="2023"/>
          <ac:grpSpMkLst>
            <pc:docMk/>
            <pc:sldMk cId="3851397569" sldId="265"/>
            <ac:grpSpMk id="2457" creationId="{CC12D432-04E8-D6B6-EE8A-B26EBB1E05F0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464" creationId="{FAFB01BC-4CDC-AAE3-93E9-7A6C9EFE0F5B}"/>
          </ac:grpSpMkLst>
        </pc:grpChg>
        <pc:grpChg chg="mod">
          <ac:chgData name="Cathrine Duedahl-Olesen" userId="0f4ad920445e6980" providerId="LiveId" clId="{9BB04C64-65BF-4D03-BC82-A3C9E3A20544}" dt="2023-02-03T14:10:11.972" v="2024"/>
          <ac:grpSpMkLst>
            <pc:docMk/>
            <pc:sldMk cId="3851397569" sldId="265"/>
            <ac:grpSpMk id="2465" creationId="{D693D018-7CAF-098F-033F-A1E13C8E3105}"/>
          </ac:grpSpMkLst>
        </pc:grpChg>
        <pc:grpChg chg="mod">
          <ac:chgData name="Cathrine Duedahl-Olesen" userId="0f4ad920445e6980" providerId="LiveId" clId="{9BB04C64-65BF-4D03-BC82-A3C9E3A20544}" dt="2023-02-03T14:10:11.972" v="2024"/>
          <ac:grpSpMkLst>
            <pc:docMk/>
            <pc:sldMk cId="3851397569" sldId="265"/>
            <ac:grpSpMk id="2466" creationId="{7C974B09-8B5A-2D46-627B-2715CD3C3CD0}"/>
          </ac:grpSpMkLst>
        </pc:grpChg>
        <pc:grpChg chg="mod">
          <ac:chgData name="Cathrine Duedahl-Olesen" userId="0f4ad920445e6980" providerId="LiveId" clId="{9BB04C64-65BF-4D03-BC82-A3C9E3A20544}" dt="2023-02-03T14:10:11.972" v="2024"/>
          <ac:grpSpMkLst>
            <pc:docMk/>
            <pc:sldMk cId="3851397569" sldId="265"/>
            <ac:grpSpMk id="2467" creationId="{77C0ABA4-4217-9465-0FF2-29B653F3EA40}"/>
          </ac:grpSpMkLst>
        </pc:grpChg>
        <pc:grpChg chg="mod">
          <ac:chgData name="Cathrine Duedahl-Olesen" userId="0f4ad920445e6980" providerId="LiveId" clId="{9BB04C64-65BF-4D03-BC82-A3C9E3A20544}" dt="2023-02-03T14:10:11.972" v="2024"/>
          <ac:grpSpMkLst>
            <pc:docMk/>
            <pc:sldMk cId="3851397569" sldId="265"/>
            <ac:grpSpMk id="2468" creationId="{6A49FCB8-0F46-4C79-E74B-F4C8333EA007}"/>
          </ac:grpSpMkLst>
        </pc:grpChg>
        <pc:grpChg chg="mod">
          <ac:chgData name="Cathrine Duedahl-Olesen" userId="0f4ad920445e6980" providerId="LiveId" clId="{9BB04C64-65BF-4D03-BC82-A3C9E3A20544}" dt="2023-02-03T14:10:11.972" v="2024"/>
          <ac:grpSpMkLst>
            <pc:docMk/>
            <pc:sldMk cId="3851397569" sldId="265"/>
            <ac:grpSpMk id="2475" creationId="{679B8EEB-551F-583B-D835-7E65160FBDAE}"/>
          </ac:grpSpMkLst>
        </pc:grpChg>
        <pc:grpChg chg="mod">
          <ac:chgData name="Cathrine Duedahl-Olesen" userId="0f4ad920445e6980" providerId="LiveId" clId="{9BB04C64-65BF-4D03-BC82-A3C9E3A20544}" dt="2023-02-03T14:10:11.972" v="2024"/>
          <ac:grpSpMkLst>
            <pc:docMk/>
            <pc:sldMk cId="3851397569" sldId="265"/>
            <ac:grpSpMk id="2476" creationId="{DFBABA23-5917-424F-C59B-21B16BC2664B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483" creationId="{0C601489-C154-BAE2-C41F-13E4B98D34F8}"/>
          </ac:grpSpMkLst>
        </pc:grpChg>
        <pc:grpChg chg="mod">
          <ac:chgData name="Cathrine Duedahl-Olesen" userId="0f4ad920445e6980" providerId="LiveId" clId="{9BB04C64-65BF-4D03-BC82-A3C9E3A20544}" dt="2023-02-03T14:10:12.146" v="2025"/>
          <ac:grpSpMkLst>
            <pc:docMk/>
            <pc:sldMk cId="3851397569" sldId="265"/>
            <ac:grpSpMk id="2484" creationId="{65B3E1A0-66DA-48DA-9CAB-B2D88A0979A5}"/>
          </ac:grpSpMkLst>
        </pc:grpChg>
        <pc:grpChg chg="mod">
          <ac:chgData name="Cathrine Duedahl-Olesen" userId="0f4ad920445e6980" providerId="LiveId" clId="{9BB04C64-65BF-4D03-BC82-A3C9E3A20544}" dt="2023-02-03T14:10:12.146" v="2025"/>
          <ac:grpSpMkLst>
            <pc:docMk/>
            <pc:sldMk cId="3851397569" sldId="265"/>
            <ac:grpSpMk id="2485" creationId="{189179AF-35BA-5A6B-089B-AE78AD532560}"/>
          </ac:grpSpMkLst>
        </pc:grpChg>
        <pc:grpChg chg="mod">
          <ac:chgData name="Cathrine Duedahl-Olesen" userId="0f4ad920445e6980" providerId="LiveId" clId="{9BB04C64-65BF-4D03-BC82-A3C9E3A20544}" dt="2023-02-03T14:10:12.146" v="2025"/>
          <ac:grpSpMkLst>
            <pc:docMk/>
            <pc:sldMk cId="3851397569" sldId="265"/>
            <ac:grpSpMk id="2486" creationId="{D81F4B7D-23EC-F29A-7C5C-126FE16617A8}"/>
          </ac:grpSpMkLst>
        </pc:grpChg>
        <pc:grpChg chg="mod">
          <ac:chgData name="Cathrine Duedahl-Olesen" userId="0f4ad920445e6980" providerId="LiveId" clId="{9BB04C64-65BF-4D03-BC82-A3C9E3A20544}" dt="2023-02-03T14:10:12.146" v="2025"/>
          <ac:grpSpMkLst>
            <pc:docMk/>
            <pc:sldMk cId="3851397569" sldId="265"/>
            <ac:grpSpMk id="2487" creationId="{C507A746-1639-2189-C385-05B9F859FE82}"/>
          </ac:grpSpMkLst>
        </pc:grpChg>
        <pc:grpChg chg="mod">
          <ac:chgData name="Cathrine Duedahl-Olesen" userId="0f4ad920445e6980" providerId="LiveId" clId="{9BB04C64-65BF-4D03-BC82-A3C9E3A20544}" dt="2023-02-03T14:10:12.146" v="2025"/>
          <ac:grpSpMkLst>
            <pc:docMk/>
            <pc:sldMk cId="3851397569" sldId="265"/>
            <ac:grpSpMk id="2494" creationId="{DE62E132-3168-2024-72F6-02D787418265}"/>
          </ac:grpSpMkLst>
        </pc:grpChg>
        <pc:grpChg chg="mod">
          <ac:chgData name="Cathrine Duedahl-Olesen" userId="0f4ad920445e6980" providerId="LiveId" clId="{9BB04C64-65BF-4D03-BC82-A3C9E3A20544}" dt="2023-02-03T14:10:12.146" v="2025"/>
          <ac:grpSpMkLst>
            <pc:docMk/>
            <pc:sldMk cId="3851397569" sldId="265"/>
            <ac:grpSpMk id="2495" creationId="{3AB7BFA5-82E8-7816-3E32-23FD3D398BFB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502" creationId="{834BE380-006F-B8BB-C296-9570BF61DB3B}"/>
          </ac:grpSpMkLst>
        </pc:grpChg>
        <pc:grpChg chg="mod">
          <ac:chgData name="Cathrine Duedahl-Olesen" userId="0f4ad920445e6980" providerId="LiveId" clId="{9BB04C64-65BF-4D03-BC82-A3C9E3A20544}" dt="2023-02-03T14:10:12.323" v="2026"/>
          <ac:grpSpMkLst>
            <pc:docMk/>
            <pc:sldMk cId="3851397569" sldId="265"/>
            <ac:grpSpMk id="2503" creationId="{B029D934-9C43-9645-8BB6-6BF6197A3DC9}"/>
          </ac:grpSpMkLst>
        </pc:grpChg>
        <pc:grpChg chg="mod">
          <ac:chgData name="Cathrine Duedahl-Olesen" userId="0f4ad920445e6980" providerId="LiveId" clId="{9BB04C64-65BF-4D03-BC82-A3C9E3A20544}" dt="2023-02-03T14:10:12.323" v="2026"/>
          <ac:grpSpMkLst>
            <pc:docMk/>
            <pc:sldMk cId="3851397569" sldId="265"/>
            <ac:grpSpMk id="2504" creationId="{9EA2F124-18D4-29B4-B50D-361B1BC212DD}"/>
          </ac:grpSpMkLst>
        </pc:grpChg>
        <pc:grpChg chg="mod">
          <ac:chgData name="Cathrine Duedahl-Olesen" userId="0f4ad920445e6980" providerId="LiveId" clId="{9BB04C64-65BF-4D03-BC82-A3C9E3A20544}" dt="2023-02-03T14:10:12.323" v="2026"/>
          <ac:grpSpMkLst>
            <pc:docMk/>
            <pc:sldMk cId="3851397569" sldId="265"/>
            <ac:grpSpMk id="2505" creationId="{D4D4D014-FA95-2A1D-4B5D-A56D3D2689B7}"/>
          </ac:grpSpMkLst>
        </pc:grpChg>
        <pc:grpChg chg="mod">
          <ac:chgData name="Cathrine Duedahl-Olesen" userId="0f4ad920445e6980" providerId="LiveId" clId="{9BB04C64-65BF-4D03-BC82-A3C9E3A20544}" dt="2023-02-03T14:10:12.323" v="2026"/>
          <ac:grpSpMkLst>
            <pc:docMk/>
            <pc:sldMk cId="3851397569" sldId="265"/>
            <ac:grpSpMk id="2506" creationId="{EBEE36C4-7857-9DB0-7370-E455780E4AD0}"/>
          </ac:grpSpMkLst>
        </pc:grpChg>
        <pc:grpChg chg="mod">
          <ac:chgData name="Cathrine Duedahl-Olesen" userId="0f4ad920445e6980" providerId="LiveId" clId="{9BB04C64-65BF-4D03-BC82-A3C9E3A20544}" dt="2023-02-03T14:10:12.323" v="2026"/>
          <ac:grpSpMkLst>
            <pc:docMk/>
            <pc:sldMk cId="3851397569" sldId="265"/>
            <ac:grpSpMk id="2513" creationId="{6B67B3C4-EC40-DA45-872C-6B3159B97926}"/>
          </ac:grpSpMkLst>
        </pc:grpChg>
        <pc:grpChg chg="mod">
          <ac:chgData name="Cathrine Duedahl-Olesen" userId="0f4ad920445e6980" providerId="LiveId" clId="{9BB04C64-65BF-4D03-BC82-A3C9E3A20544}" dt="2023-02-03T14:10:12.323" v="2026"/>
          <ac:grpSpMkLst>
            <pc:docMk/>
            <pc:sldMk cId="3851397569" sldId="265"/>
            <ac:grpSpMk id="2514" creationId="{AF416AE6-D4B1-11ED-D114-F4CB39F2AF27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521" creationId="{2633E0F8-C7A5-66B9-4213-C0EC04A72A9A}"/>
          </ac:grpSpMkLst>
        </pc:grpChg>
        <pc:grpChg chg="mod">
          <ac:chgData name="Cathrine Duedahl-Olesen" userId="0f4ad920445e6980" providerId="LiveId" clId="{9BB04C64-65BF-4D03-BC82-A3C9E3A20544}" dt="2023-02-03T14:10:12.518" v="2027"/>
          <ac:grpSpMkLst>
            <pc:docMk/>
            <pc:sldMk cId="3851397569" sldId="265"/>
            <ac:grpSpMk id="2522" creationId="{D57D6993-66D2-C327-9FAD-00D1AE94E05F}"/>
          </ac:grpSpMkLst>
        </pc:grpChg>
        <pc:grpChg chg="mod">
          <ac:chgData name="Cathrine Duedahl-Olesen" userId="0f4ad920445e6980" providerId="LiveId" clId="{9BB04C64-65BF-4D03-BC82-A3C9E3A20544}" dt="2023-02-03T14:10:12.518" v="2027"/>
          <ac:grpSpMkLst>
            <pc:docMk/>
            <pc:sldMk cId="3851397569" sldId="265"/>
            <ac:grpSpMk id="2523" creationId="{0BF5D06D-4415-CC09-FC59-9AE6A509B127}"/>
          </ac:grpSpMkLst>
        </pc:grpChg>
        <pc:grpChg chg="mod">
          <ac:chgData name="Cathrine Duedahl-Olesen" userId="0f4ad920445e6980" providerId="LiveId" clId="{9BB04C64-65BF-4D03-BC82-A3C9E3A20544}" dt="2023-02-03T14:10:12.518" v="2027"/>
          <ac:grpSpMkLst>
            <pc:docMk/>
            <pc:sldMk cId="3851397569" sldId="265"/>
            <ac:grpSpMk id="2524" creationId="{3CFB2DA5-1861-D0BD-CEB1-AAB264EC9FE9}"/>
          </ac:grpSpMkLst>
        </pc:grpChg>
        <pc:grpChg chg="mod">
          <ac:chgData name="Cathrine Duedahl-Olesen" userId="0f4ad920445e6980" providerId="LiveId" clId="{9BB04C64-65BF-4D03-BC82-A3C9E3A20544}" dt="2023-02-03T14:10:12.518" v="2027"/>
          <ac:grpSpMkLst>
            <pc:docMk/>
            <pc:sldMk cId="3851397569" sldId="265"/>
            <ac:grpSpMk id="2525" creationId="{6B055E7D-349E-0C6E-332F-673B5B6066C9}"/>
          </ac:grpSpMkLst>
        </pc:grpChg>
        <pc:grpChg chg="mod">
          <ac:chgData name="Cathrine Duedahl-Olesen" userId="0f4ad920445e6980" providerId="LiveId" clId="{9BB04C64-65BF-4D03-BC82-A3C9E3A20544}" dt="2023-02-03T14:10:12.518" v="2027"/>
          <ac:grpSpMkLst>
            <pc:docMk/>
            <pc:sldMk cId="3851397569" sldId="265"/>
            <ac:grpSpMk id="2532" creationId="{7C67A527-5BFC-7FE9-71B8-C6550E6C61E6}"/>
          </ac:grpSpMkLst>
        </pc:grpChg>
        <pc:grpChg chg="mod">
          <ac:chgData name="Cathrine Duedahl-Olesen" userId="0f4ad920445e6980" providerId="LiveId" clId="{9BB04C64-65BF-4D03-BC82-A3C9E3A20544}" dt="2023-02-03T14:10:12.518" v="2027"/>
          <ac:grpSpMkLst>
            <pc:docMk/>
            <pc:sldMk cId="3851397569" sldId="265"/>
            <ac:grpSpMk id="2533" creationId="{713F559D-3A42-75D2-0B62-709431872AE6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540" creationId="{55F1C3B9-C7D9-9C44-4F89-E99A536A120F}"/>
          </ac:grpSpMkLst>
        </pc:grpChg>
        <pc:grpChg chg="mod">
          <ac:chgData name="Cathrine Duedahl-Olesen" userId="0f4ad920445e6980" providerId="LiveId" clId="{9BB04C64-65BF-4D03-BC82-A3C9E3A20544}" dt="2023-02-03T14:10:12.690" v="2028"/>
          <ac:grpSpMkLst>
            <pc:docMk/>
            <pc:sldMk cId="3851397569" sldId="265"/>
            <ac:grpSpMk id="2541" creationId="{AB874A6A-C9F1-187D-10FF-E8AB9D2F1736}"/>
          </ac:grpSpMkLst>
        </pc:grpChg>
        <pc:grpChg chg="mod">
          <ac:chgData name="Cathrine Duedahl-Olesen" userId="0f4ad920445e6980" providerId="LiveId" clId="{9BB04C64-65BF-4D03-BC82-A3C9E3A20544}" dt="2023-02-03T14:10:12.690" v="2028"/>
          <ac:grpSpMkLst>
            <pc:docMk/>
            <pc:sldMk cId="3851397569" sldId="265"/>
            <ac:grpSpMk id="2542" creationId="{9C31B30E-EEA6-0F14-E377-0F29752E4905}"/>
          </ac:grpSpMkLst>
        </pc:grpChg>
        <pc:grpChg chg="mod">
          <ac:chgData name="Cathrine Duedahl-Olesen" userId="0f4ad920445e6980" providerId="LiveId" clId="{9BB04C64-65BF-4D03-BC82-A3C9E3A20544}" dt="2023-02-03T14:10:12.690" v="2028"/>
          <ac:grpSpMkLst>
            <pc:docMk/>
            <pc:sldMk cId="3851397569" sldId="265"/>
            <ac:grpSpMk id="2543" creationId="{34B941FF-879D-A782-3D04-7EBCEA54D0F4}"/>
          </ac:grpSpMkLst>
        </pc:grpChg>
        <pc:grpChg chg="mod">
          <ac:chgData name="Cathrine Duedahl-Olesen" userId="0f4ad920445e6980" providerId="LiveId" clId="{9BB04C64-65BF-4D03-BC82-A3C9E3A20544}" dt="2023-02-03T14:10:12.690" v="2028"/>
          <ac:grpSpMkLst>
            <pc:docMk/>
            <pc:sldMk cId="3851397569" sldId="265"/>
            <ac:grpSpMk id="2544" creationId="{51EEC2AD-ABCC-ED32-5A58-51ADFE571044}"/>
          </ac:grpSpMkLst>
        </pc:grpChg>
        <pc:grpChg chg="mod">
          <ac:chgData name="Cathrine Duedahl-Olesen" userId="0f4ad920445e6980" providerId="LiveId" clId="{9BB04C64-65BF-4D03-BC82-A3C9E3A20544}" dt="2023-02-03T14:10:12.690" v="2028"/>
          <ac:grpSpMkLst>
            <pc:docMk/>
            <pc:sldMk cId="3851397569" sldId="265"/>
            <ac:grpSpMk id="2551" creationId="{8D1BD6D7-6837-7517-0A97-D37CB344957A}"/>
          </ac:grpSpMkLst>
        </pc:grpChg>
        <pc:grpChg chg="mod">
          <ac:chgData name="Cathrine Duedahl-Olesen" userId="0f4ad920445e6980" providerId="LiveId" clId="{9BB04C64-65BF-4D03-BC82-A3C9E3A20544}" dt="2023-02-03T14:10:12.690" v="2028"/>
          <ac:grpSpMkLst>
            <pc:docMk/>
            <pc:sldMk cId="3851397569" sldId="265"/>
            <ac:grpSpMk id="2552" creationId="{1B0280DD-2BCE-8CE9-6021-978A3CE967E2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559" creationId="{E2E48A5B-B686-8174-D1EE-26FAB0125721}"/>
          </ac:grpSpMkLst>
        </pc:grpChg>
        <pc:grpChg chg="mod">
          <ac:chgData name="Cathrine Duedahl-Olesen" userId="0f4ad920445e6980" providerId="LiveId" clId="{9BB04C64-65BF-4D03-BC82-A3C9E3A20544}" dt="2023-02-03T14:10:12.866" v="2029"/>
          <ac:grpSpMkLst>
            <pc:docMk/>
            <pc:sldMk cId="3851397569" sldId="265"/>
            <ac:grpSpMk id="2560" creationId="{CF2006FC-28FB-8925-6F50-0CDAF35B1733}"/>
          </ac:grpSpMkLst>
        </pc:grpChg>
        <pc:grpChg chg="mod">
          <ac:chgData name="Cathrine Duedahl-Olesen" userId="0f4ad920445e6980" providerId="LiveId" clId="{9BB04C64-65BF-4D03-BC82-A3C9E3A20544}" dt="2023-02-03T14:10:12.866" v="2029"/>
          <ac:grpSpMkLst>
            <pc:docMk/>
            <pc:sldMk cId="3851397569" sldId="265"/>
            <ac:grpSpMk id="2561" creationId="{3F4B31F1-1CF2-209D-1E35-AAA242369F6D}"/>
          </ac:grpSpMkLst>
        </pc:grpChg>
        <pc:grpChg chg="mod">
          <ac:chgData name="Cathrine Duedahl-Olesen" userId="0f4ad920445e6980" providerId="LiveId" clId="{9BB04C64-65BF-4D03-BC82-A3C9E3A20544}" dt="2023-02-03T14:10:12.866" v="2029"/>
          <ac:grpSpMkLst>
            <pc:docMk/>
            <pc:sldMk cId="3851397569" sldId="265"/>
            <ac:grpSpMk id="2562" creationId="{02FC7780-596C-6E4C-16E1-204BE01ED26E}"/>
          </ac:grpSpMkLst>
        </pc:grpChg>
        <pc:grpChg chg="mod">
          <ac:chgData name="Cathrine Duedahl-Olesen" userId="0f4ad920445e6980" providerId="LiveId" clId="{9BB04C64-65BF-4D03-BC82-A3C9E3A20544}" dt="2023-02-03T14:10:12.866" v="2029"/>
          <ac:grpSpMkLst>
            <pc:docMk/>
            <pc:sldMk cId="3851397569" sldId="265"/>
            <ac:grpSpMk id="2563" creationId="{ED5A2CB3-CECE-31D7-5C27-729E068F5748}"/>
          </ac:grpSpMkLst>
        </pc:grpChg>
        <pc:grpChg chg="mod">
          <ac:chgData name="Cathrine Duedahl-Olesen" userId="0f4ad920445e6980" providerId="LiveId" clId="{9BB04C64-65BF-4D03-BC82-A3C9E3A20544}" dt="2023-02-03T14:10:12.866" v="2029"/>
          <ac:grpSpMkLst>
            <pc:docMk/>
            <pc:sldMk cId="3851397569" sldId="265"/>
            <ac:grpSpMk id="2570" creationId="{8376904C-21AD-6A21-E99D-9836F71AF371}"/>
          </ac:grpSpMkLst>
        </pc:grpChg>
        <pc:grpChg chg="mod">
          <ac:chgData name="Cathrine Duedahl-Olesen" userId="0f4ad920445e6980" providerId="LiveId" clId="{9BB04C64-65BF-4D03-BC82-A3C9E3A20544}" dt="2023-02-03T14:10:12.866" v="2029"/>
          <ac:grpSpMkLst>
            <pc:docMk/>
            <pc:sldMk cId="3851397569" sldId="265"/>
            <ac:grpSpMk id="2571" creationId="{1A9107B9-8277-0E49-4BCF-8623A0CD1654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578" creationId="{EEAD0286-FEA7-946D-20EB-65A74114C816}"/>
          </ac:grpSpMkLst>
        </pc:grpChg>
        <pc:grpChg chg="mod">
          <ac:chgData name="Cathrine Duedahl-Olesen" userId="0f4ad920445e6980" providerId="LiveId" clId="{9BB04C64-65BF-4D03-BC82-A3C9E3A20544}" dt="2023-02-03T14:10:13.047" v="2030"/>
          <ac:grpSpMkLst>
            <pc:docMk/>
            <pc:sldMk cId="3851397569" sldId="265"/>
            <ac:grpSpMk id="2579" creationId="{F3EA7E45-D916-0DD5-6761-6EB279B97172}"/>
          </ac:grpSpMkLst>
        </pc:grpChg>
        <pc:grpChg chg="mod">
          <ac:chgData name="Cathrine Duedahl-Olesen" userId="0f4ad920445e6980" providerId="LiveId" clId="{9BB04C64-65BF-4D03-BC82-A3C9E3A20544}" dt="2023-02-03T14:10:13.047" v="2030"/>
          <ac:grpSpMkLst>
            <pc:docMk/>
            <pc:sldMk cId="3851397569" sldId="265"/>
            <ac:grpSpMk id="2580" creationId="{05714961-1597-65D5-D175-FF2C3943B109}"/>
          </ac:grpSpMkLst>
        </pc:grpChg>
        <pc:grpChg chg="mod">
          <ac:chgData name="Cathrine Duedahl-Olesen" userId="0f4ad920445e6980" providerId="LiveId" clId="{9BB04C64-65BF-4D03-BC82-A3C9E3A20544}" dt="2023-02-03T14:10:13.047" v="2030"/>
          <ac:grpSpMkLst>
            <pc:docMk/>
            <pc:sldMk cId="3851397569" sldId="265"/>
            <ac:grpSpMk id="2581" creationId="{6F12C9E2-7A7C-5DB5-07C0-01F6F1453F46}"/>
          </ac:grpSpMkLst>
        </pc:grpChg>
        <pc:grpChg chg="mod">
          <ac:chgData name="Cathrine Duedahl-Olesen" userId="0f4ad920445e6980" providerId="LiveId" clId="{9BB04C64-65BF-4D03-BC82-A3C9E3A20544}" dt="2023-02-03T14:10:13.047" v="2030"/>
          <ac:grpSpMkLst>
            <pc:docMk/>
            <pc:sldMk cId="3851397569" sldId="265"/>
            <ac:grpSpMk id="2582" creationId="{EC43005C-EE2A-AC39-624A-884097F7EACF}"/>
          </ac:grpSpMkLst>
        </pc:grpChg>
        <pc:grpChg chg="mod">
          <ac:chgData name="Cathrine Duedahl-Olesen" userId="0f4ad920445e6980" providerId="LiveId" clId="{9BB04C64-65BF-4D03-BC82-A3C9E3A20544}" dt="2023-02-03T14:10:13.047" v="2030"/>
          <ac:grpSpMkLst>
            <pc:docMk/>
            <pc:sldMk cId="3851397569" sldId="265"/>
            <ac:grpSpMk id="2589" creationId="{F534BFC2-98AE-78A0-E7E1-82E111539F14}"/>
          </ac:grpSpMkLst>
        </pc:grpChg>
        <pc:grpChg chg="mod">
          <ac:chgData name="Cathrine Duedahl-Olesen" userId="0f4ad920445e6980" providerId="LiveId" clId="{9BB04C64-65BF-4D03-BC82-A3C9E3A20544}" dt="2023-02-03T14:10:13.047" v="2030"/>
          <ac:grpSpMkLst>
            <pc:docMk/>
            <pc:sldMk cId="3851397569" sldId="265"/>
            <ac:grpSpMk id="2590" creationId="{E874EF81-D733-B7F0-6335-FCBFD87A151A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597" creationId="{F35100C6-7A5A-F50E-AE4D-DEFF0EF7B3C0}"/>
          </ac:grpSpMkLst>
        </pc:grpChg>
        <pc:grpChg chg="mod">
          <ac:chgData name="Cathrine Duedahl-Olesen" userId="0f4ad920445e6980" providerId="LiveId" clId="{9BB04C64-65BF-4D03-BC82-A3C9E3A20544}" dt="2023-02-03T14:10:13.258" v="2031"/>
          <ac:grpSpMkLst>
            <pc:docMk/>
            <pc:sldMk cId="3851397569" sldId="265"/>
            <ac:grpSpMk id="2598" creationId="{3EE9037B-B335-445F-585F-CDF09CA1142D}"/>
          </ac:grpSpMkLst>
        </pc:grpChg>
        <pc:grpChg chg="mod">
          <ac:chgData name="Cathrine Duedahl-Olesen" userId="0f4ad920445e6980" providerId="LiveId" clId="{9BB04C64-65BF-4D03-BC82-A3C9E3A20544}" dt="2023-02-03T14:10:13.258" v="2031"/>
          <ac:grpSpMkLst>
            <pc:docMk/>
            <pc:sldMk cId="3851397569" sldId="265"/>
            <ac:grpSpMk id="2599" creationId="{CC9D2ADD-18B0-367C-54C7-05586FE52E47}"/>
          </ac:grpSpMkLst>
        </pc:grpChg>
        <pc:grpChg chg="mod">
          <ac:chgData name="Cathrine Duedahl-Olesen" userId="0f4ad920445e6980" providerId="LiveId" clId="{9BB04C64-65BF-4D03-BC82-A3C9E3A20544}" dt="2023-02-03T14:10:13.258" v="2031"/>
          <ac:grpSpMkLst>
            <pc:docMk/>
            <pc:sldMk cId="3851397569" sldId="265"/>
            <ac:grpSpMk id="2600" creationId="{A0271915-1BC3-1C8E-6273-6FF0CB49915C}"/>
          </ac:grpSpMkLst>
        </pc:grpChg>
        <pc:grpChg chg="mod">
          <ac:chgData name="Cathrine Duedahl-Olesen" userId="0f4ad920445e6980" providerId="LiveId" clId="{9BB04C64-65BF-4D03-BC82-A3C9E3A20544}" dt="2023-02-03T14:10:13.258" v="2031"/>
          <ac:grpSpMkLst>
            <pc:docMk/>
            <pc:sldMk cId="3851397569" sldId="265"/>
            <ac:grpSpMk id="2601" creationId="{443BF9CD-D23F-3488-1E1F-7B0CCCCBA7CB}"/>
          </ac:grpSpMkLst>
        </pc:grpChg>
        <pc:grpChg chg="mod">
          <ac:chgData name="Cathrine Duedahl-Olesen" userId="0f4ad920445e6980" providerId="LiveId" clId="{9BB04C64-65BF-4D03-BC82-A3C9E3A20544}" dt="2023-02-03T14:10:13.258" v="2031"/>
          <ac:grpSpMkLst>
            <pc:docMk/>
            <pc:sldMk cId="3851397569" sldId="265"/>
            <ac:grpSpMk id="2608" creationId="{B9E95315-E72E-60FF-6707-77A836711E75}"/>
          </ac:grpSpMkLst>
        </pc:grpChg>
        <pc:grpChg chg="mod">
          <ac:chgData name="Cathrine Duedahl-Olesen" userId="0f4ad920445e6980" providerId="LiveId" clId="{9BB04C64-65BF-4D03-BC82-A3C9E3A20544}" dt="2023-02-03T14:10:13.258" v="2031"/>
          <ac:grpSpMkLst>
            <pc:docMk/>
            <pc:sldMk cId="3851397569" sldId="265"/>
            <ac:grpSpMk id="2609" creationId="{F9211886-227A-4DD6-1832-450DE7453731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616" creationId="{81EE3EBA-30F1-45FD-9580-98F863C5C1C7}"/>
          </ac:grpSpMkLst>
        </pc:grpChg>
        <pc:grpChg chg="mod">
          <ac:chgData name="Cathrine Duedahl-Olesen" userId="0f4ad920445e6980" providerId="LiveId" clId="{9BB04C64-65BF-4D03-BC82-A3C9E3A20544}" dt="2023-02-03T14:10:13.459" v="2032"/>
          <ac:grpSpMkLst>
            <pc:docMk/>
            <pc:sldMk cId="3851397569" sldId="265"/>
            <ac:grpSpMk id="2617" creationId="{A946117F-FBEC-8216-F82E-6CE7DFAC6B50}"/>
          </ac:grpSpMkLst>
        </pc:grpChg>
        <pc:grpChg chg="mod">
          <ac:chgData name="Cathrine Duedahl-Olesen" userId="0f4ad920445e6980" providerId="LiveId" clId="{9BB04C64-65BF-4D03-BC82-A3C9E3A20544}" dt="2023-02-03T14:10:13.459" v="2032"/>
          <ac:grpSpMkLst>
            <pc:docMk/>
            <pc:sldMk cId="3851397569" sldId="265"/>
            <ac:grpSpMk id="2618" creationId="{C0A9D7B5-D3C3-ABBD-10A1-34E048C02FEF}"/>
          </ac:grpSpMkLst>
        </pc:grpChg>
        <pc:grpChg chg="mod">
          <ac:chgData name="Cathrine Duedahl-Olesen" userId="0f4ad920445e6980" providerId="LiveId" clId="{9BB04C64-65BF-4D03-BC82-A3C9E3A20544}" dt="2023-02-03T14:10:13.459" v="2032"/>
          <ac:grpSpMkLst>
            <pc:docMk/>
            <pc:sldMk cId="3851397569" sldId="265"/>
            <ac:grpSpMk id="2619" creationId="{3EA58E2D-41D1-1118-8B0C-1E2C6F50FF49}"/>
          </ac:grpSpMkLst>
        </pc:grpChg>
        <pc:grpChg chg="mod">
          <ac:chgData name="Cathrine Duedahl-Olesen" userId="0f4ad920445e6980" providerId="LiveId" clId="{9BB04C64-65BF-4D03-BC82-A3C9E3A20544}" dt="2023-02-03T14:10:13.459" v="2032"/>
          <ac:grpSpMkLst>
            <pc:docMk/>
            <pc:sldMk cId="3851397569" sldId="265"/>
            <ac:grpSpMk id="2620" creationId="{8A35950C-E302-02CB-22EF-F4A27ADDF750}"/>
          </ac:grpSpMkLst>
        </pc:grpChg>
        <pc:grpChg chg="mod">
          <ac:chgData name="Cathrine Duedahl-Olesen" userId="0f4ad920445e6980" providerId="LiveId" clId="{9BB04C64-65BF-4D03-BC82-A3C9E3A20544}" dt="2023-02-03T14:10:13.459" v="2032"/>
          <ac:grpSpMkLst>
            <pc:docMk/>
            <pc:sldMk cId="3851397569" sldId="265"/>
            <ac:grpSpMk id="2627" creationId="{5E2DAE30-48E8-B152-0B35-1EC9A7BA1407}"/>
          </ac:grpSpMkLst>
        </pc:grpChg>
        <pc:grpChg chg="mod">
          <ac:chgData name="Cathrine Duedahl-Olesen" userId="0f4ad920445e6980" providerId="LiveId" clId="{9BB04C64-65BF-4D03-BC82-A3C9E3A20544}" dt="2023-02-03T14:10:13.459" v="2032"/>
          <ac:grpSpMkLst>
            <pc:docMk/>
            <pc:sldMk cId="3851397569" sldId="265"/>
            <ac:grpSpMk id="2628" creationId="{4B060779-7C1E-2579-F54D-CD40BB0E61FA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635" creationId="{F2DE634D-50E5-32B9-D6A4-5EF453B52EDD}"/>
          </ac:grpSpMkLst>
        </pc:grpChg>
        <pc:grpChg chg="mod">
          <ac:chgData name="Cathrine Duedahl-Olesen" userId="0f4ad920445e6980" providerId="LiveId" clId="{9BB04C64-65BF-4D03-BC82-A3C9E3A20544}" dt="2023-02-03T14:10:13.656" v="2033"/>
          <ac:grpSpMkLst>
            <pc:docMk/>
            <pc:sldMk cId="3851397569" sldId="265"/>
            <ac:grpSpMk id="2636" creationId="{BB9BFD3F-E75D-2383-347B-348A8686BEFA}"/>
          </ac:grpSpMkLst>
        </pc:grpChg>
        <pc:grpChg chg="mod">
          <ac:chgData name="Cathrine Duedahl-Olesen" userId="0f4ad920445e6980" providerId="LiveId" clId="{9BB04C64-65BF-4D03-BC82-A3C9E3A20544}" dt="2023-02-03T14:10:13.656" v="2033"/>
          <ac:grpSpMkLst>
            <pc:docMk/>
            <pc:sldMk cId="3851397569" sldId="265"/>
            <ac:grpSpMk id="2637" creationId="{17C75E85-0B30-B8B6-6B46-5E06EF78086C}"/>
          </ac:grpSpMkLst>
        </pc:grpChg>
        <pc:grpChg chg="mod">
          <ac:chgData name="Cathrine Duedahl-Olesen" userId="0f4ad920445e6980" providerId="LiveId" clId="{9BB04C64-65BF-4D03-BC82-A3C9E3A20544}" dt="2023-02-03T14:10:13.656" v="2033"/>
          <ac:grpSpMkLst>
            <pc:docMk/>
            <pc:sldMk cId="3851397569" sldId="265"/>
            <ac:grpSpMk id="2638" creationId="{198E7A66-31AE-3CF3-EE07-C946C5F779B5}"/>
          </ac:grpSpMkLst>
        </pc:grpChg>
        <pc:grpChg chg="mod">
          <ac:chgData name="Cathrine Duedahl-Olesen" userId="0f4ad920445e6980" providerId="LiveId" clId="{9BB04C64-65BF-4D03-BC82-A3C9E3A20544}" dt="2023-02-03T14:10:13.656" v="2033"/>
          <ac:grpSpMkLst>
            <pc:docMk/>
            <pc:sldMk cId="3851397569" sldId="265"/>
            <ac:grpSpMk id="2639" creationId="{32D2F51D-E9E4-70A2-88D0-084B739F3CA6}"/>
          </ac:grpSpMkLst>
        </pc:grpChg>
        <pc:grpChg chg="mod">
          <ac:chgData name="Cathrine Duedahl-Olesen" userId="0f4ad920445e6980" providerId="LiveId" clId="{9BB04C64-65BF-4D03-BC82-A3C9E3A20544}" dt="2023-02-03T14:10:13.656" v="2033"/>
          <ac:grpSpMkLst>
            <pc:docMk/>
            <pc:sldMk cId="3851397569" sldId="265"/>
            <ac:grpSpMk id="2646" creationId="{8A6E9EB1-7461-11B3-87CD-B21E553B71C6}"/>
          </ac:grpSpMkLst>
        </pc:grpChg>
        <pc:grpChg chg="mod">
          <ac:chgData name="Cathrine Duedahl-Olesen" userId="0f4ad920445e6980" providerId="LiveId" clId="{9BB04C64-65BF-4D03-BC82-A3C9E3A20544}" dt="2023-02-03T14:10:13.656" v="2033"/>
          <ac:grpSpMkLst>
            <pc:docMk/>
            <pc:sldMk cId="3851397569" sldId="265"/>
            <ac:grpSpMk id="2647" creationId="{6286B4B0-3D01-DCE5-EAEA-5C4ECC39242F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654" creationId="{D82A8B53-B4AE-69F7-6967-340A9025900D}"/>
          </ac:grpSpMkLst>
        </pc:grpChg>
        <pc:grpChg chg="mod">
          <ac:chgData name="Cathrine Duedahl-Olesen" userId="0f4ad920445e6980" providerId="LiveId" clId="{9BB04C64-65BF-4D03-BC82-A3C9E3A20544}" dt="2023-02-03T14:10:13.847" v="2034"/>
          <ac:grpSpMkLst>
            <pc:docMk/>
            <pc:sldMk cId="3851397569" sldId="265"/>
            <ac:grpSpMk id="2655" creationId="{D58687F5-6583-5058-52C3-8390209252ED}"/>
          </ac:grpSpMkLst>
        </pc:grpChg>
        <pc:grpChg chg="mod">
          <ac:chgData name="Cathrine Duedahl-Olesen" userId="0f4ad920445e6980" providerId="LiveId" clId="{9BB04C64-65BF-4D03-BC82-A3C9E3A20544}" dt="2023-02-03T14:10:13.847" v="2034"/>
          <ac:grpSpMkLst>
            <pc:docMk/>
            <pc:sldMk cId="3851397569" sldId="265"/>
            <ac:grpSpMk id="2656" creationId="{06681727-25DF-59C2-B173-9153FCA7B55E}"/>
          </ac:grpSpMkLst>
        </pc:grpChg>
        <pc:grpChg chg="mod">
          <ac:chgData name="Cathrine Duedahl-Olesen" userId="0f4ad920445e6980" providerId="LiveId" clId="{9BB04C64-65BF-4D03-BC82-A3C9E3A20544}" dt="2023-02-03T14:10:13.847" v="2034"/>
          <ac:grpSpMkLst>
            <pc:docMk/>
            <pc:sldMk cId="3851397569" sldId="265"/>
            <ac:grpSpMk id="2657" creationId="{96B45473-9314-ACA6-C96C-CF9FD13B2D8E}"/>
          </ac:grpSpMkLst>
        </pc:grpChg>
        <pc:grpChg chg="mod">
          <ac:chgData name="Cathrine Duedahl-Olesen" userId="0f4ad920445e6980" providerId="LiveId" clId="{9BB04C64-65BF-4D03-BC82-A3C9E3A20544}" dt="2023-02-03T14:10:13.847" v="2034"/>
          <ac:grpSpMkLst>
            <pc:docMk/>
            <pc:sldMk cId="3851397569" sldId="265"/>
            <ac:grpSpMk id="2658" creationId="{3C6EF4AD-7F30-25AA-875B-ED841BDA9A40}"/>
          </ac:grpSpMkLst>
        </pc:grpChg>
        <pc:grpChg chg="mod">
          <ac:chgData name="Cathrine Duedahl-Olesen" userId="0f4ad920445e6980" providerId="LiveId" clId="{9BB04C64-65BF-4D03-BC82-A3C9E3A20544}" dt="2023-02-03T14:10:13.847" v="2034"/>
          <ac:grpSpMkLst>
            <pc:docMk/>
            <pc:sldMk cId="3851397569" sldId="265"/>
            <ac:grpSpMk id="2665" creationId="{98FEA99B-10A8-B46E-A6E4-E1F7AF8AEFDA}"/>
          </ac:grpSpMkLst>
        </pc:grpChg>
        <pc:grpChg chg="mod">
          <ac:chgData name="Cathrine Duedahl-Olesen" userId="0f4ad920445e6980" providerId="LiveId" clId="{9BB04C64-65BF-4D03-BC82-A3C9E3A20544}" dt="2023-02-03T14:10:13.847" v="2034"/>
          <ac:grpSpMkLst>
            <pc:docMk/>
            <pc:sldMk cId="3851397569" sldId="265"/>
            <ac:grpSpMk id="2666" creationId="{9EE91D6D-52FE-ADFD-7445-01B8BA820E65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673" creationId="{6556028A-CE25-A7A9-1ADB-F792D300F2A7}"/>
          </ac:grpSpMkLst>
        </pc:grpChg>
        <pc:grpChg chg="mod">
          <ac:chgData name="Cathrine Duedahl-Olesen" userId="0f4ad920445e6980" providerId="LiveId" clId="{9BB04C64-65BF-4D03-BC82-A3C9E3A20544}" dt="2023-02-03T14:10:14.029" v="2035"/>
          <ac:grpSpMkLst>
            <pc:docMk/>
            <pc:sldMk cId="3851397569" sldId="265"/>
            <ac:grpSpMk id="2674" creationId="{C89C97EE-33C4-DF65-A244-517EF2E7FB4F}"/>
          </ac:grpSpMkLst>
        </pc:grpChg>
        <pc:grpChg chg="mod">
          <ac:chgData name="Cathrine Duedahl-Olesen" userId="0f4ad920445e6980" providerId="LiveId" clId="{9BB04C64-65BF-4D03-BC82-A3C9E3A20544}" dt="2023-02-03T14:10:14.029" v="2035"/>
          <ac:grpSpMkLst>
            <pc:docMk/>
            <pc:sldMk cId="3851397569" sldId="265"/>
            <ac:grpSpMk id="2675" creationId="{A1BEBA07-5D7E-A2B9-B454-95BE07B7EFA3}"/>
          </ac:grpSpMkLst>
        </pc:grpChg>
        <pc:grpChg chg="mod">
          <ac:chgData name="Cathrine Duedahl-Olesen" userId="0f4ad920445e6980" providerId="LiveId" clId="{9BB04C64-65BF-4D03-BC82-A3C9E3A20544}" dt="2023-02-03T14:10:14.029" v="2035"/>
          <ac:grpSpMkLst>
            <pc:docMk/>
            <pc:sldMk cId="3851397569" sldId="265"/>
            <ac:grpSpMk id="2676" creationId="{9104AC4E-61AA-1CEA-A01E-7AFE7A2784C3}"/>
          </ac:grpSpMkLst>
        </pc:grpChg>
        <pc:grpChg chg="mod">
          <ac:chgData name="Cathrine Duedahl-Olesen" userId="0f4ad920445e6980" providerId="LiveId" clId="{9BB04C64-65BF-4D03-BC82-A3C9E3A20544}" dt="2023-02-03T14:10:14.029" v="2035"/>
          <ac:grpSpMkLst>
            <pc:docMk/>
            <pc:sldMk cId="3851397569" sldId="265"/>
            <ac:grpSpMk id="2677" creationId="{5E8950F8-231B-FB60-E101-9BE4D8B1DCB2}"/>
          </ac:grpSpMkLst>
        </pc:grpChg>
        <pc:grpChg chg="mod">
          <ac:chgData name="Cathrine Duedahl-Olesen" userId="0f4ad920445e6980" providerId="LiveId" clId="{9BB04C64-65BF-4D03-BC82-A3C9E3A20544}" dt="2023-02-03T14:10:14.029" v="2035"/>
          <ac:grpSpMkLst>
            <pc:docMk/>
            <pc:sldMk cId="3851397569" sldId="265"/>
            <ac:grpSpMk id="2684" creationId="{A06BDBA3-1F4E-BB4E-6BC5-96BD1D17AF2B}"/>
          </ac:grpSpMkLst>
        </pc:grpChg>
        <pc:grpChg chg="mod">
          <ac:chgData name="Cathrine Duedahl-Olesen" userId="0f4ad920445e6980" providerId="LiveId" clId="{9BB04C64-65BF-4D03-BC82-A3C9E3A20544}" dt="2023-02-03T14:10:14.029" v="2035"/>
          <ac:grpSpMkLst>
            <pc:docMk/>
            <pc:sldMk cId="3851397569" sldId="265"/>
            <ac:grpSpMk id="2685" creationId="{8DA5056F-7AE8-4529-9051-7616A724BB97}"/>
          </ac:grpSpMkLst>
        </pc:grpChg>
        <pc:grpChg chg="add del mod">
          <ac:chgData name="Cathrine Duedahl-Olesen" userId="0f4ad920445e6980" providerId="LiveId" clId="{9BB04C64-65BF-4D03-BC82-A3C9E3A20544}" dt="2023-02-03T14:20:57.162" v="2108" actId="478"/>
          <ac:grpSpMkLst>
            <pc:docMk/>
            <pc:sldMk cId="3851397569" sldId="265"/>
            <ac:grpSpMk id="2692" creationId="{30AE8CED-7FA5-31F2-CAD0-7782508DEE7C}"/>
          </ac:grpSpMkLst>
        </pc:grpChg>
        <pc:grpChg chg="add del 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693" creationId="{50578837-C4CB-F32A-2FE5-3A23C111ACC9}"/>
          </ac:grpSpMkLst>
        </pc:grpChg>
        <pc:grpChg chg="del mod topLvl">
          <ac:chgData name="Cathrine Duedahl-Olesen" userId="0f4ad920445e6980" providerId="LiveId" clId="{9BB04C64-65BF-4D03-BC82-A3C9E3A20544}" dt="2023-02-03T14:12:38.197" v="2076" actId="478"/>
          <ac:grpSpMkLst>
            <pc:docMk/>
            <pc:sldMk cId="3851397569" sldId="265"/>
            <ac:grpSpMk id="2694" creationId="{DA9A7574-07CA-458C-2A6F-FFCD1714BDFB}"/>
          </ac:grpSpMkLst>
        </pc:grpChg>
        <pc:grpChg chg="del mod topLvl">
          <ac:chgData name="Cathrine Duedahl-Olesen" userId="0f4ad920445e6980" providerId="LiveId" clId="{9BB04C64-65BF-4D03-BC82-A3C9E3A20544}" dt="2023-02-03T14:21:27.733" v="2112" actId="478"/>
          <ac:grpSpMkLst>
            <pc:docMk/>
            <pc:sldMk cId="3851397569" sldId="265"/>
            <ac:grpSpMk id="2695" creationId="{4AAF8B87-252F-1796-DA13-14AC42D19169}"/>
          </ac:grpSpMkLst>
        </pc:grpChg>
        <pc:grpChg chg="del mod topLvl">
          <ac:chgData name="Cathrine Duedahl-Olesen" userId="0f4ad920445e6980" providerId="LiveId" clId="{9BB04C64-65BF-4D03-BC82-A3C9E3A20544}" dt="2023-02-03T14:21:27.733" v="2112" actId="478"/>
          <ac:grpSpMkLst>
            <pc:docMk/>
            <pc:sldMk cId="3851397569" sldId="265"/>
            <ac:grpSpMk id="2696" creationId="{F10EDE49-90CF-705E-3ECC-9B235DE5BBC7}"/>
          </ac:grpSpMkLst>
        </pc:grpChg>
        <pc:grpChg chg="del mod topLvl">
          <ac:chgData name="Cathrine Duedahl-Olesen" userId="0f4ad920445e6980" providerId="LiveId" clId="{9BB04C64-65BF-4D03-BC82-A3C9E3A20544}" dt="2023-02-03T14:21:27.733" v="2112" actId="478"/>
          <ac:grpSpMkLst>
            <pc:docMk/>
            <pc:sldMk cId="3851397569" sldId="265"/>
            <ac:grpSpMk id="2697" creationId="{A751AA1B-6858-31E4-5442-68B1905751D6}"/>
          </ac:grpSpMkLst>
        </pc:grpChg>
        <pc:grpChg chg="del mod topLvl">
          <ac:chgData name="Cathrine Duedahl-Olesen" userId="0f4ad920445e6980" providerId="LiveId" clId="{9BB04C64-65BF-4D03-BC82-A3C9E3A20544}" dt="2023-02-03T14:21:27.733" v="2112" actId="478"/>
          <ac:grpSpMkLst>
            <pc:docMk/>
            <pc:sldMk cId="3851397569" sldId="265"/>
            <ac:grpSpMk id="2698" creationId="{94BE95CD-7215-C030-FC40-71C5543BED0A}"/>
          </ac:grpSpMkLst>
        </pc:grpChg>
        <pc:grpChg chg="del mod topLvl">
          <ac:chgData name="Cathrine Duedahl-Olesen" userId="0f4ad920445e6980" providerId="LiveId" clId="{9BB04C64-65BF-4D03-BC82-A3C9E3A20544}" dt="2023-02-03T14:21:27.733" v="2112" actId="478"/>
          <ac:grpSpMkLst>
            <pc:docMk/>
            <pc:sldMk cId="3851397569" sldId="265"/>
            <ac:grpSpMk id="2699" creationId="{091D43B5-5105-ED31-8EAC-C426953AC622}"/>
          </ac:grpSpMkLst>
        </pc:grpChg>
        <pc:grpChg chg="del mod topLvl">
          <ac:chgData name="Cathrine Duedahl-Olesen" userId="0f4ad920445e6980" providerId="LiveId" clId="{9BB04C64-65BF-4D03-BC82-A3C9E3A20544}" dt="2023-02-03T14:21:27.733" v="2112" actId="478"/>
          <ac:grpSpMkLst>
            <pc:docMk/>
            <pc:sldMk cId="3851397569" sldId="265"/>
            <ac:grpSpMk id="2700" creationId="{8CC70EA0-C484-DBF6-B23A-4B3151168C32}"/>
          </ac:grpSpMkLst>
        </pc:grpChg>
        <pc:grpChg chg="del mod topLvl">
          <ac:chgData name="Cathrine Duedahl-Olesen" userId="0f4ad920445e6980" providerId="LiveId" clId="{9BB04C64-65BF-4D03-BC82-A3C9E3A20544}" dt="2023-02-03T14:21:27.733" v="2112" actId="478"/>
          <ac:grpSpMkLst>
            <pc:docMk/>
            <pc:sldMk cId="3851397569" sldId="265"/>
            <ac:grpSpMk id="2701" creationId="{D47A2B18-196D-2C4E-4373-93BB9BF435D0}"/>
          </ac:grpSpMkLst>
        </pc:grpChg>
        <pc:grpChg chg="del mod topLvl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2702" creationId="{7F3C3204-63EB-F3D4-9627-4C663B16AC7A}"/>
          </ac:grpSpMkLst>
        </pc:grpChg>
        <pc:grpChg chg="del mod topLvl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2703" creationId="{A716F9BE-6503-6916-B044-C24D98ADDCE6}"/>
          </ac:grpSpMkLst>
        </pc:grpChg>
        <pc:grpChg chg="del mod topLvl">
          <ac:chgData name="Cathrine Duedahl-Olesen" userId="0f4ad920445e6980" providerId="LiveId" clId="{9BB04C64-65BF-4D03-BC82-A3C9E3A20544}" dt="2023-02-03T14:21:08.249" v="2110" actId="478"/>
          <ac:grpSpMkLst>
            <pc:docMk/>
            <pc:sldMk cId="3851397569" sldId="265"/>
            <ac:grpSpMk id="2704" creationId="{6BDD9B81-6AAB-53E9-515C-12E3B22BC6DE}"/>
          </ac:grpSpMkLst>
        </pc:grpChg>
        <pc:grpChg chg="del mod topLvl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2705" creationId="{617224C1-3EE0-8024-00A2-5A3FAD9CCEB1}"/>
          </ac:grpSpMkLst>
        </pc:grpChg>
        <pc:grpChg chg="del mod topLvl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2706" creationId="{2B7D7BFE-290F-7E51-4DF6-6F5591F1436B}"/>
          </ac:grpSpMkLst>
        </pc:grpChg>
        <pc:grpChg chg="del mod topLvl">
          <ac:chgData name="Cathrine Duedahl-Olesen" userId="0f4ad920445e6980" providerId="LiveId" clId="{9BB04C64-65BF-4D03-BC82-A3C9E3A20544}" dt="2023-02-03T14:21:08.249" v="2110" actId="478"/>
          <ac:grpSpMkLst>
            <pc:docMk/>
            <pc:sldMk cId="3851397569" sldId="265"/>
            <ac:grpSpMk id="2707" creationId="{92B1E822-97CE-11E5-1F54-C68E3717EC6F}"/>
          </ac:grpSpMkLst>
        </pc:grpChg>
        <pc:grpChg chg="del mod topLvl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2708" creationId="{A1AE731E-F263-31A3-4AC8-12716F5D525D}"/>
          </ac:grpSpMkLst>
        </pc:grpChg>
        <pc:grpChg chg="del mod topLvl">
          <ac:chgData name="Cathrine Duedahl-Olesen" userId="0f4ad920445e6980" providerId="LiveId" clId="{9BB04C64-65BF-4D03-BC82-A3C9E3A20544}" dt="2023-02-03T14:21:08.249" v="2110" actId="478"/>
          <ac:grpSpMkLst>
            <pc:docMk/>
            <pc:sldMk cId="3851397569" sldId="265"/>
            <ac:grpSpMk id="2709" creationId="{8091D7B7-673E-4808-FD16-79399D0C8FDD}"/>
          </ac:grpSpMkLst>
        </pc:grpChg>
        <pc:grpChg chg="del mod topLvl">
          <ac:chgData name="Cathrine Duedahl-Olesen" userId="0f4ad920445e6980" providerId="LiveId" clId="{9BB04C64-65BF-4D03-BC82-A3C9E3A20544}" dt="2023-02-03T14:21:08.249" v="2110" actId="478"/>
          <ac:grpSpMkLst>
            <pc:docMk/>
            <pc:sldMk cId="3851397569" sldId="265"/>
            <ac:grpSpMk id="2710" creationId="{C4886CE5-58FD-E763-934C-0EFC2F562A92}"/>
          </ac:grpSpMkLst>
        </pc:grpChg>
        <pc:grpChg chg="del mod topLvl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2711" creationId="{688703DF-BB69-DC80-23A6-5C30104C5FC4}"/>
          </ac:grpSpMkLst>
        </pc:grpChg>
        <pc:grpChg chg="del mod topLvl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2712" creationId="{95B95EF4-ED27-0B3F-77B5-95D2EFB683BF}"/>
          </ac:grpSpMkLst>
        </pc:grpChg>
        <pc:grpChg chg="del mod topLvl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2713" creationId="{0BB8BE4E-ECCF-033A-D905-2F009AE0A61B}"/>
          </ac:grpSpMkLst>
        </pc:grpChg>
        <pc:grpChg chg="del mod topLvl">
          <ac:chgData name="Cathrine Duedahl-Olesen" userId="0f4ad920445e6980" providerId="LiveId" clId="{9BB04C64-65BF-4D03-BC82-A3C9E3A20544}" dt="2023-02-03T14:21:08.249" v="2110" actId="478"/>
          <ac:grpSpMkLst>
            <pc:docMk/>
            <pc:sldMk cId="3851397569" sldId="265"/>
            <ac:grpSpMk id="2714" creationId="{4396EB14-ED99-7BD5-14FF-6B3CB7191310}"/>
          </ac:grpSpMkLst>
        </pc:grpChg>
        <pc:grpChg chg="del mod topLvl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2715" creationId="{B1FED0A5-84B3-E5AC-9768-1DA0879A124F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16" creationId="{5F4FB9EB-E226-1F49-DE76-6C52F13E1DCE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17" creationId="{8BFDC986-FD7A-292D-F7E4-64BFDCFC4301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18" creationId="{2E7B62E0-5B21-7E19-F7C7-F5EA7AAC8651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19" creationId="{30857F04-2CA3-105C-B73C-F57AEC4E94E9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26" creationId="{D2A968C9-7CAF-71B2-2720-C7AAB1E4B8DA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27" creationId="{F4B7202D-12A9-DB53-F1C7-9364B2DF0BDF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34" creationId="{1F18BA30-B51B-0B41-ECC1-523D6D8D94D6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35" creationId="{CDF246CB-114D-13F2-0F45-E27BFBF25537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36" creationId="{2517D229-5431-6FB7-FE64-A63110664BD5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37" creationId="{ECE0BB4E-E76D-1B12-4DB1-FC3776775BB5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44" creationId="{55795B68-D687-C784-72B4-40E01F6F35A3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45" creationId="{2F628381-6361-291F-D50B-7141D0C5847F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52" creationId="{131BDB78-58D9-4B5E-017E-0EEB35B220DE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53" creationId="{C20B98DE-BB06-FC6B-364E-7303CEDE7D4C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54" creationId="{105D9C53-84A1-2989-0FB0-5D56E308391F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55" creationId="{44465C7E-619B-1FED-829C-A982AFA4E074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62" creationId="{876206B5-AB7C-1BA1-8FFE-E82A21554364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63" creationId="{F318985F-B9ED-98F4-500F-F1AEEE491EB9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70" creationId="{47BE0124-093C-0E79-4D28-2B5E3286AC53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71" creationId="{386653B5-7C52-DDB9-602C-4ADCD53DA8E6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72" creationId="{C4B45D99-CE75-BE34-9757-EF4D7E7DC1F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73" creationId="{0841CA32-67A4-639D-8E83-CAF5C1CCB68A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80" creationId="{E7423D16-3B93-C793-D3E7-EA0478CC2E1B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81" creationId="{5B3CDD74-2245-E73F-4D7E-478EA0922E3B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88" creationId="{A4BBD588-AB7E-7088-CBA4-E6221F7340B1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89" creationId="{34807E55-9D02-2EE9-EC76-AB2870E3B67C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90" creationId="{88C46198-2C1B-D699-D42D-484F94DD7895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91" creationId="{49E6DE2F-BEA6-58FA-202F-5413A2497A90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98" creationId="{39BD5A50-2C17-8D53-A280-01A5B7DAF1F5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99" creationId="{E6BC23FC-08F3-DD20-AF5E-CB1EB24BE63C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06" creationId="{AFA199FB-FA6A-FCB2-7A7F-5CB704ED376F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07" creationId="{0E36E5E6-562A-1953-7227-218FAF9B092B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08" creationId="{8E1CC106-CE10-600D-4E25-0EBFBD872C14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09" creationId="{4E4A6B6C-F9D9-8A4B-CA6D-A67A25B9ADBF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16" creationId="{18A38540-5B6F-7D55-2A94-320DFD8301B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17" creationId="{92D413B9-0D03-871F-25FB-663A4F830645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24" creationId="{6328F54D-B135-4A0D-9907-F0D0741ADE85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25" creationId="{97E18607-3954-8879-404C-4F859D54806F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26" creationId="{4B0F2D7E-A5E4-B69E-35F8-11CAD139D09E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27" creationId="{A38B0C40-5A20-396D-8017-B4A276E4871A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34" creationId="{9A06609E-4F40-544E-0FD9-447849EFDB4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35" creationId="{CB181DF0-9A23-E0FA-AE0C-86DDEDDE6041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42" creationId="{5AA9F171-2D00-A407-F6D6-DD45DCE7F3E9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43" creationId="{9A8745FC-D5F2-A160-23AA-F379B1FD01D8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44" creationId="{67CA7619-146A-8E19-348D-EDB7F3202FEE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45" creationId="{341CAB2A-D2E4-19CC-B0C2-6D44FE5209E6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52" creationId="{CF0D7A6D-BDE8-D458-78FC-0D3AEDBAEF37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53" creationId="{4F2F01ED-18A9-2AFB-94A2-51A76087635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60" creationId="{CB30D6AA-3DCD-7387-AC6B-995ED247D69B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61" creationId="{1470BB89-0A68-11E1-36DD-7922B707C5AE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62" creationId="{D1181420-7082-E1B5-02D8-103E213A33A3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63" creationId="{9C1CBA51-32D6-A44B-14F7-21C41D368603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70" creationId="{1333CEBA-087E-7A83-22C9-6C02DEA8000D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71" creationId="{0104B18C-06F4-BD88-94BD-31B5BE793CF7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78" creationId="{6531665F-CB1B-8697-9982-85E1596611BD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79" creationId="{64247AA0-34BD-B48B-7B93-F3746DB67D7E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80" creationId="{E6438864-17C0-1A07-3025-67BB9D28457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81" creationId="{35484119-EBAD-873C-C2E8-34E08F59171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88" creationId="{93A7AF92-F006-2B83-54EB-1024F5176DE7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89" creationId="{32A44A4C-9175-9998-8522-5D9A56F4BB78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96" creationId="{5CD818CB-1368-C686-FD89-1440A72DBB59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97" creationId="{631F529C-256B-0930-7A6D-4F3D0655FEA3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98" creationId="{C54B94AE-7A0E-9786-61D8-C787BCE9834C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99" creationId="{75FCB000-4775-D760-31F6-5BD11F51AA63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06" creationId="{73975E29-5409-1C34-FAC0-D9F8E261961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07" creationId="{8C5AE2A6-D3C7-3E8B-43C6-5F05D71F1D1B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14" creationId="{E6DE003D-C116-7B50-0F94-6EC4FDBC9B34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15" creationId="{1D812718-758B-ABEA-77C2-2ED200B5FE0D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16" creationId="{423E9CD2-BFC6-F0DE-0E25-9A00F9377117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17" creationId="{729D06B9-86A1-CC83-3546-1AF821BCB057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24" creationId="{5889E869-DC42-EDBC-B8E0-7B46AE8BF2E7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25" creationId="{55FB3B0C-1047-310C-69A7-5E7308BD4264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32" creationId="{9328052E-CC56-F623-B959-955A97B59955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33" creationId="{FD272952-F4EB-B42B-45BE-916287F673CE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34" creationId="{3499BA00-C92A-0881-515D-0D1AE641CA1F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35" creationId="{D3647BDC-63C2-D0C4-6DD9-DE7D151785D8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42" creationId="{FE7DDE6F-1F1D-3417-D5E0-8F731DB76686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43" creationId="{CBB80A87-E9CE-B0A8-4EC7-64A1D0CE026B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50" creationId="{22D4083B-953C-D11B-32FF-6BDD509163C7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51" creationId="{C3420D2F-B399-BAE5-4411-B2A989D72FD9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52" creationId="{8DC6A0D2-1E0D-1B5B-CEAE-64DD20253C79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53" creationId="{9919006F-F161-F5DD-7B51-F1C427D365BE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60" creationId="{527F2993-5658-812C-C181-A09D926660C9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61" creationId="{AE1B3645-DD4D-7A90-5406-FDFEF8680FBD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68" creationId="{F99B615E-3474-BE32-63AC-3D11426F08BD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69" creationId="{2CFA52D8-0F56-B78D-1C64-18CD4CA9F817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70" creationId="{64C221C6-7F0D-9CB1-5583-20E1CA7813D8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71" creationId="{63350391-578E-0BF5-C109-F9FAEE4703FA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78" creationId="{412E8DA5-F139-16E9-A587-B0A5395A80B9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79" creationId="{74A5D89C-DCED-0CBB-9E84-767C6A2B6FBA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86" creationId="{2ED47462-7CD8-B038-3864-31C76E90EB64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87" creationId="{4C0E4637-1BDC-E642-B02E-973D0536DCE8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88" creationId="{2A383362-DC2C-DBC5-B033-1D7539A1801A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89" creationId="{D02F8638-3A79-1B55-0ACC-0E84F75FAC89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96" creationId="{EF26B60B-641F-4C23-7DDD-FBE7AE1B8FA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97" creationId="{15E5A8C7-F9A0-AE46-AACF-D7D420E5A081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04" creationId="{88585E36-48E0-250C-8243-AFF0F8CE25BA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05" creationId="{99FD66E6-6869-2753-60BB-559B67A04AE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06" creationId="{C3064A5B-B41D-D886-FB2D-357D4B01A85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07" creationId="{0AB1E2AE-257F-93ED-F723-D2A9CECC877A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14" creationId="{73AB0798-CBAC-0E62-1E21-C0765FC0BD14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15" creationId="{A94301F5-6B75-E956-AB8E-908CD057594C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22" creationId="{7B73F47F-72A6-92F3-9D5D-D640BADC3371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23" creationId="{527F79E9-7385-22F6-B3B7-A1D1D511636A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24" creationId="{80F8D78D-0DF1-FD02-4161-A4AC7535E30B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25" creationId="{05FCB8FD-F3F0-6236-54E1-3E891C1866B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32" creationId="{3D17F802-AB5B-AE2E-5873-C714BA32EE06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33" creationId="{C518AE1B-AF88-A3B6-6854-0CC4AC38D7E3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40" creationId="{44ABE964-EAF0-49EC-E0DB-F53537730290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41" creationId="{159740D9-DA04-2D16-9C86-078A4B2F566C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42" creationId="{072DE73B-66C5-DC88-7901-1E2DD9DA991A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43" creationId="{0ED30C08-10BB-9955-3370-FE48F4ABEB60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50" creationId="{2CF562A4-7015-30D5-90FE-941AC552DE5D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51" creationId="{695D7BB9-29C5-01F3-5CAF-CE115C9854F1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58" creationId="{907F65F6-9190-B3B7-E8A2-B58FED70E3EF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59" creationId="{096AA8D2-0A53-A570-52D2-D74068E78423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60" creationId="{5EE11D5A-A3DD-B919-7FA8-536E549B190B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61" creationId="{495B514E-B7CC-E8D3-973C-020D6023261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68" creationId="{2C513CCF-F82B-467B-F957-9F1311A7071B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69" creationId="{3161997E-B0D6-23C9-A3EC-F561092CD381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76" creationId="{5C55DE5A-F53F-22C7-0093-27D86D1EB593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77" creationId="{06739064-4A0A-23A9-694C-B391D036E61C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78" creationId="{7BEF2C22-449B-912A-52DB-3CB4218704FF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79" creationId="{61555F12-F29A-EA57-FF0C-ED475743DE88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86" creationId="{2FADE3E3-57B3-10A0-761B-C8ACC9048986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87" creationId="{4641AF7C-D0F5-C0E6-D0B7-D0C9CEBAAFC6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94" creationId="{19EC700F-618A-912B-3A18-43F099227B11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95" creationId="{4B3C9EC4-5120-B2DE-19DE-5A17334F2349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96" creationId="{C05093AC-0B4D-374E-E986-E779515FB610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97" creationId="{78AB510F-C100-7ED7-8BF1-D995A2D7A32D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104" creationId="{31CE1608-B088-2E28-DAB4-D2C02588E945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105" creationId="{D9A9430D-30E8-432E-9F95-0B7E1A3FA4DD}"/>
          </ac:grpSpMkLst>
        </pc:grpChg>
        <pc:grpChg chg="add del mod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3114" creationId="{2BAECB01-72E7-66B2-16AF-F52548C4B2BC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15" creationId="{ECCF554C-3B2E-F020-788A-167EE28707FA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16" creationId="{8A0BF051-6937-3185-20F3-F62245624E58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17" creationId="{D04420C2-FAEC-C2AF-4CDB-974E876D381F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18" creationId="{14412735-02F9-7C64-FC51-02FFC2AB9D3C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25" creationId="{D47CF414-87F4-6681-DE0D-06676CA9066A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26" creationId="{C5B21550-CB1F-8E37-6287-BC402D6E71F8}"/>
          </ac:grpSpMkLst>
        </pc:grpChg>
        <pc:grpChg chg="add del mod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3133" creationId="{363C331E-FC76-69BD-056A-0E90D3F9FFE1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34" creationId="{148E6C5C-B029-463A-0A3E-67D0B2AA7867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35" creationId="{34D30CD7-1410-F054-75F9-E04CC037430A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36" creationId="{8145AF2F-C6C1-1BFC-1FA6-CE6F61238091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37" creationId="{A4E3BC4B-9B94-1EAC-C1A9-732EEBC9E21D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44" creationId="{D75EF287-60F2-F68E-155A-96FA7847B980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45" creationId="{D2EAF12E-1147-DAC4-40F8-5EBEA461934C}"/>
          </ac:grpSpMkLst>
        </pc:grpChg>
        <pc:grpChg chg="add del mod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3152" creationId="{959D12CB-8DD4-7CDA-7624-C2AC541438FB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53" creationId="{9D88B638-4CBA-E977-EDD8-4AE0BCA617DF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54" creationId="{A930B8BF-5BD8-148B-87BA-2DEC8FBA2504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55" creationId="{0F328839-0BC9-CA2B-7FE4-C5EEDD4C0920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56" creationId="{3C255CF8-4FA1-2608-FD79-264A8C835D64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63" creationId="{BEEE019D-ECA9-52AD-B7A9-46D5863EDE49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64" creationId="{9BE63491-9937-3EA2-225F-22F45814A4DF}"/>
          </ac:grpSpMkLst>
        </pc:grpChg>
        <pc:grpChg chg="add del mod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3171" creationId="{4DE648A8-F60F-E896-399E-B4861EDA5025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72" creationId="{B29CBC5B-50ED-F077-C557-B8087364F4D3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73" creationId="{ADC1600A-1EA4-565B-5591-C09C6A02E640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74" creationId="{8C2512C4-7E0B-B258-16D9-1655AD5E0B58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75" creationId="{99F91446-E5BF-38A9-35D2-57B6BDB160A7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82" creationId="{E98DF17F-3431-79C1-E959-FD9BB0697F75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83" creationId="{722C54DA-F80C-F98C-2FCB-A2E3BA697093}"/>
          </ac:grpSpMkLst>
        </pc:grpChg>
        <pc:grpChg chg="add del mod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3190" creationId="{BECB2F5E-4219-1B3E-0566-0CEFA3E09F94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91" creationId="{03BD8E36-13F8-8C4E-CEFF-27A46D06988A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92" creationId="{C0B859AD-FCCD-8634-2CA8-E83B4F6F30D2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93" creationId="{EC51FA86-13F1-CFFE-FB4F-FE23D5936047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94" creationId="{3B90D958-87B2-E05E-A7D3-E03431B12051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01" creationId="{C28C7745-9500-C12E-FD3D-EAADB0BC944A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02" creationId="{79361504-C881-3D1F-7634-FAEEC87E5D1B}"/>
          </ac:grpSpMkLst>
        </pc:grpChg>
        <pc:grpChg chg="add del mod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3209" creationId="{BECEDB68-6EA4-2B3D-C168-3AAF032725F1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10" creationId="{E9853EBD-142F-9162-9DDF-27BED89FDCF2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11" creationId="{5088BF29-E81D-430B-0FC3-263A48B64D0F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12" creationId="{22C3158E-D3B8-62CD-DA71-059BC13FBEDE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13" creationId="{2F4F835F-9FCE-D1D1-A3EC-A628FB0AED0D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20" creationId="{B8A995E8-B2FC-EBF8-A6FF-D30BB747E591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21" creationId="{0931E8D1-5591-808F-D0E7-EFBC4D97DF22}"/>
          </ac:grpSpMkLst>
        </pc:grpChg>
        <pc:grpChg chg="add del mod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3228" creationId="{97B35C4A-9291-7BC0-6560-85D16F96A889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29" creationId="{4CBAE576-B83B-95C2-499C-37F2355DB131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30" creationId="{1976C570-1BF2-6333-370E-77E5D5D867DC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31" creationId="{4D1A8B86-F7AF-9092-D113-CCF07848C5E6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32" creationId="{3CCAE0BD-56BF-D182-1985-F49691976834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39" creationId="{7CBEA453-3DAF-6B55-5E17-6CC03E2B9352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40" creationId="{3F6535F9-528B-82C5-F80B-A034F51604D1}"/>
          </ac:grpSpMkLst>
        </pc:grpChg>
        <pc:grpChg chg="add mod">
          <ac:chgData name="Cathrine Duedahl-Olesen" userId="0f4ad920445e6980" providerId="LiveId" clId="{9BB04C64-65BF-4D03-BC82-A3C9E3A20544}" dt="2023-02-03T14:21:02.580" v="2109" actId="1076"/>
          <ac:grpSpMkLst>
            <pc:docMk/>
            <pc:sldMk cId="3851397569" sldId="265"/>
            <ac:grpSpMk id="3247" creationId="{AA4A165B-CFA8-F131-F6A1-1C9AFDF942C7}"/>
          </ac:grpSpMkLst>
        </pc:grpChg>
        <pc:grpChg chg="mod">
          <ac:chgData name="Cathrine Duedahl-Olesen" userId="0f4ad920445e6980" providerId="LiveId" clId="{9BB04C64-65BF-4D03-BC82-A3C9E3A20544}" dt="2023-02-03T14:20:41.867" v="2100"/>
          <ac:grpSpMkLst>
            <pc:docMk/>
            <pc:sldMk cId="3851397569" sldId="265"/>
            <ac:grpSpMk id="3249" creationId="{1476A975-627A-8C9F-8ACC-C7E72FE46788}"/>
          </ac:grpSpMkLst>
        </pc:grpChg>
        <pc:grpChg chg="mod">
          <ac:chgData name="Cathrine Duedahl-Olesen" userId="0f4ad920445e6980" providerId="LiveId" clId="{9BB04C64-65BF-4D03-BC82-A3C9E3A20544}" dt="2023-02-03T14:20:41.867" v="2100"/>
          <ac:grpSpMkLst>
            <pc:docMk/>
            <pc:sldMk cId="3851397569" sldId="265"/>
            <ac:grpSpMk id="3250" creationId="{264E7ED5-512C-4293-E339-11B86BD6AA6D}"/>
          </ac:grpSpMkLst>
        </pc:grpChg>
        <pc:grpChg chg="mod">
          <ac:chgData name="Cathrine Duedahl-Olesen" userId="0f4ad920445e6980" providerId="LiveId" clId="{9BB04C64-65BF-4D03-BC82-A3C9E3A20544}" dt="2023-02-03T14:20:41.867" v="2100"/>
          <ac:grpSpMkLst>
            <pc:docMk/>
            <pc:sldMk cId="3851397569" sldId="265"/>
            <ac:grpSpMk id="3251" creationId="{D7DEF96B-8B95-75A7-0075-90282A109726}"/>
          </ac:grpSpMkLst>
        </pc:grpChg>
        <pc:grpChg chg="add del mod">
          <ac:chgData name="Cathrine Duedahl-Olesen" userId="0f4ad920445e6980" providerId="LiveId" clId="{9BB04C64-65BF-4D03-BC82-A3C9E3A20544}" dt="2023-02-03T14:21:42.539" v="2130"/>
          <ac:grpSpMkLst>
            <pc:docMk/>
            <pc:sldMk cId="3851397569" sldId="265"/>
            <ac:grpSpMk id="3258" creationId="{B01139B5-5B83-9260-D524-71B3AED99A08}"/>
          </ac:grpSpMkLst>
        </pc:grpChg>
        <pc:grpChg chg="mod">
          <ac:chgData name="Cathrine Duedahl-Olesen" userId="0f4ad920445e6980" providerId="LiveId" clId="{9BB04C64-65BF-4D03-BC82-A3C9E3A20544}" dt="2023-02-03T14:21:37.792" v="2113"/>
          <ac:grpSpMkLst>
            <pc:docMk/>
            <pc:sldMk cId="3851397569" sldId="265"/>
            <ac:grpSpMk id="3260" creationId="{15CD7C32-9319-B711-2093-58964A7E3A9F}"/>
          </ac:grpSpMkLst>
        </pc:grpChg>
        <pc:grpChg chg="mod">
          <ac:chgData name="Cathrine Duedahl-Olesen" userId="0f4ad920445e6980" providerId="LiveId" clId="{9BB04C64-65BF-4D03-BC82-A3C9E3A20544}" dt="2023-02-03T14:21:37.792" v="2113"/>
          <ac:grpSpMkLst>
            <pc:docMk/>
            <pc:sldMk cId="3851397569" sldId="265"/>
            <ac:grpSpMk id="3261" creationId="{22818F6E-A965-A771-C78F-66F28D3AB431}"/>
          </ac:grpSpMkLst>
        </pc:grpChg>
        <pc:grpChg chg="mod">
          <ac:chgData name="Cathrine Duedahl-Olesen" userId="0f4ad920445e6980" providerId="LiveId" clId="{9BB04C64-65BF-4D03-BC82-A3C9E3A20544}" dt="2023-02-03T14:21:37.792" v="2113"/>
          <ac:grpSpMkLst>
            <pc:docMk/>
            <pc:sldMk cId="3851397569" sldId="265"/>
            <ac:grpSpMk id="3262" creationId="{04ED702D-8533-0748-DE06-49C99DC96B1C}"/>
          </ac:grpSpMkLst>
        </pc:grpChg>
        <pc:grpChg chg="add del mod">
          <ac:chgData name="Cathrine Duedahl-Olesen" userId="0f4ad920445e6980" providerId="LiveId" clId="{9BB04C64-65BF-4D03-BC82-A3C9E3A20544}" dt="2023-02-03T14:21:41.767" v="2129"/>
          <ac:grpSpMkLst>
            <pc:docMk/>
            <pc:sldMk cId="3851397569" sldId="265"/>
            <ac:grpSpMk id="3269" creationId="{63EE26A0-6A9D-EFA6-9544-3B5F7E00F0DF}"/>
          </ac:grpSpMkLst>
        </pc:grpChg>
        <pc:grpChg chg="mod">
          <ac:chgData name="Cathrine Duedahl-Olesen" userId="0f4ad920445e6980" providerId="LiveId" clId="{9BB04C64-65BF-4D03-BC82-A3C9E3A20544}" dt="2023-02-03T14:21:38.189" v="2114"/>
          <ac:grpSpMkLst>
            <pc:docMk/>
            <pc:sldMk cId="3851397569" sldId="265"/>
            <ac:grpSpMk id="3271" creationId="{6D955A0E-4C52-2FF7-2795-45B74F7F3E58}"/>
          </ac:grpSpMkLst>
        </pc:grpChg>
        <pc:grpChg chg="mod">
          <ac:chgData name="Cathrine Duedahl-Olesen" userId="0f4ad920445e6980" providerId="LiveId" clId="{9BB04C64-65BF-4D03-BC82-A3C9E3A20544}" dt="2023-02-03T14:21:38.189" v="2114"/>
          <ac:grpSpMkLst>
            <pc:docMk/>
            <pc:sldMk cId="3851397569" sldId="265"/>
            <ac:grpSpMk id="3272" creationId="{72D7F800-39F6-37E8-C6E2-04C8379BD4FE}"/>
          </ac:grpSpMkLst>
        </pc:grpChg>
        <pc:grpChg chg="mod">
          <ac:chgData name="Cathrine Duedahl-Olesen" userId="0f4ad920445e6980" providerId="LiveId" clId="{9BB04C64-65BF-4D03-BC82-A3C9E3A20544}" dt="2023-02-03T14:21:38.189" v="2114"/>
          <ac:grpSpMkLst>
            <pc:docMk/>
            <pc:sldMk cId="3851397569" sldId="265"/>
            <ac:grpSpMk id="3273" creationId="{6C028C19-2E66-A875-6153-61190A576BB8}"/>
          </ac:grpSpMkLst>
        </pc:grpChg>
        <pc:grpChg chg="add del mod">
          <ac:chgData name="Cathrine Duedahl-Olesen" userId="0f4ad920445e6980" providerId="LiveId" clId="{9BB04C64-65BF-4D03-BC82-A3C9E3A20544}" dt="2023-02-03T14:21:41.577" v="2128"/>
          <ac:grpSpMkLst>
            <pc:docMk/>
            <pc:sldMk cId="3851397569" sldId="265"/>
            <ac:grpSpMk id="3280" creationId="{AB87C131-D6E7-E674-1A7F-6B425B488D8B}"/>
          </ac:grpSpMkLst>
        </pc:grpChg>
        <pc:grpChg chg="mod">
          <ac:chgData name="Cathrine Duedahl-Olesen" userId="0f4ad920445e6980" providerId="LiveId" clId="{9BB04C64-65BF-4D03-BC82-A3C9E3A20544}" dt="2023-02-03T14:21:38.366" v="2115"/>
          <ac:grpSpMkLst>
            <pc:docMk/>
            <pc:sldMk cId="3851397569" sldId="265"/>
            <ac:grpSpMk id="3282" creationId="{12B3CC96-431E-D305-D67F-DE9C548260F6}"/>
          </ac:grpSpMkLst>
        </pc:grpChg>
        <pc:grpChg chg="mod">
          <ac:chgData name="Cathrine Duedahl-Olesen" userId="0f4ad920445e6980" providerId="LiveId" clId="{9BB04C64-65BF-4D03-BC82-A3C9E3A20544}" dt="2023-02-03T14:21:38.366" v="2115"/>
          <ac:grpSpMkLst>
            <pc:docMk/>
            <pc:sldMk cId="3851397569" sldId="265"/>
            <ac:grpSpMk id="3283" creationId="{CB258721-6987-05AB-EC8B-AA13A23EE79B}"/>
          </ac:grpSpMkLst>
        </pc:grpChg>
        <pc:grpChg chg="mod">
          <ac:chgData name="Cathrine Duedahl-Olesen" userId="0f4ad920445e6980" providerId="LiveId" clId="{9BB04C64-65BF-4D03-BC82-A3C9E3A20544}" dt="2023-02-03T14:21:38.366" v="2115"/>
          <ac:grpSpMkLst>
            <pc:docMk/>
            <pc:sldMk cId="3851397569" sldId="265"/>
            <ac:grpSpMk id="3284" creationId="{065861D0-7841-4E8A-8E08-AEE3EBDE86E4}"/>
          </ac:grpSpMkLst>
        </pc:grpChg>
        <pc:grpChg chg="add del mod">
          <ac:chgData name="Cathrine Duedahl-Olesen" userId="0f4ad920445e6980" providerId="LiveId" clId="{9BB04C64-65BF-4D03-BC82-A3C9E3A20544}" dt="2023-02-03T14:21:41.356" v="2127"/>
          <ac:grpSpMkLst>
            <pc:docMk/>
            <pc:sldMk cId="3851397569" sldId="265"/>
            <ac:grpSpMk id="3291" creationId="{5BD84576-00F8-0D2E-B990-04B40FE5C29E}"/>
          </ac:grpSpMkLst>
        </pc:grpChg>
        <pc:grpChg chg="mod">
          <ac:chgData name="Cathrine Duedahl-Olesen" userId="0f4ad920445e6980" providerId="LiveId" clId="{9BB04C64-65BF-4D03-BC82-A3C9E3A20544}" dt="2023-02-03T14:21:38.559" v="2116"/>
          <ac:grpSpMkLst>
            <pc:docMk/>
            <pc:sldMk cId="3851397569" sldId="265"/>
            <ac:grpSpMk id="3293" creationId="{8316B77B-D1C3-3352-C7AC-C1B5AEDE6B7D}"/>
          </ac:grpSpMkLst>
        </pc:grpChg>
        <pc:grpChg chg="mod">
          <ac:chgData name="Cathrine Duedahl-Olesen" userId="0f4ad920445e6980" providerId="LiveId" clId="{9BB04C64-65BF-4D03-BC82-A3C9E3A20544}" dt="2023-02-03T14:21:38.559" v="2116"/>
          <ac:grpSpMkLst>
            <pc:docMk/>
            <pc:sldMk cId="3851397569" sldId="265"/>
            <ac:grpSpMk id="3294" creationId="{2451B8AB-1BD0-C725-3A87-6B49C900FDA2}"/>
          </ac:grpSpMkLst>
        </pc:grpChg>
        <pc:grpChg chg="mod">
          <ac:chgData name="Cathrine Duedahl-Olesen" userId="0f4ad920445e6980" providerId="LiveId" clId="{9BB04C64-65BF-4D03-BC82-A3C9E3A20544}" dt="2023-02-03T14:21:38.559" v="2116"/>
          <ac:grpSpMkLst>
            <pc:docMk/>
            <pc:sldMk cId="3851397569" sldId="265"/>
            <ac:grpSpMk id="3295" creationId="{3833B457-47FA-9B8A-9D6D-D7373F387F29}"/>
          </ac:grpSpMkLst>
        </pc:grpChg>
        <pc:grpChg chg="add del mod">
          <ac:chgData name="Cathrine Duedahl-Olesen" userId="0f4ad920445e6980" providerId="LiveId" clId="{9BB04C64-65BF-4D03-BC82-A3C9E3A20544}" dt="2023-02-03T14:21:41.152" v="2126"/>
          <ac:grpSpMkLst>
            <pc:docMk/>
            <pc:sldMk cId="3851397569" sldId="265"/>
            <ac:grpSpMk id="3302" creationId="{F291D7EE-18AF-7A73-FA4D-DF22891D4467}"/>
          </ac:grpSpMkLst>
        </pc:grpChg>
        <pc:grpChg chg="mod">
          <ac:chgData name="Cathrine Duedahl-Olesen" userId="0f4ad920445e6980" providerId="LiveId" clId="{9BB04C64-65BF-4D03-BC82-A3C9E3A20544}" dt="2023-02-03T14:21:38.759" v="2117"/>
          <ac:grpSpMkLst>
            <pc:docMk/>
            <pc:sldMk cId="3851397569" sldId="265"/>
            <ac:grpSpMk id="3304" creationId="{4CD2BC70-CC71-7042-FBAA-E6586307FE2A}"/>
          </ac:grpSpMkLst>
        </pc:grpChg>
        <pc:grpChg chg="mod">
          <ac:chgData name="Cathrine Duedahl-Olesen" userId="0f4ad920445e6980" providerId="LiveId" clId="{9BB04C64-65BF-4D03-BC82-A3C9E3A20544}" dt="2023-02-03T14:21:38.759" v="2117"/>
          <ac:grpSpMkLst>
            <pc:docMk/>
            <pc:sldMk cId="3851397569" sldId="265"/>
            <ac:grpSpMk id="3305" creationId="{911E8106-6797-74A7-4202-A679ACEABDE4}"/>
          </ac:grpSpMkLst>
        </pc:grpChg>
        <pc:grpChg chg="mod">
          <ac:chgData name="Cathrine Duedahl-Olesen" userId="0f4ad920445e6980" providerId="LiveId" clId="{9BB04C64-65BF-4D03-BC82-A3C9E3A20544}" dt="2023-02-03T14:21:38.759" v="2117"/>
          <ac:grpSpMkLst>
            <pc:docMk/>
            <pc:sldMk cId="3851397569" sldId="265"/>
            <ac:grpSpMk id="3306" creationId="{4B9FA71F-17B7-5C9B-40A6-6BFFADB9265E}"/>
          </ac:grpSpMkLst>
        </pc:grpChg>
        <pc:grpChg chg="add del mod">
          <ac:chgData name="Cathrine Duedahl-Olesen" userId="0f4ad920445e6980" providerId="LiveId" clId="{9BB04C64-65BF-4D03-BC82-A3C9E3A20544}" dt="2023-02-03T14:21:40.932" v="2125"/>
          <ac:grpSpMkLst>
            <pc:docMk/>
            <pc:sldMk cId="3851397569" sldId="265"/>
            <ac:grpSpMk id="3313" creationId="{5D0AF483-A202-5052-267D-2827226E2613}"/>
          </ac:grpSpMkLst>
        </pc:grpChg>
        <pc:grpChg chg="mod">
          <ac:chgData name="Cathrine Duedahl-Olesen" userId="0f4ad920445e6980" providerId="LiveId" clId="{9BB04C64-65BF-4D03-BC82-A3C9E3A20544}" dt="2023-02-03T14:21:38.958" v="2118"/>
          <ac:grpSpMkLst>
            <pc:docMk/>
            <pc:sldMk cId="3851397569" sldId="265"/>
            <ac:grpSpMk id="3315" creationId="{1E7D5091-EED1-87B0-899D-368C11A26BF9}"/>
          </ac:grpSpMkLst>
        </pc:grpChg>
        <pc:grpChg chg="mod">
          <ac:chgData name="Cathrine Duedahl-Olesen" userId="0f4ad920445e6980" providerId="LiveId" clId="{9BB04C64-65BF-4D03-BC82-A3C9E3A20544}" dt="2023-02-03T14:21:38.958" v="2118"/>
          <ac:grpSpMkLst>
            <pc:docMk/>
            <pc:sldMk cId="3851397569" sldId="265"/>
            <ac:grpSpMk id="3316" creationId="{CEE5C8BA-F5CD-2C32-9AB5-E3785A476757}"/>
          </ac:grpSpMkLst>
        </pc:grpChg>
        <pc:grpChg chg="mod">
          <ac:chgData name="Cathrine Duedahl-Olesen" userId="0f4ad920445e6980" providerId="LiveId" clId="{9BB04C64-65BF-4D03-BC82-A3C9E3A20544}" dt="2023-02-03T14:21:38.958" v="2118"/>
          <ac:grpSpMkLst>
            <pc:docMk/>
            <pc:sldMk cId="3851397569" sldId="265"/>
            <ac:grpSpMk id="3317" creationId="{4ED10DAC-FD81-041B-8502-7E12BFF3A476}"/>
          </ac:grpSpMkLst>
        </pc:grpChg>
        <pc:grpChg chg="add del mod">
          <ac:chgData name="Cathrine Duedahl-Olesen" userId="0f4ad920445e6980" providerId="LiveId" clId="{9BB04C64-65BF-4D03-BC82-A3C9E3A20544}" dt="2023-02-03T14:21:40.725" v="2124"/>
          <ac:grpSpMkLst>
            <pc:docMk/>
            <pc:sldMk cId="3851397569" sldId="265"/>
            <ac:grpSpMk id="3324" creationId="{6C1B073A-CE59-DFBD-30FE-FA8F1C5C8D3D}"/>
          </ac:grpSpMkLst>
        </pc:grpChg>
        <pc:grpChg chg="mod">
          <ac:chgData name="Cathrine Duedahl-Olesen" userId="0f4ad920445e6980" providerId="LiveId" clId="{9BB04C64-65BF-4D03-BC82-A3C9E3A20544}" dt="2023-02-03T14:21:39.156" v="2119"/>
          <ac:grpSpMkLst>
            <pc:docMk/>
            <pc:sldMk cId="3851397569" sldId="265"/>
            <ac:grpSpMk id="3326" creationId="{8C6703A3-58C3-0109-EB51-B03C8FD2EE50}"/>
          </ac:grpSpMkLst>
        </pc:grpChg>
        <pc:grpChg chg="mod">
          <ac:chgData name="Cathrine Duedahl-Olesen" userId="0f4ad920445e6980" providerId="LiveId" clId="{9BB04C64-65BF-4D03-BC82-A3C9E3A20544}" dt="2023-02-03T14:21:39.156" v="2119"/>
          <ac:grpSpMkLst>
            <pc:docMk/>
            <pc:sldMk cId="3851397569" sldId="265"/>
            <ac:grpSpMk id="3327" creationId="{39E7BF4C-6F98-F617-DA6B-960BA0F3357A}"/>
          </ac:grpSpMkLst>
        </pc:grpChg>
        <pc:grpChg chg="mod">
          <ac:chgData name="Cathrine Duedahl-Olesen" userId="0f4ad920445e6980" providerId="LiveId" clId="{9BB04C64-65BF-4D03-BC82-A3C9E3A20544}" dt="2023-02-03T14:21:39.156" v="2119"/>
          <ac:grpSpMkLst>
            <pc:docMk/>
            <pc:sldMk cId="3851397569" sldId="265"/>
            <ac:grpSpMk id="3328" creationId="{EA95EC52-C3E8-C9AD-313A-272AC61E29D1}"/>
          </ac:grpSpMkLst>
        </pc:grpChg>
        <pc:grpChg chg="add del mod">
          <ac:chgData name="Cathrine Duedahl-Olesen" userId="0f4ad920445e6980" providerId="LiveId" clId="{9BB04C64-65BF-4D03-BC82-A3C9E3A20544}" dt="2023-02-03T14:21:40.551" v="2123"/>
          <ac:grpSpMkLst>
            <pc:docMk/>
            <pc:sldMk cId="3851397569" sldId="265"/>
            <ac:grpSpMk id="3335" creationId="{1937D91B-6328-D415-9A0D-49E1FC628A2E}"/>
          </ac:grpSpMkLst>
        </pc:grpChg>
        <pc:grpChg chg="mod">
          <ac:chgData name="Cathrine Duedahl-Olesen" userId="0f4ad920445e6980" providerId="LiveId" clId="{9BB04C64-65BF-4D03-BC82-A3C9E3A20544}" dt="2023-02-03T14:21:39.394" v="2120"/>
          <ac:grpSpMkLst>
            <pc:docMk/>
            <pc:sldMk cId="3851397569" sldId="265"/>
            <ac:grpSpMk id="3337" creationId="{4A99D917-EB84-C01E-3851-2CFF1274CDAE}"/>
          </ac:grpSpMkLst>
        </pc:grpChg>
        <pc:grpChg chg="mod">
          <ac:chgData name="Cathrine Duedahl-Olesen" userId="0f4ad920445e6980" providerId="LiveId" clId="{9BB04C64-65BF-4D03-BC82-A3C9E3A20544}" dt="2023-02-03T14:21:39.394" v="2120"/>
          <ac:grpSpMkLst>
            <pc:docMk/>
            <pc:sldMk cId="3851397569" sldId="265"/>
            <ac:grpSpMk id="3338" creationId="{9824CEB3-00BA-6A57-A69A-B539103B367B}"/>
          </ac:grpSpMkLst>
        </pc:grpChg>
        <pc:grpChg chg="mod">
          <ac:chgData name="Cathrine Duedahl-Olesen" userId="0f4ad920445e6980" providerId="LiveId" clId="{9BB04C64-65BF-4D03-BC82-A3C9E3A20544}" dt="2023-02-03T14:21:39.394" v="2120"/>
          <ac:grpSpMkLst>
            <pc:docMk/>
            <pc:sldMk cId="3851397569" sldId="265"/>
            <ac:grpSpMk id="3339" creationId="{750628D5-366D-2B2D-F32B-5AA2DA1747A3}"/>
          </ac:grpSpMkLst>
        </pc:grpChg>
        <pc:grpChg chg="add del mod">
          <ac:chgData name="Cathrine Duedahl-Olesen" userId="0f4ad920445e6980" providerId="LiveId" clId="{9BB04C64-65BF-4D03-BC82-A3C9E3A20544}" dt="2023-02-03T14:21:40.360" v="2122"/>
          <ac:grpSpMkLst>
            <pc:docMk/>
            <pc:sldMk cId="3851397569" sldId="265"/>
            <ac:grpSpMk id="3346" creationId="{EFC7C2D2-8CA8-FCE9-FC30-A8B6933BF141}"/>
          </ac:grpSpMkLst>
        </pc:grpChg>
        <pc:grpChg chg="mod">
          <ac:chgData name="Cathrine Duedahl-Olesen" userId="0f4ad920445e6980" providerId="LiveId" clId="{9BB04C64-65BF-4D03-BC82-A3C9E3A20544}" dt="2023-02-03T14:21:39.655" v="2121"/>
          <ac:grpSpMkLst>
            <pc:docMk/>
            <pc:sldMk cId="3851397569" sldId="265"/>
            <ac:grpSpMk id="3348" creationId="{8C01D4B9-D7BB-3450-C3FA-46077A6AA106}"/>
          </ac:grpSpMkLst>
        </pc:grpChg>
        <pc:grpChg chg="mod">
          <ac:chgData name="Cathrine Duedahl-Olesen" userId="0f4ad920445e6980" providerId="LiveId" clId="{9BB04C64-65BF-4D03-BC82-A3C9E3A20544}" dt="2023-02-03T14:21:39.655" v="2121"/>
          <ac:grpSpMkLst>
            <pc:docMk/>
            <pc:sldMk cId="3851397569" sldId="265"/>
            <ac:grpSpMk id="3349" creationId="{25D09F85-55FC-C0F5-A0C7-D9808A8F9DDB}"/>
          </ac:grpSpMkLst>
        </pc:grpChg>
        <pc:grpChg chg="mod">
          <ac:chgData name="Cathrine Duedahl-Olesen" userId="0f4ad920445e6980" providerId="LiveId" clId="{9BB04C64-65BF-4D03-BC82-A3C9E3A20544}" dt="2023-02-03T14:21:39.655" v="2121"/>
          <ac:grpSpMkLst>
            <pc:docMk/>
            <pc:sldMk cId="3851397569" sldId="265"/>
            <ac:grpSpMk id="3350" creationId="{78E7AD01-E9E4-9049-CAC4-44821394E3AE}"/>
          </ac:grpSpMkLst>
        </pc:grpChg>
        <pc:grpChg chg="add mod">
          <ac:chgData name="Cathrine Duedahl-Olesen" userId="0f4ad920445e6980" providerId="LiveId" clId="{9BB04C64-65BF-4D03-BC82-A3C9E3A20544}" dt="2023-02-03T14:21:43.773" v="2131" actId="571"/>
          <ac:grpSpMkLst>
            <pc:docMk/>
            <pc:sldMk cId="3851397569" sldId="265"/>
            <ac:grpSpMk id="3357" creationId="{5D773F9D-7FF5-D7EB-C634-960797412720}"/>
          </ac:grpSpMkLst>
        </pc:grpChg>
        <pc:grpChg chg="mod">
          <ac:chgData name="Cathrine Duedahl-Olesen" userId="0f4ad920445e6980" providerId="LiveId" clId="{9BB04C64-65BF-4D03-BC82-A3C9E3A20544}" dt="2023-02-03T14:21:43.773" v="2131" actId="571"/>
          <ac:grpSpMkLst>
            <pc:docMk/>
            <pc:sldMk cId="3851397569" sldId="265"/>
            <ac:grpSpMk id="3359" creationId="{30FB0762-38A9-4943-B5EE-AC3836464D2A}"/>
          </ac:grpSpMkLst>
        </pc:grpChg>
        <pc:grpChg chg="mod">
          <ac:chgData name="Cathrine Duedahl-Olesen" userId="0f4ad920445e6980" providerId="LiveId" clId="{9BB04C64-65BF-4D03-BC82-A3C9E3A20544}" dt="2023-02-03T14:21:43.773" v="2131" actId="571"/>
          <ac:grpSpMkLst>
            <pc:docMk/>
            <pc:sldMk cId="3851397569" sldId="265"/>
            <ac:grpSpMk id="3360" creationId="{CB00F63E-09D3-32D2-8C5F-ADF70AFE06E4}"/>
          </ac:grpSpMkLst>
        </pc:grpChg>
        <pc:grpChg chg="mod">
          <ac:chgData name="Cathrine Duedahl-Olesen" userId="0f4ad920445e6980" providerId="LiveId" clId="{9BB04C64-65BF-4D03-BC82-A3C9E3A20544}" dt="2023-02-03T14:21:43.773" v="2131" actId="571"/>
          <ac:grpSpMkLst>
            <pc:docMk/>
            <pc:sldMk cId="3851397569" sldId="265"/>
            <ac:grpSpMk id="3361" creationId="{EF700490-5548-480D-87FF-C84E241A550D}"/>
          </ac:grpSpMkLst>
        </pc:grpChg>
        <pc:grpChg chg="add mod">
          <ac:chgData name="Cathrine Duedahl-Olesen" userId="0f4ad920445e6980" providerId="LiveId" clId="{9BB04C64-65BF-4D03-BC82-A3C9E3A20544}" dt="2023-02-03T14:24:58.215" v="2214" actId="164"/>
          <ac:grpSpMkLst>
            <pc:docMk/>
            <pc:sldMk cId="3851397569" sldId="265"/>
            <ac:grpSpMk id="3368" creationId="{39C927D8-D42D-727A-88A9-A8DA2334DD40}"/>
          </ac:grpSpMkLst>
        </pc:grpChg>
        <pc:grpChg chg="mod">
          <ac:chgData name="Cathrine Duedahl-Olesen" userId="0f4ad920445e6980" providerId="LiveId" clId="{9BB04C64-65BF-4D03-BC82-A3C9E3A20544}" dt="2023-02-03T14:21:44.428" v="2132"/>
          <ac:grpSpMkLst>
            <pc:docMk/>
            <pc:sldMk cId="3851397569" sldId="265"/>
            <ac:grpSpMk id="3370" creationId="{1DF044E7-EC13-71C3-46FB-9CA4D9CA3E44}"/>
          </ac:grpSpMkLst>
        </pc:grpChg>
        <pc:grpChg chg="mod">
          <ac:chgData name="Cathrine Duedahl-Olesen" userId="0f4ad920445e6980" providerId="LiveId" clId="{9BB04C64-65BF-4D03-BC82-A3C9E3A20544}" dt="2023-02-03T14:21:44.428" v="2132"/>
          <ac:grpSpMkLst>
            <pc:docMk/>
            <pc:sldMk cId="3851397569" sldId="265"/>
            <ac:grpSpMk id="3371" creationId="{79A9821C-C476-F15F-6977-14A7A22AD83F}"/>
          </ac:grpSpMkLst>
        </pc:grpChg>
        <pc:grpChg chg="mod">
          <ac:chgData name="Cathrine Duedahl-Olesen" userId="0f4ad920445e6980" providerId="LiveId" clId="{9BB04C64-65BF-4D03-BC82-A3C9E3A20544}" dt="2023-02-03T14:21:44.428" v="2132"/>
          <ac:grpSpMkLst>
            <pc:docMk/>
            <pc:sldMk cId="3851397569" sldId="265"/>
            <ac:grpSpMk id="3372" creationId="{68FBC8BB-9ECA-325F-EB54-B05016325E76}"/>
          </ac:grpSpMkLst>
        </pc:grpChg>
        <pc:grpChg chg="add del mod">
          <ac:chgData name="Cathrine Duedahl-Olesen" userId="0f4ad920445e6980" providerId="LiveId" clId="{9BB04C64-65BF-4D03-BC82-A3C9E3A20544}" dt="2023-02-03T14:22:01.554" v="2137"/>
          <ac:grpSpMkLst>
            <pc:docMk/>
            <pc:sldMk cId="3851397569" sldId="265"/>
            <ac:grpSpMk id="3379" creationId="{AA2155CF-6269-EA5C-1BF9-6578174E5BE3}"/>
          </ac:grpSpMkLst>
        </pc:grpChg>
        <pc:grpChg chg="mod">
          <ac:chgData name="Cathrine Duedahl-Olesen" userId="0f4ad920445e6980" providerId="LiveId" clId="{9BB04C64-65BF-4D03-BC82-A3C9E3A20544}" dt="2023-02-03T14:21:58.010" v="2136"/>
          <ac:grpSpMkLst>
            <pc:docMk/>
            <pc:sldMk cId="3851397569" sldId="265"/>
            <ac:grpSpMk id="3381" creationId="{CB793195-8139-B09D-F73D-71CB68FE4485}"/>
          </ac:grpSpMkLst>
        </pc:grpChg>
        <pc:grpChg chg="mod">
          <ac:chgData name="Cathrine Duedahl-Olesen" userId="0f4ad920445e6980" providerId="LiveId" clId="{9BB04C64-65BF-4D03-BC82-A3C9E3A20544}" dt="2023-02-03T14:21:58.010" v="2136"/>
          <ac:grpSpMkLst>
            <pc:docMk/>
            <pc:sldMk cId="3851397569" sldId="265"/>
            <ac:grpSpMk id="3382" creationId="{5E8AF7DF-B2DF-507E-5D55-70C5A53173F2}"/>
          </ac:grpSpMkLst>
        </pc:grpChg>
        <pc:grpChg chg="mod">
          <ac:chgData name="Cathrine Duedahl-Olesen" userId="0f4ad920445e6980" providerId="LiveId" clId="{9BB04C64-65BF-4D03-BC82-A3C9E3A20544}" dt="2023-02-03T14:21:58.010" v="2136"/>
          <ac:grpSpMkLst>
            <pc:docMk/>
            <pc:sldMk cId="3851397569" sldId="265"/>
            <ac:grpSpMk id="3383" creationId="{4903E380-1B52-D284-603A-2D6F68905E5F}"/>
          </ac:grpSpMkLst>
        </pc:grpChg>
        <pc:grpChg chg="add mod">
          <ac:chgData name="Cathrine Duedahl-Olesen" userId="0f4ad920445e6980" providerId="LiveId" clId="{9BB04C64-65BF-4D03-BC82-A3C9E3A20544}" dt="2023-02-03T14:24:58.215" v="2214" actId="164"/>
          <ac:grpSpMkLst>
            <pc:docMk/>
            <pc:sldMk cId="3851397569" sldId="265"/>
            <ac:grpSpMk id="3390" creationId="{3BE19B0E-AFC3-1103-59DF-9C5612FD33EB}"/>
          </ac:grpSpMkLst>
        </pc:grpChg>
        <pc:grpChg chg="mod">
          <ac:chgData name="Cathrine Duedahl-Olesen" userId="0f4ad920445e6980" providerId="LiveId" clId="{9BB04C64-65BF-4D03-BC82-A3C9E3A20544}" dt="2023-02-03T14:22:09.760" v="2139"/>
          <ac:grpSpMkLst>
            <pc:docMk/>
            <pc:sldMk cId="3851397569" sldId="265"/>
            <ac:grpSpMk id="3392" creationId="{7348A965-2461-8FA1-3CF5-413FD9564D3E}"/>
          </ac:grpSpMkLst>
        </pc:grpChg>
        <pc:grpChg chg="mod">
          <ac:chgData name="Cathrine Duedahl-Olesen" userId="0f4ad920445e6980" providerId="LiveId" clId="{9BB04C64-65BF-4D03-BC82-A3C9E3A20544}" dt="2023-02-03T14:22:09.760" v="2139"/>
          <ac:grpSpMkLst>
            <pc:docMk/>
            <pc:sldMk cId="3851397569" sldId="265"/>
            <ac:grpSpMk id="3393" creationId="{ED41C5DD-5F39-EFD7-1876-4C999FD20940}"/>
          </ac:grpSpMkLst>
        </pc:grpChg>
        <pc:grpChg chg="mod">
          <ac:chgData name="Cathrine Duedahl-Olesen" userId="0f4ad920445e6980" providerId="LiveId" clId="{9BB04C64-65BF-4D03-BC82-A3C9E3A20544}" dt="2023-02-03T14:22:09.760" v="2139"/>
          <ac:grpSpMkLst>
            <pc:docMk/>
            <pc:sldMk cId="3851397569" sldId="265"/>
            <ac:grpSpMk id="3394" creationId="{CA3716CD-3FBF-1C49-2230-8D6ECAFF405D}"/>
          </ac:grpSpMkLst>
        </pc:grpChg>
        <pc:grpChg chg="add mod">
          <ac:chgData name="Cathrine Duedahl-Olesen" userId="0f4ad920445e6980" providerId="LiveId" clId="{9BB04C64-65BF-4D03-BC82-A3C9E3A20544}" dt="2023-02-03T14:24:58.215" v="2214" actId="164"/>
          <ac:grpSpMkLst>
            <pc:docMk/>
            <pc:sldMk cId="3851397569" sldId="265"/>
            <ac:grpSpMk id="3401" creationId="{EDF7759A-D8C0-5643-B80C-E9C826821895}"/>
          </ac:grpSpMkLst>
        </pc:grpChg>
        <pc:grpChg chg="mod">
          <ac:chgData name="Cathrine Duedahl-Olesen" userId="0f4ad920445e6980" providerId="LiveId" clId="{9BB04C64-65BF-4D03-BC82-A3C9E3A20544}" dt="2023-02-03T14:22:18.093" v="2141"/>
          <ac:grpSpMkLst>
            <pc:docMk/>
            <pc:sldMk cId="3851397569" sldId="265"/>
            <ac:grpSpMk id="3403" creationId="{0BA5107C-AFAD-D085-BF80-76B5FEC26529}"/>
          </ac:grpSpMkLst>
        </pc:grpChg>
        <pc:grpChg chg="mod">
          <ac:chgData name="Cathrine Duedahl-Olesen" userId="0f4ad920445e6980" providerId="LiveId" clId="{9BB04C64-65BF-4D03-BC82-A3C9E3A20544}" dt="2023-02-03T14:22:18.093" v="2141"/>
          <ac:grpSpMkLst>
            <pc:docMk/>
            <pc:sldMk cId="3851397569" sldId="265"/>
            <ac:grpSpMk id="3404" creationId="{645804EB-3D95-B856-84F0-08476003B2B5}"/>
          </ac:grpSpMkLst>
        </pc:grpChg>
        <pc:grpChg chg="mod">
          <ac:chgData name="Cathrine Duedahl-Olesen" userId="0f4ad920445e6980" providerId="LiveId" clId="{9BB04C64-65BF-4D03-BC82-A3C9E3A20544}" dt="2023-02-03T14:22:18.093" v="2141"/>
          <ac:grpSpMkLst>
            <pc:docMk/>
            <pc:sldMk cId="3851397569" sldId="265"/>
            <ac:grpSpMk id="3405" creationId="{36CC5C6D-D5AD-908F-70E9-18BA572E9CD2}"/>
          </ac:grpSpMkLst>
        </pc:grpChg>
        <pc:grpChg chg="add mod">
          <ac:chgData name="Cathrine Duedahl-Olesen" userId="0f4ad920445e6980" providerId="LiveId" clId="{9BB04C64-65BF-4D03-BC82-A3C9E3A20544}" dt="2023-02-03T14:24:58.215" v="2214" actId="164"/>
          <ac:grpSpMkLst>
            <pc:docMk/>
            <pc:sldMk cId="3851397569" sldId="265"/>
            <ac:grpSpMk id="3412" creationId="{286E46C1-43F5-2570-9768-2266E9451FA3}"/>
          </ac:grpSpMkLst>
        </pc:grpChg>
        <pc:grpChg chg="mod">
          <ac:chgData name="Cathrine Duedahl-Olesen" userId="0f4ad920445e6980" providerId="LiveId" clId="{9BB04C64-65BF-4D03-BC82-A3C9E3A20544}" dt="2023-02-03T14:22:18.314" v="2142"/>
          <ac:grpSpMkLst>
            <pc:docMk/>
            <pc:sldMk cId="3851397569" sldId="265"/>
            <ac:grpSpMk id="3414" creationId="{4603FEC7-26EC-1D2D-F9EA-432FA7CAD038}"/>
          </ac:grpSpMkLst>
        </pc:grpChg>
        <pc:grpChg chg="mod">
          <ac:chgData name="Cathrine Duedahl-Olesen" userId="0f4ad920445e6980" providerId="LiveId" clId="{9BB04C64-65BF-4D03-BC82-A3C9E3A20544}" dt="2023-02-03T14:22:18.314" v="2142"/>
          <ac:grpSpMkLst>
            <pc:docMk/>
            <pc:sldMk cId="3851397569" sldId="265"/>
            <ac:grpSpMk id="3415" creationId="{381D7715-6A8C-5503-C288-1140999C407C}"/>
          </ac:grpSpMkLst>
        </pc:grpChg>
        <pc:grpChg chg="mod">
          <ac:chgData name="Cathrine Duedahl-Olesen" userId="0f4ad920445e6980" providerId="LiveId" clId="{9BB04C64-65BF-4D03-BC82-A3C9E3A20544}" dt="2023-02-03T14:22:18.314" v="2142"/>
          <ac:grpSpMkLst>
            <pc:docMk/>
            <pc:sldMk cId="3851397569" sldId="265"/>
            <ac:grpSpMk id="3416" creationId="{9464BA9E-E8E4-238E-9D0D-7EEBE0D56F7C}"/>
          </ac:grpSpMkLst>
        </pc:grpChg>
        <pc:grpChg chg="add mod">
          <ac:chgData name="Cathrine Duedahl-Olesen" userId="0f4ad920445e6980" providerId="LiveId" clId="{9BB04C64-65BF-4D03-BC82-A3C9E3A20544}" dt="2023-02-03T14:24:58.215" v="2214" actId="164"/>
          <ac:grpSpMkLst>
            <pc:docMk/>
            <pc:sldMk cId="3851397569" sldId="265"/>
            <ac:grpSpMk id="3423" creationId="{488695F1-C351-BC9D-476C-50D38CDA0291}"/>
          </ac:grpSpMkLst>
        </pc:grpChg>
        <pc:grpChg chg="mod">
          <ac:chgData name="Cathrine Duedahl-Olesen" userId="0f4ad920445e6980" providerId="LiveId" clId="{9BB04C64-65BF-4D03-BC82-A3C9E3A20544}" dt="2023-02-03T14:22:18.534" v="2143"/>
          <ac:grpSpMkLst>
            <pc:docMk/>
            <pc:sldMk cId="3851397569" sldId="265"/>
            <ac:grpSpMk id="3425" creationId="{636BF3BE-B148-D6B4-F93A-F22B790BF33A}"/>
          </ac:grpSpMkLst>
        </pc:grpChg>
        <pc:grpChg chg="mod">
          <ac:chgData name="Cathrine Duedahl-Olesen" userId="0f4ad920445e6980" providerId="LiveId" clId="{9BB04C64-65BF-4D03-BC82-A3C9E3A20544}" dt="2023-02-03T14:22:18.534" v="2143"/>
          <ac:grpSpMkLst>
            <pc:docMk/>
            <pc:sldMk cId="3851397569" sldId="265"/>
            <ac:grpSpMk id="3426" creationId="{1EF664F8-A3E0-FE61-1A7F-110F1820943E}"/>
          </ac:grpSpMkLst>
        </pc:grpChg>
        <pc:grpChg chg="mod">
          <ac:chgData name="Cathrine Duedahl-Olesen" userId="0f4ad920445e6980" providerId="LiveId" clId="{9BB04C64-65BF-4D03-BC82-A3C9E3A20544}" dt="2023-02-03T14:22:18.534" v="2143"/>
          <ac:grpSpMkLst>
            <pc:docMk/>
            <pc:sldMk cId="3851397569" sldId="265"/>
            <ac:grpSpMk id="3427" creationId="{4986302E-CF7C-3C98-C725-DFCA6723F05A}"/>
          </ac:grpSpMkLst>
        </pc:grpChg>
        <pc:grpChg chg="add mod">
          <ac:chgData name="Cathrine Duedahl-Olesen" userId="0f4ad920445e6980" providerId="LiveId" clId="{9BB04C64-65BF-4D03-BC82-A3C9E3A20544}" dt="2023-02-03T14:24:58.215" v="2214" actId="164"/>
          <ac:grpSpMkLst>
            <pc:docMk/>
            <pc:sldMk cId="3851397569" sldId="265"/>
            <ac:grpSpMk id="3434" creationId="{1D4550BA-175B-0AC4-027F-0F4DC2B12AE3}"/>
          </ac:grpSpMkLst>
        </pc:grpChg>
        <pc:grpChg chg="mod">
          <ac:chgData name="Cathrine Duedahl-Olesen" userId="0f4ad920445e6980" providerId="LiveId" clId="{9BB04C64-65BF-4D03-BC82-A3C9E3A20544}" dt="2023-02-03T14:22:18.753" v="2144"/>
          <ac:grpSpMkLst>
            <pc:docMk/>
            <pc:sldMk cId="3851397569" sldId="265"/>
            <ac:grpSpMk id="3436" creationId="{911F4F2D-E9EA-B1EB-CCDC-B8B78F80A0E5}"/>
          </ac:grpSpMkLst>
        </pc:grpChg>
        <pc:grpChg chg="mod">
          <ac:chgData name="Cathrine Duedahl-Olesen" userId="0f4ad920445e6980" providerId="LiveId" clId="{9BB04C64-65BF-4D03-BC82-A3C9E3A20544}" dt="2023-02-03T14:22:18.753" v="2144"/>
          <ac:grpSpMkLst>
            <pc:docMk/>
            <pc:sldMk cId="3851397569" sldId="265"/>
            <ac:grpSpMk id="3437" creationId="{E10F8467-2928-B715-41BB-51063A0B3292}"/>
          </ac:grpSpMkLst>
        </pc:grpChg>
        <pc:grpChg chg="mod">
          <ac:chgData name="Cathrine Duedahl-Olesen" userId="0f4ad920445e6980" providerId="LiveId" clId="{9BB04C64-65BF-4D03-BC82-A3C9E3A20544}" dt="2023-02-03T14:22:18.753" v="2144"/>
          <ac:grpSpMkLst>
            <pc:docMk/>
            <pc:sldMk cId="3851397569" sldId="265"/>
            <ac:grpSpMk id="3438" creationId="{A1ECC2A1-F3F0-F5CD-4E32-CB23922A1D24}"/>
          </ac:grpSpMkLst>
        </pc:grpChg>
        <pc:grpChg chg="add mod">
          <ac:chgData name="Cathrine Duedahl-Olesen" userId="0f4ad920445e6980" providerId="LiveId" clId="{9BB04C64-65BF-4D03-BC82-A3C9E3A20544}" dt="2023-02-03T14:24:58.215" v="2214" actId="164"/>
          <ac:grpSpMkLst>
            <pc:docMk/>
            <pc:sldMk cId="3851397569" sldId="265"/>
            <ac:grpSpMk id="3445" creationId="{0DFCDEBE-6F48-1AB2-6CF6-D31969E1E54B}"/>
          </ac:grpSpMkLst>
        </pc:grpChg>
        <pc:grpChg chg="mod">
          <ac:chgData name="Cathrine Duedahl-Olesen" userId="0f4ad920445e6980" providerId="LiveId" clId="{9BB04C64-65BF-4D03-BC82-A3C9E3A20544}" dt="2023-02-03T14:22:18.928" v="2145"/>
          <ac:grpSpMkLst>
            <pc:docMk/>
            <pc:sldMk cId="3851397569" sldId="265"/>
            <ac:grpSpMk id="3447" creationId="{C49696DF-5F75-C6DC-FE01-1E82A2E068EE}"/>
          </ac:grpSpMkLst>
        </pc:grpChg>
        <pc:grpChg chg="mod">
          <ac:chgData name="Cathrine Duedahl-Olesen" userId="0f4ad920445e6980" providerId="LiveId" clId="{9BB04C64-65BF-4D03-BC82-A3C9E3A20544}" dt="2023-02-03T14:22:18.928" v="2145"/>
          <ac:grpSpMkLst>
            <pc:docMk/>
            <pc:sldMk cId="3851397569" sldId="265"/>
            <ac:grpSpMk id="3448" creationId="{081269DF-2D46-E407-A997-04755AA47FE4}"/>
          </ac:grpSpMkLst>
        </pc:grpChg>
        <pc:grpChg chg="mod">
          <ac:chgData name="Cathrine Duedahl-Olesen" userId="0f4ad920445e6980" providerId="LiveId" clId="{9BB04C64-65BF-4D03-BC82-A3C9E3A20544}" dt="2023-02-03T14:22:18.928" v="2145"/>
          <ac:grpSpMkLst>
            <pc:docMk/>
            <pc:sldMk cId="3851397569" sldId="265"/>
            <ac:grpSpMk id="3449" creationId="{16FD0A46-CDB3-8604-8705-567769228EF7}"/>
          </ac:grpSpMkLst>
        </pc:grpChg>
        <pc:grpChg chg="add mod">
          <ac:chgData name="Cathrine Duedahl-Olesen" userId="0f4ad920445e6980" providerId="LiveId" clId="{9BB04C64-65BF-4D03-BC82-A3C9E3A20544}" dt="2023-02-03T14:24:58.215" v="2214" actId="164"/>
          <ac:grpSpMkLst>
            <pc:docMk/>
            <pc:sldMk cId="3851397569" sldId="265"/>
            <ac:grpSpMk id="3456" creationId="{27554A8A-BF62-4B2C-F435-2394CCC064D8}"/>
          </ac:grpSpMkLst>
        </pc:grpChg>
        <pc:grpChg chg="mod">
          <ac:chgData name="Cathrine Duedahl-Olesen" userId="0f4ad920445e6980" providerId="LiveId" clId="{9BB04C64-65BF-4D03-BC82-A3C9E3A20544}" dt="2023-02-03T14:22:19.135" v="2146"/>
          <ac:grpSpMkLst>
            <pc:docMk/>
            <pc:sldMk cId="3851397569" sldId="265"/>
            <ac:grpSpMk id="3458" creationId="{426494DF-0697-8299-FF14-7FEC65D42E58}"/>
          </ac:grpSpMkLst>
        </pc:grpChg>
        <pc:grpChg chg="mod">
          <ac:chgData name="Cathrine Duedahl-Olesen" userId="0f4ad920445e6980" providerId="LiveId" clId="{9BB04C64-65BF-4D03-BC82-A3C9E3A20544}" dt="2023-02-03T14:22:19.135" v="2146"/>
          <ac:grpSpMkLst>
            <pc:docMk/>
            <pc:sldMk cId="3851397569" sldId="265"/>
            <ac:grpSpMk id="3459" creationId="{1ABE0DAD-2D34-1B7E-7D4D-B08B0DF95F27}"/>
          </ac:grpSpMkLst>
        </pc:grpChg>
        <pc:grpChg chg="mod">
          <ac:chgData name="Cathrine Duedahl-Olesen" userId="0f4ad920445e6980" providerId="LiveId" clId="{9BB04C64-65BF-4D03-BC82-A3C9E3A20544}" dt="2023-02-03T14:22:19.135" v="2146"/>
          <ac:grpSpMkLst>
            <pc:docMk/>
            <pc:sldMk cId="3851397569" sldId="265"/>
            <ac:grpSpMk id="3460" creationId="{C3D7CC86-BEF7-67E3-624B-09ADC85C1608}"/>
          </ac:grpSpMkLst>
        </pc:grpChg>
        <pc:grpChg chg="add mod">
          <ac:chgData name="Cathrine Duedahl-Olesen" userId="0f4ad920445e6980" providerId="LiveId" clId="{9BB04C64-65BF-4D03-BC82-A3C9E3A20544}" dt="2023-02-03T14:24:58.215" v="2214" actId="164"/>
          <ac:grpSpMkLst>
            <pc:docMk/>
            <pc:sldMk cId="3851397569" sldId="265"/>
            <ac:grpSpMk id="3467" creationId="{4D5DB7FA-8CAF-4C83-8DC4-A736C15C6E32}"/>
          </ac:grpSpMkLst>
        </pc:grpChg>
        <pc:grpChg chg="mod">
          <ac:chgData name="Cathrine Duedahl-Olesen" userId="0f4ad920445e6980" providerId="LiveId" clId="{9BB04C64-65BF-4D03-BC82-A3C9E3A20544}" dt="2023-02-03T14:22:19.321" v="2147"/>
          <ac:grpSpMkLst>
            <pc:docMk/>
            <pc:sldMk cId="3851397569" sldId="265"/>
            <ac:grpSpMk id="3469" creationId="{ED066533-0D61-FA55-28CE-245C403DDC4E}"/>
          </ac:grpSpMkLst>
        </pc:grpChg>
        <pc:grpChg chg="mod">
          <ac:chgData name="Cathrine Duedahl-Olesen" userId="0f4ad920445e6980" providerId="LiveId" clId="{9BB04C64-65BF-4D03-BC82-A3C9E3A20544}" dt="2023-02-03T14:22:19.321" v="2147"/>
          <ac:grpSpMkLst>
            <pc:docMk/>
            <pc:sldMk cId="3851397569" sldId="265"/>
            <ac:grpSpMk id="3470" creationId="{21C19EB3-35A6-18A7-5176-659DEED4F554}"/>
          </ac:grpSpMkLst>
        </pc:grpChg>
        <pc:grpChg chg="mod">
          <ac:chgData name="Cathrine Duedahl-Olesen" userId="0f4ad920445e6980" providerId="LiveId" clId="{9BB04C64-65BF-4D03-BC82-A3C9E3A20544}" dt="2023-02-03T14:22:19.321" v="2147"/>
          <ac:grpSpMkLst>
            <pc:docMk/>
            <pc:sldMk cId="3851397569" sldId="265"/>
            <ac:grpSpMk id="3471" creationId="{50B93972-CDBA-61FB-AABE-1E7D5CBDE886}"/>
          </ac:grpSpMkLst>
        </pc:grpChg>
        <pc:grpChg chg="add mod">
          <ac:chgData name="Cathrine Duedahl-Olesen" userId="0f4ad920445e6980" providerId="LiveId" clId="{9BB04C64-65BF-4D03-BC82-A3C9E3A20544}" dt="2023-02-03T14:24:58.215" v="2214" actId="164"/>
          <ac:grpSpMkLst>
            <pc:docMk/>
            <pc:sldMk cId="3851397569" sldId="265"/>
            <ac:grpSpMk id="3478" creationId="{DD485BAD-35F8-02E1-8FF1-9B91A1149941}"/>
          </ac:grpSpMkLst>
        </pc:grpChg>
        <pc:grpChg chg="mod">
          <ac:chgData name="Cathrine Duedahl-Olesen" userId="0f4ad920445e6980" providerId="LiveId" clId="{9BB04C64-65BF-4D03-BC82-A3C9E3A20544}" dt="2023-02-03T14:22:19.536" v="2148"/>
          <ac:grpSpMkLst>
            <pc:docMk/>
            <pc:sldMk cId="3851397569" sldId="265"/>
            <ac:grpSpMk id="3480" creationId="{FB6D2FE7-4D26-CF6F-CBAD-685BB8C668EC}"/>
          </ac:grpSpMkLst>
        </pc:grpChg>
        <pc:grpChg chg="mod">
          <ac:chgData name="Cathrine Duedahl-Olesen" userId="0f4ad920445e6980" providerId="LiveId" clId="{9BB04C64-65BF-4D03-BC82-A3C9E3A20544}" dt="2023-02-03T14:22:19.536" v="2148"/>
          <ac:grpSpMkLst>
            <pc:docMk/>
            <pc:sldMk cId="3851397569" sldId="265"/>
            <ac:grpSpMk id="3481" creationId="{6C2CE195-5F8C-1D26-1C36-4554B8928DD4}"/>
          </ac:grpSpMkLst>
        </pc:grpChg>
        <pc:grpChg chg="mod">
          <ac:chgData name="Cathrine Duedahl-Olesen" userId="0f4ad920445e6980" providerId="LiveId" clId="{9BB04C64-65BF-4D03-BC82-A3C9E3A20544}" dt="2023-02-03T14:22:19.536" v="2148"/>
          <ac:grpSpMkLst>
            <pc:docMk/>
            <pc:sldMk cId="3851397569" sldId="265"/>
            <ac:grpSpMk id="3482" creationId="{4ADB030B-2E4B-B98B-7799-7EF8B7735A0B}"/>
          </ac:grpSpMkLst>
        </pc:grpChg>
        <pc:grpChg chg="add mod">
          <ac:chgData name="Cathrine Duedahl-Olesen" userId="0f4ad920445e6980" providerId="LiveId" clId="{9BB04C64-65BF-4D03-BC82-A3C9E3A20544}" dt="2023-02-03T14:24:58.215" v="2214" actId="164"/>
          <ac:grpSpMkLst>
            <pc:docMk/>
            <pc:sldMk cId="3851397569" sldId="265"/>
            <ac:grpSpMk id="3489" creationId="{E0378399-0F17-84E5-C485-A785C31F931C}"/>
          </ac:grpSpMkLst>
        </pc:grpChg>
        <pc:grpChg chg="mod">
          <ac:chgData name="Cathrine Duedahl-Olesen" userId="0f4ad920445e6980" providerId="LiveId" clId="{9BB04C64-65BF-4D03-BC82-A3C9E3A20544}" dt="2023-02-03T14:23:12.426" v="2174"/>
          <ac:grpSpMkLst>
            <pc:docMk/>
            <pc:sldMk cId="3851397569" sldId="265"/>
            <ac:grpSpMk id="3491" creationId="{44082BA6-30EC-B81D-621A-285390CA64AC}"/>
          </ac:grpSpMkLst>
        </pc:grpChg>
        <pc:grpChg chg="mod">
          <ac:chgData name="Cathrine Duedahl-Olesen" userId="0f4ad920445e6980" providerId="LiveId" clId="{9BB04C64-65BF-4D03-BC82-A3C9E3A20544}" dt="2023-02-03T14:23:12.426" v="2174"/>
          <ac:grpSpMkLst>
            <pc:docMk/>
            <pc:sldMk cId="3851397569" sldId="265"/>
            <ac:grpSpMk id="3492" creationId="{A34E30F9-A850-AA1C-5934-2333D2623B0E}"/>
          </ac:grpSpMkLst>
        </pc:grpChg>
        <pc:grpChg chg="mod">
          <ac:chgData name="Cathrine Duedahl-Olesen" userId="0f4ad920445e6980" providerId="LiveId" clId="{9BB04C64-65BF-4D03-BC82-A3C9E3A20544}" dt="2023-02-03T14:23:12.426" v="2174"/>
          <ac:grpSpMkLst>
            <pc:docMk/>
            <pc:sldMk cId="3851397569" sldId="265"/>
            <ac:grpSpMk id="3493" creationId="{DA6BC103-63BF-0FDF-694A-A79DDDCBAA69}"/>
          </ac:grpSpMkLst>
        </pc:grpChg>
        <pc:grpChg chg="add mod">
          <ac:chgData name="Cathrine Duedahl-Olesen" userId="0f4ad920445e6980" providerId="LiveId" clId="{9BB04C64-65BF-4D03-BC82-A3C9E3A20544}" dt="2023-02-03T14:24:58.215" v="2214" actId="164"/>
          <ac:grpSpMkLst>
            <pc:docMk/>
            <pc:sldMk cId="3851397569" sldId="265"/>
            <ac:grpSpMk id="3500" creationId="{1FD8ADF6-7E34-C3F9-E543-7501DF0E6C97}"/>
          </ac:grpSpMkLst>
        </pc:grpChg>
        <pc:grpChg chg="mod">
          <ac:chgData name="Cathrine Duedahl-Olesen" userId="0f4ad920445e6980" providerId="LiveId" clId="{9BB04C64-65BF-4D03-BC82-A3C9E3A20544}" dt="2023-02-03T14:23:12.426" v="2174"/>
          <ac:grpSpMkLst>
            <pc:docMk/>
            <pc:sldMk cId="3851397569" sldId="265"/>
            <ac:grpSpMk id="3502" creationId="{D5B67BE2-7B6D-F62C-5339-9CCC9D847ED0}"/>
          </ac:grpSpMkLst>
        </pc:grpChg>
        <pc:grpChg chg="mod">
          <ac:chgData name="Cathrine Duedahl-Olesen" userId="0f4ad920445e6980" providerId="LiveId" clId="{9BB04C64-65BF-4D03-BC82-A3C9E3A20544}" dt="2023-02-03T14:23:12.426" v="2174"/>
          <ac:grpSpMkLst>
            <pc:docMk/>
            <pc:sldMk cId="3851397569" sldId="265"/>
            <ac:grpSpMk id="3503" creationId="{B14ADB96-C4FD-EFA8-152F-61E87589C3AC}"/>
          </ac:grpSpMkLst>
        </pc:grpChg>
        <pc:grpChg chg="mod">
          <ac:chgData name="Cathrine Duedahl-Olesen" userId="0f4ad920445e6980" providerId="LiveId" clId="{9BB04C64-65BF-4D03-BC82-A3C9E3A20544}" dt="2023-02-03T14:23:12.426" v="2174"/>
          <ac:grpSpMkLst>
            <pc:docMk/>
            <pc:sldMk cId="3851397569" sldId="265"/>
            <ac:grpSpMk id="3504" creationId="{9D55E9A9-6076-153C-322D-68EEE018F333}"/>
          </ac:grpSpMkLst>
        </pc:grpChg>
        <pc:grpChg chg="add mod">
          <ac:chgData name="Cathrine Duedahl-Olesen" userId="0f4ad920445e6980" providerId="LiveId" clId="{9BB04C64-65BF-4D03-BC82-A3C9E3A20544}" dt="2023-02-03T14:24:58.215" v="2214" actId="164"/>
          <ac:grpSpMkLst>
            <pc:docMk/>
            <pc:sldMk cId="3851397569" sldId="265"/>
            <ac:grpSpMk id="3511" creationId="{88FDA9E0-9089-DB8B-585B-DE7F774BF5B8}"/>
          </ac:grpSpMkLst>
        </pc:grpChg>
        <pc:grpChg chg="mod">
          <ac:chgData name="Cathrine Duedahl-Olesen" userId="0f4ad920445e6980" providerId="LiveId" clId="{9BB04C64-65BF-4D03-BC82-A3C9E3A20544}" dt="2023-02-03T14:23:12.426" v="2174"/>
          <ac:grpSpMkLst>
            <pc:docMk/>
            <pc:sldMk cId="3851397569" sldId="265"/>
            <ac:grpSpMk id="3513" creationId="{3EECAF8A-A6EC-D3B5-E643-0758F11F48FB}"/>
          </ac:grpSpMkLst>
        </pc:grpChg>
        <pc:grpChg chg="mod">
          <ac:chgData name="Cathrine Duedahl-Olesen" userId="0f4ad920445e6980" providerId="LiveId" clId="{9BB04C64-65BF-4D03-BC82-A3C9E3A20544}" dt="2023-02-03T14:23:12.426" v="2174"/>
          <ac:grpSpMkLst>
            <pc:docMk/>
            <pc:sldMk cId="3851397569" sldId="265"/>
            <ac:grpSpMk id="3514" creationId="{AF263039-CC6B-6775-0960-44891507DF6A}"/>
          </ac:grpSpMkLst>
        </pc:grpChg>
        <pc:grpChg chg="mod">
          <ac:chgData name="Cathrine Duedahl-Olesen" userId="0f4ad920445e6980" providerId="LiveId" clId="{9BB04C64-65BF-4D03-BC82-A3C9E3A20544}" dt="2023-02-03T14:23:12.426" v="2174"/>
          <ac:grpSpMkLst>
            <pc:docMk/>
            <pc:sldMk cId="3851397569" sldId="265"/>
            <ac:grpSpMk id="3515" creationId="{C71418B3-4CAC-E160-0898-F4924C40B9AC}"/>
          </ac:grpSpMkLst>
        </pc:grpChg>
        <pc:grpChg chg="add mod">
          <ac:chgData name="Cathrine Duedahl-Olesen" userId="0f4ad920445e6980" providerId="LiveId" clId="{9BB04C64-65BF-4D03-BC82-A3C9E3A20544}" dt="2023-02-03T14:24:58.215" v="2214" actId="164"/>
          <ac:grpSpMkLst>
            <pc:docMk/>
            <pc:sldMk cId="3851397569" sldId="265"/>
            <ac:grpSpMk id="3522" creationId="{F0C3158E-2E05-2074-EB67-C28CD705989C}"/>
          </ac:grpSpMkLst>
        </pc:grpChg>
        <pc:grpChg chg="mod">
          <ac:chgData name="Cathrine Duedahl-Olesen" userId="0f4ad920445e6980" providerId="LiveId" clId="{9BB04C64-65BF-4D03-BC82-A3C9E3A20544}" dt="2023-02-03T14:23:12.426" v="2174"/>
          <ac:grpSpMkLst>
            <pc:docMk/>
            <pc:sldMk cId="3851397569" sldId="265"/>
            <ac:grpSpMk id="3524" creationId="{07DD7BC7-ED93-049A-0ED6-F8F8BFCE5CD8}"/>
          </ac:grpSpMkLst>
        </pc:grpChg>
        <pc:grpChg chg="mod">
          <ac:chgData name="Cathrine Duedahl-Olesen" userId="0f4ad920445e6980" providerId="LiveId" clId="{9BB04C64-65BF-4D03-BC82-A3C9E3A20544}" dt="2023-02-03T14:23:12.426" v="2174"/>
          <ac:grpSpMkLst>
            <pc:docMk/>
            <pc:sldMk cId="3851397569" sldId="265"/>
            <ac:grpSpMk id="3525" creationId="{DF9127B7-C85F-2B3E-2C60-4FDBFDF7999C}"/>
          </ac:grpSpMkLst>
        </pc:grpChg>
        <pc:grpChg chg="mod">
          <ac:chgData name="Cathrine Duedahl-Olesen" userId="0f4ad920445e6980" providerId="LiveId" clId="{9BB04C64-65BF-4D03-BC82-A3C9E3A20544}" dt="2023-02-03T14:23:12.426" v="2174"/>
          <ac:grpSpMkLst>
            <pc:docMk/>
            <pc:sldMk cId="3851397569" sldId="265"/>
            <ac:grpSpMk id="3526" creationId="{E9BC3842-3CD2-F57D-C202-DFCCBA9E89B4}"/>
          </ac:grpSpMkLst>
        </pc:grpChg>
        <pc:grpChg chg="add mod">
          <ac:chgData name="Cathrine Duedahl-Olesen" userId="0f4ad920445e6980" providerId="LiveId" clId="{9BB04C64-65BF-4D03-BC82-A3C9E3A20544}" dt="2023-02-03T14:24:58.215" v="2214" actId="164"/>
          <ac:grpSpMkLst>
            <pc:docMk/>
            <pc:sldMk cId="3851397569" sldId="265"/>
            <ac:grpSpMk id="3533" creationId="{DBF61172-F48A-2B3F-C205-AE7D99BDD012}"/>
          </ac:grpSpMkLst>
        </pc:grpChg>
        <pc:grpChg chg="mod">
          <ac:chgData name="Cathrine Duedahl-Olesen" userId="0f4ad920445e6980" providerId="LiveId" clId="{9BB04C64-65BF-4D03-BC82-A3C9E3A20544}" dt="2023-02-03T14:23:12.426" v="2174"/>
          <ac:grpSpMkLst>
            <pc:docMk/>
            <pc:sldMk cId="3851397569" sldId="265"/>
            <ac:grpSpMk id="3535" creationId="{37E42F68-C3C5-BB93-8454-1723A35F7A2F}"/>
          </ac:grpSpMkLst>
        </pc:grpChg>
        <pc:grpChg chg="mod">
          <ac:chgData name="Cathrine Duedahl-Olesen" userId="0f4ad920445e6980" providerId="LiveId" clId="{9BB04C64-65BF-4D03-BC82-A3C9E3A20544}" dt="2023-02-03T14:23:12.426" v="2174"/>
          <ac:grpSpMkLst>
            <pc:docMk/>
            <pc:sldMk cId="3851397569" sldId="265"/>
            <ac:grpSpMk id="3536" creationId="{2F0A8334-77B8-BF75-7242-7EE6E7A96693}"/>
          </ac:grpSpMkLst>
        </pc:grpChg>
        <pc:grpChg chg="mod">
          <ac:chgData name="Cathrine Duedahl-Olesen" userId="0f4ad920445e6980" providerId="LiveId" clId="{9BB04C64-65BF-4D03-BC82-A3C9E3A20544}" dt="2023-02-03T14:23:12.426" v="2174"/>
          <ac:grpSpMkLst>
            <pc:docMk/>
            <pc:sldMk cId="3851397569" sldId="265"/>
            <ac:grpSpMk id="3537" creationId="{FDBDD09B-697C-CFDD-C292-C00B573C9A00}"/>
          </ac:grpSpMkLst>
        </pc:grpChg>
        <pc:grpChg chg="add mod">
          <ac:chgData name="Cathrine Duedahl-Olesen" userId="0f4ad920445e6980" providerId="LiveId" clId="{9BB04C64-65BF-4D03-BC82-A3C9E3A20544}" dt="2023-02-03T14:24:58.215" v="2214" actId="164"/>
          <ac:grpSpMkLst>
            <pc:docMk/>
            <pc:sldMk cId="3851397569" sldId="265"/>
            <ac:grpSpMk id="3544" creationId="{3D638EED-2B97-9D9C-4810-3943659D077A}"/>
          </ac:grpSpMkLst>
        </pc:grpChg>
        <pc:grpChg chg="mod">
          <ac:chgData name="Cathrine Duedahl-Olesen" userId="0f4ad920445e6980" providerId="LiveId" clId="{9BB04C64-65BF-4D03-BC82-A3C9E3A20544}" dt="2023-02-03T14:23:12.426" v="2174"/>
          <ac:grpSpMkLst>
            <pc:docMk/>
            <pc:sldMk cId="3851397569" sldId="265"/>
            <ac:grpSpMk id="3546" creationId="{D3BCCCA8-E311-157B-1FC0-435C6A5637DE}"/>
          </ac:grpSpMkLst>
        </pc:grpChg>
        <pc:grpChg chg="mod">
          <ac:chgData name="Cathrine Duedahl-Olesen" userId="0f4ad920445e6980" providerId="LiveId" clId="{9BB04C64-65BF-4D03-BC82-A3C9E3A20544}" dt="2023-02-03T14:23:12.426" v="2174"/>
          <ac:grpSpMkLst>
            <pc:docMk/>
            <pc:sldMk cId="3851397569" sldId="265"/>
            <ac:grpSpMk id="3547" creationId="{6EB32AA7-71E6-52FB-D699-4D33C96C7E89}"/>
          </ac:grpSpMkLst>
        </pc:grpChg>
        <pc:grpChg chg="mod">
          <ac:chgData name="Cathrine Duedahl-Olesen" userId="0f4ad920445e6980" providerId="LiveId" clId="{9BB04C64-65BF-4D03-BC82-A3C9E3A20544}" dt="2023-02-03T14:23:12.426" v="2174"/>
          <ac:grpSpMkLst>
            <pc:docMk/>
            <pc:sldMk cId="3851397569" sldId="265"/>
            <ac:grpSpMk id="3548" creationId="{CCE496C7-DAAA-6C5F-671F-68C9F1EA1E4D}"/>
          </ac:grpSpMkLst>
        </pc:grpChg>
        <pc:grpChg chg="add mod">
          <ac:chgData name="Cathrine Duedahl-Olesen" userId="0f4ad920445e6980" providerId="LiveId" clId="{9BB04C64-65BF-4D03-BC82-A3C9E3A20544}" dt="2023-02-03T14:24:58.215" v="2214" actId="164"/>
          <ac:grpSpMkLst>
            <pc:docMk/>
            <pc:sldMk cId="3851397569" sldId="265"/>
            <ac:grpSpMk id="3555" creationId="{8FF10A86-9B2B-226D-2C0D-789F4D8D4129}"/>
          </ac:grpSpMkLst>
        </pc:grpChg>
        <pc:grpChg chg="mod">
          <ac:chgData name="Cathrine Duedahl-Olesen" userId="0f4ad920445e6980" providerId="LiveId" clId="{9BB04C64-65BF-4D03-BC82-A3C9E3A20544}" dt="2023-02-03T14:23:12.426" v="2174"/>
          <ac:grpSpMkLst>
            <pc:docMk/>
            <pc:sldMk cId="3851397569" sldId="265"/>
            <ac:grpSpMk id="3557" creationId="{1041BB34-5143-D524-4A0D-C68D820C64C6}"/>
          </ac:grpSpMkLst>
        </pc:grpChg>
        <pc:grpChg chg="mod">
          <ac:chgData name="Cathrine Duedahl-Olesen" userId="0f4ad920445e6980" providerId="LiveId" clId="{9BB04C64-65BF-4D03-BC82-A3C9E3A20544}" dt="2023-02-03T14:23:12.426" v="2174"/>
          <ac:grpSpMkLst>
            <pc:docMk/>
            <pc:sldMk cId="3851397569" sldId="265"/>
            <ac:grpSpMk id="3558" creationId="{897A8968-E969-ACFF-6680-6EF60A6C9BCA}"/>
          </ac:grpSpMkLst>
        </pc:grpChg>
        <pc:grpChg chg="mod">
          <ac:chgData name="Cathrine Duedahl-Olesen" userId="0f4ad920445e6980" providerId="LiveId" clId="{9BB04C64-65BF-4D03-BC82-A3C9E3A20544}" dt="2023-02-03T14:23:12.426" v="2174"/>
          <ac:grpSpMkLst>
            <pc:docMk/>
            <pc:sldMk cId="3851397569" sldId="265"/>
            <ac:grpSpMk id="3559" creationId="{26223171-E04E-0A68-9F5C-0DF4A4D4CF74}"/>
          </ac:grpSpMkLst>
        </pc:grpChg>
        <pc:grpChg chg="add mod">
          <ac:chgData name="Cathrine Duedahl-Olesen" userId="0f4ad920445e6980" providerId="LiveId" clId="{9BB04C64-65BF-4D03-BC82-A3C9E3A20544}" dt="2023-02-03T14:24:58.215" v="2214" actId="164"/>
          <ac:grpSpMkLst>
            <pc:docMk/>
            <pc:sldMk cId="3851397569" sldId="265"/>
            <ac:grpSpMk id="3566" creationId="{98F2CBC7-DFAA-DA2D-E75F-15B84EDEBBB5}"/>
          </ac:grpSpMkLst>
        </pc:grpChg>
        <pc:grpChg chg="mod">
          <ac:chgData name="Cathrine Duedahl-Olesen" userId="0f4ad920445e6980" providerId="LiveId" clId="{9BB04C64-65BF-4D03-BC82-A3C9E3A20544}" dt="2023-02-03T14:23:12.426" v="2174"/>
          <ac:grpSpMkLst>
            <pc:docMk/>
            <pc:sldMk cId="3851397569" sldId="265"/>
            <ac:grpSpMk id="3568" creationId="{E76890F6-35FD-6A8F-6775-B2F4D5437BE4}"/>
          </ac:grpSpMkLst>
        </pc:grpChg>
        <pc:grpChg chg="mod">
          <ac:chgData name="Cathrine Duedahl-Olesen" userId="0f4ad920445e6980" providerId="LiveId" clId="{9BB04C64-65BF-4D03-BC82-A3C9E3A20544}" dt="2023-02-03T14:23:12.426" v="2174"/>
          <ac:grpSpMkLst>
            <pc:docMk/>
            <pc:sldMk cId="3851397569" sldId="265"/>
            <ac:grpSpMk id="3569" creationId="{801C2ECB-C10D-9989-B91F-0703DF9E49EE}"/>
          </ac:grpSpMkLst>
        </pc:grpChg>
        <pc:grpChg chg="mod">
          <ac:chgData name="Cathrine Duedahl-Olesen" userId="0f4ad920445e6980" providerId="LiveId" clId="{9BB04C64-65BF-4D03-BC82-A3C9E3A20544}" dt="2023-02-03T14:23:12.426" v="2174"/>
          <ac:grpSpMkLst>
            <pc:docMk/>
            <pc:sldMk cId="3851397569" sldId="265"/>
            <ac:grpSpMk id="3570" creationId="{1C5163A5-1D80-F1CE-AEBB-1A1F3C19D61A}"/>
          </ac:grpSpMkLst>
        </pc:grpChg>
        <pc:grpChg chg="add mod">
          <ac:chgData name="Cathrine Duedahl-Olesen" userId="0f4ad920445e6980" providerId="LiveId" clId="{9BB04C64-65BF-4D03-BC82-A3C9E3A20544}" dt="2023-02-03T14:24:58.215" v="2214" actId="164"/>
          <ac:grpSpMkLst>
            <pc:docMk/>
            <pc:sldMk cId="3851397569" sldId="265"/>
            <ac:grpSpMk id="3577" creationId="{13AA5897-B42C-26A1-257A-292FE9B5F8BB}"/>
          </ac:grpSpMkLst>
        </pc:grpChg>
        <pc:grpChg chg="mod">
          <ac:chgData name="Cathrine Duedahl-Olesen" userId="0f4ad920445e6980" providerId="LiveId" clId="{9BB04C64-65BF-4D03-BC82-A3C9E3A20544}" dt="2023-02-03T14:23:12.426" v="2174"/>
          <ac:grpSpMkLst>
            <pc:docMk/>
            <pc:sldMk cId="3851397569" sldId="265"/>
            <ac:grpSpMk id="3579" creationId="{003CB785-21AE-4AD0-8366-5407D76C7DD7}"/>
          </ac:grpSpMkLst>
        </pc:grpChg>
        <pc:grpChg chg="mod">
          <ac:chgData name="Cathrine Duedahl-Olesen" userId="0f4ad920445e6980" providerId="LiveId" clId="{9BB04C64-65BF-4D03-BC82-A3C9E3A20544}" dt="2023-02-03T14:23:12.426" v="2174"/>
          <ac:grpSpMkLst>
            <pc:docMk/>
            <pc:sldMk cId="3851397569" sldId="265"/>
            <ac:grpSpMk id="3580" creationId="{30259CDC-762B-C1B8-FB4C-077B60D0061A}"/>
          </ac:grpSpMkLst>
        </pc:grpChg>
        <pc:grpChg chg="mod">
          <ac:chgData name="Cathrine Duedahl-Olesen" userId="0f4ad920445e6980" providerId="LiveId" clId="{9BB04C64-65BF-4D03-BC82-A3C9E3A20544}" dt="2023-02-03T14:23:12.426" v="2174"/>
          <ac:grpSpMkLst>
            <pc:docMk/>
            <pc:sldMk cId="3851397569" sldId="265"/>
            <ac:grpSpMk id="3581" creationId="{B0977402-DB8C-143C-1A49-A03E9FE9CB1F}"/>
          </ac:grpSpMkLst>
        </pc:grpChg>
        <pc:grpChg chg="add mod">
          <ac:chgData name="Cathrine Duedahl-Olesen" userId="0f4ad920445e6980" providerId="LiveId" clId="{9BB04C64-65BF-4D03-BC82-A3C9E3A20544}" dt="2023-02-03T14:24:58.215" v="2214" actId="164"/>
          <ac:grpSpMkLst>
            <pc:docMk/>
            <pc:sldMk cId="3851397569" sldId="265"/>
            <ac:grpSpMk id="3588" creationId="{30FB37D9-270E-44BD-544F-FC5818533555}"/>
          </ac:grpSpMkLst>
        </pc:grpChg>
        <pc:grpChg chg="mod">
          <ac:chgData name="Cathrine Duedahl-Olesen" userId="0f4ad920445e6980" providerId="LiveId" clId="{9BB04C64-65BF-4D03-BC82-A3C9E3A20544}" dt="2023-02-03T14:23:12.426" v="2174"/>
          <ac:grpSpMkLst>
            <pc:docMk/>
            <pc:sldMk cId="3851397569" sldId="265"/>
            <ac:grpSpMk id="3590" creationId="{8D414B2E-BF9A-8C54-0EDE-4127C1BD0707}"/>
          </ac:grpSpMkLst>
        </pc:grpChg>
        <pc:grpChg chg="mod">
          <ac:chgData name="Cathrine Duedahl-Olesen" userId="0f4ad920445e6980" providerId="LiveId" clId="{9BB04C64-65BF-4D03-BC82-A3C9E3A20544}" dt="2023-02-03T14:23:12.426" v="2174"/>
          <ac:grpSpMkLst>
            <pc:docMk/>
            <pc:sldMk cId="3851397569" sldId="265"/>
            <ac:grpSpMk id="3591" creationId="{32932E2C-820D-31D5-EFAE-58C701F6F9C8}"/>
          </ac:grpSpMkLst>
        </pc:grpChg>
        <pc:grpChg chg="mod">
          <ac:chgData name="Cathrine Duedahl-Olesen" userId="0f4ad920445e6980" providerId="LiveId" clId="{9BB04C64-65BF-4D03-BC82-A3C9E3A20544}" dt="2023-02-03T14:23:12.426" v="2174"/>
          <ac:grpSpMkLst>
            <pc:docMk/>
            <pc:sldMk cId="3851397569" sldId="265"/>
            <ac:grpSpMk id="3592" creationId="{FB53ECE5-B694-35B1-9D19-19EB4097144F}"/>
          </ac:grpSpMkLst>
        </pc:grpChg>
        <pc:grpChg chg="add mod">
          <ac:chgData name="Cathrine Duedahl-Olesen" userId="0f4ad920445e6980" providerId="LiveId" clId="{9BB04C64-65BF-4D03-BC82-A3C9E3A20544}" dt="2023-02-03T14:24:58.215" v="2214" actId="164"/>
          <ac:grpSpMkLst>
            <pc:docMk/>
            <pc:sldMk cId="3851397569" sldId="265"/>
            <ac:grpSpMk id="3599" creationId="{4DFF9BAA-A7BD-3C7A-C9F7-4C7B207DC604}"/>
          </ac:grpSpMkLst>
        </pc:grpChg>
        <pc:grpChg chg="mod">
          <ac:chgData name="Cathrine Duedahl-Olesen" userId="0f4ad920445e6980" providerId="LiveId" clId="{9BB04C64-65BF-4D03-BC82-A3C9E3A20544}" dt="2023-02-03T14:23:31.384" v="2181"/>
          <ac:grpSpMkLst>
            <pc:docMk/>
            <pc:sldMk cId="3851397569" sldId="265"/>
            <ac:grpSpMk id="3601" creationId="{85C5058A-B5B1-46D0-377E-436F0E301DB5}"/>
          </ac:grpSpMkLst>
        </pc:grpChg>
        <pc:grpChg chg="mod">
          <ac:chgData name="Cathrine Duedahl-Olesen" userId="0f4ad920445e6980" providerId="LiveId" clId="{9BB04C64-65BF-4D03-BC82-A3C9E3A20544}" dt="2023-02-03T14:23:31.384" v="2181"/>
          <ac:grpSpMkLst>
            <pc:docMk/>
            <pc:sldMk cId="3851397569" sldId="265"/>
            <ac:grpSpMk id="3602" creationId="{CE252795-12D9-A8CE-F40E-EBA73CF690A6}"/>
          </ac:grpSpMkLst>
        </pc:grpChg>
        <pc:grpChg chg="mod">
          <ac:chgData name="Cathrine Duedahl-Olesen" userId="0f4ad920445e6980" providerId="LiveId" clId="{9BB04C64-65BF-4D03-BC82-A3C9E3A20544}" dt="2023-02-03T14:23:31.384" v="2181"/>
          <ac:grpSpMkLst>
            <pc:docMk/>
            <pc:sldMk cId="3851397569" sldId="265"/>
            <ac:grpSpMk id="3603" creationId="{A37978D3-B93E-42EC-6D9A-7EE5D576CAFB}"/>
          </ac:grpSpMkLst>
        </pc:grpChg>
        <pc:grpChg chg="add mod">
          <ac:chgData name="Cathrine Duedahl-Olesen" userId="0f4ad920445e6980" providerId="LiveId" clId="{9BB04C64-65BF-4D03-BC82-A3C9E3A20544}" dt="2023-02-03T14:24:58.215" v="2214" actId="164"/>
          <ac:grpSpMkLst>
            <pc:docMk/>
            <pc:sldMk cId="3851397569" sldId="265"/>
            <ac:grpSpMk id="3610" creationId="{67950B7F-321C-3B8E-6E45-2B06C031F747}"/>
          </ac:grpSpMkLst>
        </pc:grpChg>
        <pc:grpChg chg="mod">
          <ac:chgData name="Cathrine Duedahl-Olesen" userId="0f4ad920445e6980" providerId="LiveId" clId="{9BB04C64-65BF-4D03-BC82-A3C9E3A20544}" dt="2023-02-03T14:23:40.930" v="2183"/>
          <ac:grpSpMkLst>
            <pc:docMk/>
            <pc:sldMk cId="3851397569" sldId="265"/>
            <ac:grpSpMk id="3612" creationId="{DC09E423-0CAB-4239-F8C1-7D7214B9EF2A}"/>
          </ac:grpSpMkLst>
        </pc:grpChg>
        <pc:grpChg chg="mod">
          <ac:chgData name="Cathrine Duedahl-Olesen" userId="0f4ad920445e6980" providerId="LiveId" clId="{9BB04C64-65BF-4D03-BC82-A3C9E3A20544}" dt="2023-02-03T14:23:40.930" v="2183"/>
          <ac:grpSpMkLst>
            <pc:docMk/>
            <pc:sldMk cId="3851397569" sldId="265"/>
            <ac:grpSpMk id="3613" creationId="{6A95A5B4-6C45-B265-E8E9-3668E2D68BDD}"/>
          </ac:grpSpMkLst>
        </pc:grpChg>
        <pc:grpChg chg="mod">
          <ac:chgData name="Cathrine Duedahl-Olesen" userId="0f4ad920445e6980" providerId="LiveId" clId="{9BB04C64-65BF-4D03-BC82-A3C9E3A20544}" dt="2023-02-03T14:23:40.930" v="2183"/>
          <ac:grpSpMkLst>
            <pc:docMk/>
            <pc:sldMk cId="3851397569" sldId="265"/>
            <ac:grpSpMk id="3614" creationId="{E60B9ED0-CD38-F197-965E-ACE3F9527D5A}"/>
          </ac:grpSpMkLst>
        </pc:grpChg>
        <pc:grpChg chg="add mod">
          <ac:chgData name="Cathrine Duedahl-Olesen" userId="0f4ad920445e6980" providerId="LiveId" clId="{9BB04C64-65BF-4D03-BC82-A3C9E3A20544}" dt="2023-02-03T14:24:58.215" v="2214" actId="164"/>
          <ac:grpSpMkLst>
            <pc:docMk/>
            <pc:sldMk cId="3851397569" sldId="265"/>
            <ac:grpSpMk id="3621" creationId="{10DD36F7-3118-9F60-35D5-CB4DC74BD9E1}"/>
          </ac:grpSpMkLst>
        </pc:grpChg>
        <pc:grpChg chg="mod">
          <ac:chgData name="Cathrine Duedahl-Olesen" userId="0f4ad920445e6980" providerId="LiveId" clId="{9BB04C64-65BF-4D03-BC82-A3C9E3A20544}" dt="2023-02-03T14:23:45.442" v="2185"/>
          <ac:grpSpMkLst>
            <pc:docMk/>
            <pc:sldMk cId="3851397569" sldId="265"/>
            <ac:grpSpMk id="3623" creationId="{CAAB6F0E-08B5-3157-3C66-6EF421A3ED9A}"/>
          </ac:grpSpMkLst>
        </pc:grpChg>
        <pc:grpChg chg="mod">
          <ac:chgData name="Cathrine Duedahl-Olesen" userId="0f4ad920445e6980" providerId="LiveId" clId="{9BB04C64-65BF-4D03-BC82-A3C9E3A20544}" dt="2023-02-03T14:23:45.442" v="2185"/>
          <ac:grpSpMkLst>
            <pc:docMk/>
            <pc:sldMk cId="3851397569" sldId="265"/>
            <ac:grpSpMk id="3624" creationId="{062A9535-638A-DC8E-B8FE-07E6390261DE}"/>
          </ac:grpSpMkLst>
        </pc:grpChg>
        <pc:grpChg chg="mod">
          <ac:chgData name="Cathrine Duedahl-Olesen" userId="0f4ad920445e6980" providerId="LiveId" clId="{9BB04C64-65BF-4D03-BC82-A3C9E3A20544}" dt="2023-02-03T14:23:45.442" v="2185"/>
          <ac:grpSpMkLst>
            <pc:docMk/>
            <pc:sldMk cId="3851397569" sldId="265"/>
            <ac:grpSpMk id="3625" creationId="{4980EC86-9BD2-DB96-15EB-E05D6324ACEA}"/>
          </ac:grpSpMkLst>
        </pc:grpChg>
        <pc:grpChg chg="add mod">
          <ac:chgData name="Cathrine Duedahl-Olesen" userId="0f4ad920445e6980" providerId="LiveId" clId="{9BB04C64-65BF-4D03-BC82-A3C9E3A20544}" dt="2023-02-03T14:24:58.215" v="2214" actId="164"/>
          <ac:grpSpMkLst>
            <pc:docMk/>
            <pc:sldMk cId="3851397569" sldId="265"/>
            <ac:grpSpMk id="3632" creationId="{B5094347-5BD7-C96C-BA95-AB1BC924E20E}"/>
          </ac:grpSpMkLst>
        </pc:grpChg>
        <pc:grpChg chg="mod">
          <ac:chgData name="Cathrine Duedahl-Olesen" userId="0f4ad920445e6980" providerId="LiveId" clId="{9BB04C64-65BF-4D03-BC82-A3C9E3A20544}" dt="2023-02-03T14:23:47.673" v="2187"/>
          <ac:grpSpMkLst>
            <pc:docMk/>
            <pc:sldMk cId="3851397569" sldId="265"/>
            <ac:grpSpMk id="3634" creationId="{F19A81A8-DE0B-3ABC-C2C0-E507A40DB4D5}"/>
          </ac:grpSpMkLst>
        </pc:grpChg>
        <pc:grpChg chg="mod">
          <ac:chgData name="Cathrine Duedahl-Olesen" userId="0f4ad920445e6980" providerId="LiveId" clId="{9BB04C64-65BF-4D03-BC82-A3C9E3A20544}" dt="2023-02-03T14:23:47.673" v="2187"/>
          <ac:grpSpMkLst>
            <pc:docMk/>
            <pc:sldMk cId="3851397569" sldId="265"/>
            <ac:grpSpMk id="3635" creationId="{C1EC6148-06F4-2B82-701A-46F11CA53E75}"/>
          </ac:grpSpMkLst>
        </pc:grpChg>
        <pc:grpChg chg="mod">
          <ac:chgData name="Cathrine Duedahl-Olesen" userId="0f4ad920445e6980" providerId="LiveId" clId="{9BB04C64-65BF-4D03-BC82-A3C9E3A20544}" dt="2023-02-03T14:23:47.673" v="2187"/>
          <ac:grpSpMkLst>
            <pc:docMk/>
            <pc:sldMk cId="3851397569" sldId="265"/>
            <ac:grpSpMk id="3636" creationId="{705C4E5F-E5CA-4100-87AA-A627C96DAE89}"/>
          </ac:grpSpMkLst>
        </pc:grpChg>
        <pc:grpChg chg="add mod">
          <ac:chgData name="Cathrine Duedahl-Olesen" userId="0f4ad920445e6980" providerId="LiveId" clId="{9BB04C64-65BF-4D03-BC82-A3C9E3A20544}" dt="2023-02-03T14:24:58.215" v="2214" actId="164"/>
          <ac:grpSpMkLst>
            <pc:docMk/>
            <pc:sldMk cId="3851397569" sldId="265"/>
            <ac:grpSpMk id="3643" creationId="{87BDA9B5-FD10-F17D-7375-0F269150F2F7}"/>
          </ac:grpSpMkLst>
        </pc:grpChg>
        <pc:grpChg chg="mod">
          <ac:chgData name="Cathrine Duedahl-Olesen" userId="0f4ad920445e6980" providerId="LiveId" clId="{9BB04C64-65BF-4D03-BC82-A3C9E3A20544}" dt="2023-02-03T14:23:52.819" v="2189"/>
          <ac:grpSpMkLst>
            <pc:docMk/>
            <pc:sldMk cId="3851397569" sldId="265"/>
            <ac:grpSpMk id="3645" creationId="{39813174-AA84-7049-D9E6-0AB85CF5D82D}"/>
          </ac:grpSpMkLst>
        </pc:grpChg>
        <pc:grpChg chg="mod">
          <ac:chgData name="Cathrine Duedahl-Olesen" userId="0f4ad920445e6980" providerId="LiveId" clId="{9BB04C64-65BF-4D03-BC82-A3C9E3A20544}" dt="2023-02-03T14:23:52.819" v="2189"/>
          <ac:grpSpMkLst>
            <pc:docMk/>
            <pc:sldMk cId="3851397569" sldId="265"/>
            <ac:grpSpMk id="3646" creationId="{EAD7A046-77DF-8A8B-CBC6-7C95DD9B846F}"/>
          </ac:grpSpMkLst>
        </pc:grpChg>
        <pc:grpChg chg="mod">
          <ac:chgData name="Cathrine Duedahl-Olesen" userId="0f4ad920445e6980" providerId="LiveId" clId="{9BB04C64-65BF-4D03-BC82-A3C9E3A20544}" dt="2023-02-03T14:23:52.819" v="2189"/>
          <ac:grpSpMkLst>
            <pc:docMk/>
            <pc:sldMk cId="3851397569" sldId="265"/>
            <ac:grpSpMk id="3647" creationId="{7D17DA78-6D33-4133-4007-4B673C7C281B}"/>
          </ac:grpSpMkLst>
        </pc:grpChg>
        <pc:grpChg chg="add mod">
          <ac:chgData name="Cathrine Duedahl-Olesen" userId="0f4ad920445e6980" providerId="LiveId" clId="{9BB04C64-65BF-4D03-BC82-A3C9E3A20544}" dt="2023-02-03T14:24:58.215" v="2214" actId="164"/>
          <ac:grpSpMkLst>
            <pc:docMk/>
            <pc:sldMk cId="3851397569" sldId="265"/>
            <ac:grpSpMk id="3654" creationId="{45D3A452-330F-8611-A2D4-489FE263C663}"/>
          </ac:grpSpMkLst>
        </pc:grpChg>
        <pc:grpChg chg="mod">
          <ac:chgData name="Cathrine Duedahl-Olesen" userId="0f4ad920445e6980" providerId="LiveId" clId="{9BB04C64-65BF-4D03-BC82-A3C9E3A20544}" dt="2023-02-03T14:23:55.533" v="2191"/>
          <ac:grpSpMkLst>
            <pc:docMk/>
            <pc:sldMk cId="3851397569" sldId="265"/>
            <ac:grpSpMk id="3656" creationId="{225A2735-A7F8-791E-7299-4654B3C7ED0F}"/>
          </ac:grpSpMkLst>
        </pc:grpChg>
        <pc:grpChg chg="mod">
          <ac:chgData name="Cathrine Duedahl-Olesen" userId="0f4ad920445e6980" providerId="LiveId" clId="{9BB04C64-65BF-4D03-BC82-A3C9E3A20544}" dt="2023-02-03T14:23:55.533" v="2191"/>
          <ac:grpSpMkLst>
            <pc:docMk/>
            <pc:sldMk cId="3851397569" sldId="265"/>
            <ac:grpSpMk id="3657" creationId="{F19ACDEA-34EA-DB57-0236-FE810CCF2F49}"/>
          </ac:grpSpMkLst>
        </pc:grpChg>
        <pc:grpChg chg="mod">
          <ac:chgData name="Cathrine Duedahl-Olesen" userId="0f4ad920445e6980" providerId="LiveId" clId="{9BB04C64-65BF-4D03-BC82-A3C9E3A20544}" dt="2023-02-03T14:23:55.533" v="2191"/>
          <ac:grpSpMkLst>
            <pc:docMk/>
            <pc:sldMk cId="3851397569" sldId="265"/>
            <ac:grpSpMk id="3658" creationId="{5AE176D3-497B-EDBA-445A-6C53DD2C9C7B}"/>
          </ac:grpSpMkLst>
        </pc:grpChg>
        <pc:grpChg chg="add mod">
          <ac:chgData name="Cathrine Duedahl-Olesen" userId="0f4ad920445e6980" providerId="LiveId" clId="{9BB04C64-65BF-4D03-BC82-A3C9E3A20544}" dt="2023-02-03T14:24:58.215" v="2214" actId="164"/>
          <ac:grpSpMkLst>
            <pc:docMk/>
            <pc:sldMk cId="3851397569" sldId="265"/>
            <ac:grpSpMk id="3665" creationId="{73FDEB34-847A-5E6D-8F82-433D8A7B8855}"/>
          </ac:grpSpMkLst>
        </pc:grpChg>
        <pc:grpChg chg="mod">
          <ac:chgData name="Cathrine Duedahl-Olesen" userId="0f4ad920445e6980" providerId="LiveId" clId="{9BB04C64-65BF-4D03-BC82-A3C9E3A20544}" dt="2023-02-03T14:23:59.861" v="2194"/>
          <ac:grpSpMkLst>
            <pc:docMk/>
            <pc:sldMk cId="3851397569" sldId="265"/>
            <ac:grpSpMk id="3667" creationId="{BBF746B3-99D3-6583-FAD6-4D54BE9ED603}"/>
          </ac:grpSpMkLst>
        </pc:grpChg>
        <pc:grpChg chg="mod">
          <ac:chgData name="Cathrine Duedahl-Olesen" userId="0f4ad920445e6980" providerId="LiveId" clId="{9BB04C64-65BF-4D03-BC82-A3C9E3A20544}" dt="2023-02-03T14:23:59.861" v="2194"/>
          <ac:grpSpMkLst>
            <pc:docMk/>
            <pc:sldMk cId="3851397569" sldId="265"/>
            <ac:grpSpMk id="3668" creationId="{9477289A-8A1A-13FD-01AA-E3D22F2B8BA1}"/>
          </ac:grpSpMkLst>
        </pc:grpChg>
        <pc:grpChg chg="mod">
          <ac:chgData name="Cathrine Duedahl-Olesen" userId="0f4ad920445e6980" providerId="LiveId" clId="{9BB04C64-65BF-4D03-BC82-A3C9E3A20544}" dt="2023-02-03T14:23:59.861" v="2194"/>
          <ac:grpSpMkLst>
            <pc:docMk/>
            <pc:sldMk cId="3851397569" sldId="265"/>
            <ac:grpSpMk id="3669" creationId="{A9D6547D-D3CD-CDBA-8C8A-DB02BFD85110}"/>
          </ac:grpSpMkLst>
        </pc:grpChg>
        <pc:grpChg chg="add mod">
          <ac:chgData name="Cathrine Duedahl-Olesen" userId="0f4ad920445e6980" providerId="LiveId" clId="{9BB04C64-65BF-4D03-BC82-A3C9E3A20544}" dt="2023-02-03T14:24:58.215" v="2214" actId="164"/>
          <ac:grpSpMkLst>
            <pc:docMk/>
            <pc:sldMk cId="3851397569" sldId="265"/>
            <ac:grpSpMk id="3676" creationId="{1B5B785A-2449-D7F9-CDC1-938D7EBE3925}"/>
          </ac:grpSpMkLst>
        </pc:grpChg>
        <pc:grpChg chg="mod">
          <ac:chgData name="Cathrine Duedahl-Olesen" userId="0f4ad920445e6980" providerId="LiveId" clId="{9BB04C64-65BF-4D03-BC82-A3C9E3A20544}" dt="2023-02-03T14:24:02.799" v="2196"/>
          <ac:grpSpMkLst>
            <pc:docMk/>
            <pc:sldMk cId="3851397569" sldId="265"/>
            <ac:grpSpMk id="3678" creationId="{9335DFBE-2647-EF0E-02F2-E617E132E0FF}"/>
          </ac:grpSpMkLst>
        </pc:grpChg>
        <pc:grpChg chg="mod">
          <ac:chgData name="Cathrine Duedahl-Olesen" userId="0f4ad920445e6980" providerId="LiveId" clId="{9BB04C64-65BF-4D03-BC82-A3C9E3A20544}" dt="2023-02-03T14:24:02.799" v="2196"/>
          <ac:grpSpMkLst>
            <pc:docMk/>
            <pc:sldMk cId="3851397569" sldId="265"/>
            <ac:grpSpMk id="3679" creationId="{042103D6-83F8-0823-D1E3-63177C76C5C4}"/>
          </ac:grpSpMkLst>
        </pc:grpChg>
        <pc:grpChg chg="mod">
          <ac:chgData name="Cathrine Duedahl-Olesen" userId="0f4ad920445e6980" providerId="LiveId" clId="{9BB04C64-65BF-4D03-BC82-A3C9E3A20544}" dt="2023-02-03T14:24:02.799" v="2196"/>
          <ac:grpSpMkLst>
            <pc:docMk/>
            <pc:sldMk cId="3851397569" sldId="265"/>
            <ac:grpSpMk id="3680" creationId="{2B2658D5-30F0-4F86-73E6-151549287923}"/>
          </ac:grpSpMkLst>
        </pc:grpChg>
        <pc:grpChg chg="add mod">
          <ac:chgData name="Cathrine Duedahl-Olesen" userId="0f4ad920445e6980" providerId="LiveId" clId="{9BB04C64-65BF-4D03-BC82-A3C9E3A20544}" dt="2023-02-03T14:24:58.215" v="2214" actId="164"/>
          <ac:grpSpMkLst>
            <pc:docMk/>
            <pc:sldMk cId="3851397569" sldId="265"/>
            <ac:grpSpMk id="3687" creationId="{7470CDE7-0074-D5D0-D151-83149D7815FA}"/>
          </ac:grpSpMkLst>
        </pc:grpChg>
        <pc:grpChg chg="mod">
          <ac:chgData name="Cathrine Duedahl-Olesen" userId="0f4ad920445e6980" providerId="LiveId" clId="{9BB04C64-65BF-4D03-BC82-A3C9E3A20544}" dt="2023-02-03T14:24:05.775" v="2198"/>
          <ac:grpSpMkLst>
            <pc:docMk/>
            <pc:sldMk cId="3851397569" sldId="265"/>
            <ac:grpSpMk id="3689" creationId="{4380EAA1-4140-3B94-ABED-BF191879036D}"/>
          </ac:grpSpMkLst>
        </pc:grpChg>
        <pc:grpChg chg="mod">
          <ac:chgData name="Cathrine Duedahl-Olesen" userId="0f4ad920445e6980" providerId="LiveId" clId="{9BB04C64-65BF-4D03-BC82-A3C9E3A20544}" dt="2023-02-03T14:24:05.775" v="2198"/>
          <ac:grpSpMkLst>
            <pc:docMk/>
            <pc:sldMk cId="3851397569" sldId="265"/>
            <ac:grpSpMk id="3690" creationId="{DCEAA296-6C06-7080-AEF8-4C791DF0ECD2}"/>
          </ac:grpSpMkLst>
        </pc:grpChg>
        <pc:grpChg chg="mod">
          <ac:chgData name="Cathrine Duedahl-Olesen" userId="0f4ad920445e6980" providerId="LiveId" clId="{9BB04C64-65BF-4D03-BC82-A3C9E3A20544}" dt="2023-02-03T14:24:05.775" v="2198"/>
          <ac:grpSpMkLst>
            <pc:docMk/>
            <pc:sldMk cId="3851397569" sldId="265"/>
            <ac:grpSpMk id="3691" creationId="{2AE72877-432F-E066-D02D-9F99326DA6F9}"/>
          </ac:grpSpMkLst>
        </pc:grpChg>
        <pc:grpChg chg="add mod">
          <ac:chgData name="Cathrine Duedahl-Olesen" userId="0f4ad920445e6980" providerId="LiveId" clId="{9BB04C64-65BF-4D03-BC82-A3C9E3A20544}" dt="2023-02-03T14:24:58.215" v="2214" actId="164"/>
          <ac:grpSpMkLst>
            <pc:docMk/>
            <pc:sldMk cId="3851397569" sldId="265"/>
            <ac:grpSpMk id="3698" creationId="{13F63D90-F93C-83AE-BF55-E5C9EC759E42}"/>
          </ac:grpSpMkLst>
        </pc:grpChg>
        <pc:grpChg chg="mod">
          <ac:chgData name="Cathrine Duedahl-Olesen" userId="0f4ad920445e6980" providerId="LiveId" clId="{9BB04C64-65BF-4D03-BC82-A3C9E3A20544}" dt="2023-02-03T14:24:11.042" v="2200"/>
          <ac:grpSpMkLst>
            <pc:docMk/>
            <pc:sldMk cId="3851397569" sldId="265"/>
            <ac:grpSpMk id="3700" creationId="{FDC0D389-222E-4C70-5106-6BFB5800D178}"/>
          </ac:grpSpMkLst>
        </pc:grpChg>
        <pc:grpChg chg="mod">
          <ac:chgData name="Cathrine Duedahl-Olesen" userId="0f4ad920445e6980" providerId="LiveId" clId="{9BB04C64-65BF-4D03-BC82-A3C9E3A20544}" dt="2023-02-03T14:24:11.042" v="2200"/>
          <ac:grpSpMkLst>
            <pc:docMk/>
            <pc:sldMk cId="3851397569" sldId="265"/>
            <ac:grpSpMk id="3701" creationId="{CC361DCD-42B5-015F-9368-54FD65FDDAC4}"/>
          </ac:grpSpMkLst>
        </pc:grpChg>
        <pc:grpChg chg="mod">
          <ac:chgData name="Cathrine Duedahl-Olesen" userId="0f4ad920445e6980" providerId="LiveId" clId="{9BB04C64-65BF-4D03-BC82-A3C9E3A20544}" dt="2023-02-03T14:24:11.042" v="2200"/>
          <ac:grpSpMkLst>
            <pc:docMk/>
            <pc:sldMk cId="3851397569" sldId="265"/>
            <ac:grpSpMk id="3702" creationId="{230F79FF-55C0-A93F-22DA-832E6A155A23}"/>
          </ac:grpSpMkLst>
        </pc:grpChg>
        <pc:grpChg chg="add mod">
          <ac:chgData name="Cathrine Duedahl-Olesen" userId="0f4ad920445e6980" providerId="LiveId" clId="{9BB04C64-65BF-4D03-BC82-A3C9E3A20544}" dt="2023-02-03T14:24:58.215" v="2214" actId="164"/>
          <ac:grpSpMkLst>
            <pc:docMk/>
            <pc:sldMk cId="3851397569" sldId="265"/>
            <ac:grpSpMk id="3709" creationId="{0986A30F-9B72-942C-4C0C-FF3B0B058583}"/>
          </ac:grpSpMkLst>
        </pc:grpChg>
        <pc:grpChg chg="mod">
          <ac:chgData name="Cathrine Duedahl-Olesen" userId="0f4ad920445e6980" providerId="LiveId" clId="{9BB04C64-65BF-4D03-BC82-A3C9E3A20544}" dt="2023-02-03T14:24:21.895" v="2203"/>
          <ac:grpSpMkLst>
            <pc:docMk/>
            <pc:sldMk cId="3851397569" sldId="265"/>
            <ac:grpSpMk id="3711" creationId="{F8EC6BC9-257C-2F68-098E-36D3B0F8E252}"/>
          </ac:grpSpMkLst>
        </pc:grpChg>
        <pc:grpChg chg="mod">
          <ac:chgData name="Cathrine Duedahl-Olesen" userId="0f4ad920445e6980" providerId="LiveId" clId="{9BB04C64-65BF-4D03-BC82-A3C9E3A20544}" dt="2023-02-03T14:24:21.895" v="2203"/>
          <ac:grpSpMkLst>
            <pc:docMk/>
            <pc:sldMk cId="3851397569" sldId="265"/>
            <ac:grpSpMk id="3712" creationId="{44E9EABC-3BC4-8CE2-8994-423CD6B2E710}"/>
          </ac:grpSpMkLst>
        </pc:grpChg>
        <pc:grpChg chg="mod">
          <ac:chgData name="Cathrine Duedahl-Olesen" userId="0f4ad920445e6980" providerId="LiveId" clId="{9BB04C64-65BF-4D03-BC82-A3C9E3A20544}" dt="2023-02-03T14:24:21.895" v="2203"/>
          <ac:grpSpMkLst>
            <pc:docMk/>
            <pc:sldMk cId="3851397569" sldId="265"/>
            <ac:grpSpMk id="3713" creationId="{061581DD-E56E-0C0C-FFEC-CA07420A83DB}"/>
          </ac:grpSpMkLst>
        </pc:grpChg>
        <pc:grpChg chg="add mod">
          <ac:chgData name="Cathrine Duedahl-Olesen" userId="0f4ad920445e6980" providerId="LiveId" clId="{9BB04C64-65BF-4D03-BC82-A3C9E3A20544}" dt="2023-02-03T14:24:58.215" v="2214" actId="164"/>
          <ac:grpSpMkLst>
            <pc:docMk/>
            <pc:sldMk cId="3851397569" sldId="265"/>
            <ac:grpSpMk id="3720" creationId="{D0D676DF-AABC-4E86-B6F9-3594720D6CF3}"/>
          </ac:grpSpMkLst>
        </pc:grpChg>
        <pc:grpChg chg="mod">
          <ac:chgData name="Cathrine Duedahl-Olesen" userId="0f4ad920445e6980" providerId="LiveId" clId="{9BB04C64-65BF-4D03-BC82-A3C9E3A20544}" dt="2023-02-03T14:24:26.635" v="2206"/>
          <ac:grpSpMkLst>
            <pc:docMk/>
            <pc:sldMk cId="3851397569" sldId="265"/>
            <ac:grpSpMk id="3722" creationId="{A484D660-0219-99C8-7036-1681F9D22C9A}"/>
          </ac:grpSpMkLst>
        </pc:grpChg>
        <pc:grpChg chg="mod">
          <ac:chgData name="Cathrine Duedahl-Olesen" userId="0f4ad920445e6980" providerId="LiveId" clId="{9BB04C64-65BF-4D03-BC82-A3C9E3A20544}" dt="2023-02-03T14:24:26.635" v="2206"/>
          <ac:grpSpMkLst>
            <pc:docMk/>
            <pc:sldMk cId="3851397569" sldId="265"/>
            <ac:grpSpMk id="3723" creationId="{8C666EDB-DA22-2BB1-E0BD-61EA75B94D05}"/>
          </ac:grpSpMkLst>
        </pc:grpChg>
        <pc:grpChg chg="mod">
          <ac:chgData name="Cathrine Duedahl-Olesen" userId="0f4ad920445e6980" providerId="LiveId" clId="{9BB04C64-65BF-4D03-BC82-A3C9E3A20544}" dt="2023-02-03T14:24:26.635" v="2206"/>
          <ac:grpSpMkLst>
            <pc:docMk/>
            <pc:sldMk cId="3851397569" sldId="265"/>
            <ac:grpSpMk id="3724" creationId="{C0763B5E-D6EE-A864-A189-D448660AF714}"/>
          </ac:grpSpMkLst>
        </pc:grpChg>
        <pc:grpChg chg="add mod">
          <ac:chgData name="Cathrine Duedahl-Olesen" userId="0f4ad920445e6980" providerId="LiveId" clId="{9BB04C64-65BF-4D03-BC82-A3C9E3A20544}" dt="2023-02-03T14:24:58.215" v="2214" actId="164"/>
          <ac:grpSpMkLst>
            <pc:docMk/>
            <pc:sldMk cId="3851397569" sldId="265"/>
            <ac:grpSpMk id="3731" creationId="{D9F641F3-8288-5BE8-BDD2-261E7DC27512}"/>
          </ac:grpSpMkLst>
        </pc:grpChg>
        <pc:grpChg chg="mod">
          <ac:chgData name="Cathrine Duedahl-Olesen" userId="0f4ad920445e6980" providerId="LiveId" clId="{9BB04C64-65BF-4D03-BC82-A3C9E3A20544}" dt="2023-02-03T14:24:32.051" v="2208"/>
          <ac:grpSpMkLst>
            <pc:docMk/>
            <pc:sldMk cId="3851397569" sldId="265"/>
            <ac:grpSpMk id="3733" creationId="{8D6E61DB-A408-3C0C-22E9-8570D9AD17A6}"/>
          </ac:grpSpMkLst>
        </pc:grpChg>
        <pc:grpChg chg="mod">
          <ac:chgData name="Cathrine Duedahl-Olesen" userId="0f4ad920445e6980" providerId="LiveId" clId="{9BB04C64-65BF-4D03-BC82-A3C9E3A20544}" dt="2023-02-03T14:24:32.051" v="2208"/>
          <ac:grpSpMkLst>
            <pc:docMk/>
            <pc:sldMk cId="3851397569" sldId="265"/>
            <ac:grpSpMk id="3734" creationId="{AF3BE8E5-E74C-FEE3-0FCC-A55EE3B89960}"/>
          </ac:grpSpMkLst>
        </pc:grpChg>
        <pc:grpChg chg="mod">
          <ac:chgData name="Cathrine Duedahl-Olesen" userId="0f4ad920445e6980" providerId="LiveId" clId="{9BB04C64-65BF-4D03-BC82-A3C9E3A20544}" dt="2023-02-03T14:24:32.051" v="2208"/>
          <ac:grpSpMkLst>
            <pc:docMk/>
            <pc:sldMk cId="3851397569" sldId="265"/>
            <ac:grpSpMk id="3735" creationId="{4399E2A9-FF79-6AF8-0351-DDC29DFC3A90}"/>
          </ac:grpSpMkLst>
        </pc:grpChg>
        <pc:grpChg chg="add mod">
          <ac:chgData name="Cathrine Duedahl-Olesen" userId="0f4ad920445e6980" providerId="LiveId" clId="{9BB04C64-65BF-4D03-BC82-A3C9E3A20544}" dt="2023-02-03T14:24:58.215" v="2214" actId="164"/>
          <ac:grpSpMkLst>
            <pc:docMk/>
            <pc:sldMk cId="3851397569" sldId="265"/>
            <ac:grpSpMk id="3742" creationId="{4B8C2D20-F781-9CF4-55DB-3CB7C9B8EB3F}"/>
          </ac:grpSpMkLst>
        </pc:grpChg>
        <pc:grpChg chg="mod">
          <ac:chgData name="Cathrine Duedahl-Olesen" userId="0f4ad920445e6980" providerId="LiveId" clId="{9BB04C64-65BF-4D03-BC82-A3C9E3A20544}" dt="2023-02-03T14:24:42.561" v="2211"/>
          <ac:grpSpMkLst>
            <pc:docMk/>
            <pc:sldMk cId="3851397569" sldId="265"/>
            <ac:grpSpMk id="3744" creationId="{8D6A51F9-C6D8-AE5B-6A48-4B8DC1C18CCF}"/>
          </ac:grpSpMkLst>
        </pc:grpChg>
        <pc:grpChg chg="mod">
          <ac:chgData name="Cathrine Duedahl-Olesen" userId="0f4ad920445e6980" providerId="LiveId" clId="{9BB04C64-65BF-4D03-BC82-A3C9E3A20544}" dt="2023-02-03T14:24:42.561" v="2211"/>
          <ac:grpSpMkLst>
            <pc:docMk/>
            <pc:sldMk cId="3851397569" sldId="265"/>
            <ac:grpSpMk id="3745" creationId="{4624BD6B-D3FF-371B-3A63-045F64D4AB34}"/>
          </ac:grpSpMkLst>
        </pc:grpChg>
        <pc:grpChg chg="mod">
          <ac:chgData name="Cathrine Duedahl-Olesen" userId="0f4ad920445e6980" providerId="LiveId" clId="{9BB04C64-65BF-4D03-BC82-A3C9E3A20544}" dt="2023-02-03T14:24:42.561" v="2211"/>
          <ac:grpSpMkLst>
            <pc:docMk/>
            <pc:sldMk cId="3851397569" sldId="265"/>
            <ac:grpSpMk id="3746" creationId="{0A970973-A3AD-F7B6-6B99-6270D9ADB1F6}"/>
          </ac:grpSpMkLst>
        </pc:grpChg>
        <pc:grpChg chg="add mod">
          <ac:chgData name="Cathrine Duedahl-Olesen" userId="0f4ad920445e6980" providerId="LiveId" clId="{9BB04C64-65BF-4D03-BC82-A3C9E3A20544}" dt="2023-02-03T14:24:58.215" v="2214" actId="164"/>
          <ac:grpSpMkLst>
            <pc:docMk/>
            <pc:sldMk cId="3851397569" sldId="265"/>
            <ac:grpSpMk id="3753" creationId="{8AC498F4-6FAE-D713-25DA-AF16E0180FAA}"/>
          </ac:grpSpMkLst>
        </pc:grpChg>
        <pc:grpChg chg="add mod">
          <ac:chgData name="Cathrine Duedahl-Olesen" userId="0f4ad920445e6980" providerId="LiveId" clId="{9BB04C64-65BF-4D03-BC82-A3C9E3A20544}" dt="2023-02-03T14:25:12.049" v="2218" actId="1076"/>
          <ac:grpSpMkLst>
            <pc:docMk/>
            <pc:sldMk cId="3851397569" sldId="265"/>
            <ac:grpSpMk id="3754" creationId="{2ACC03B7-8C50-B71E-D55D-DCD26A08BC45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755" creationId="{3F3E36A5-5C0C-8F07-B749-285B6D7DA040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756" creationId="{8AF30B66-9CD5-EA10-B6D2-CAD0AF098FF3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757" creationId="{A3A21991-26B6-5D75-4F2F-A1D95B9915F3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758" creationId="{2B87A639-9913-41BA-6344-469DCAD6A847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759" creationId="{3257F493-7E5B-30E0-A8B0-67DFEFF7F091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760" creationId="{C260A8D9-7DAD-2F81-DFE1-5B0712D6F044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761" creationId="{8FED4140-2949-834B-FFC0-F74C6368D863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762" creationId="{7DC69BD6-3C73-0BC5-491E-FDCD57921202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763" creationId="{D3A8DDE7-BE32-84F2-3765-CA10C635CF56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764" creationId="{FC470605-BC46-A9E6-D445-7F13E1F94B23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765" creationId="{0F8C724F-5C47-297B-BEEF-702F2AA6B47A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766" creationId="{D9B93708-437D-1C22-DC54-7D8CFEC654F6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767" creationId="{B0E94D1B-A60A-6527-1F6D-A4BF28C77142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768" creationId="{04C41C1D-CFCC-29EC-7AB9-FB3E8FC59A87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769" creationId="{610EFBFD-386F-44C6-77E7-B8985751419C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770" creationId="{AD2FECA0-69FC-BCCC-79C7-027184F900FA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771" creationId="{C6C1A247-C683-06DF-513C-568AE919B60A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772" creationId="{A884DA8D-6725-2915-E9E5-7DBA8AD55D35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773" creationId="{FAFAA783-35CC-7891-8650-AA5A3C0BF6CE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774" creationId="{970D6CF1-8E50-06F7-4E04-CD79DB510A25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775" creationId="{B1A2F74E-6FB7-5B43-B3D8-2D05623FA65F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776" creationId="{3B93856D-6E0C-6DD2-7062-EF0031FBB4A9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777" creationId="{F838A8B4-F10A-DB30-B156-0DE9E7FBB066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778" creationId="{6BA6B81B-91E3-36BC-7B9A-64BC872E7CE4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779" creationId="{75EBF331-2579-D324-47B6-D803B1337FCF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780" creationId="{245F0BAF-3E4A-D2A4-024B-4ACCA4362B40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781" creationId="{1732F8C8-3BC0-6BC5-2259-F05B173FBEEB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782" creationId="{48E3353C-7DC1-F931-3EE4-0DA7D2433CCC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783" creationId="{E9E30C1D-F3D8-29BC-A562-96FDF91146D9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784" creationId="{F783BA2B-7689-CED3-DF6C-5F769F16B375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785" creationId="{1EA7F5DB-0754-FFCD-4C0E-CB6B1EF03D7D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786" creationId="{7EBA6CC7-68B6-EF69-1FEE-67B1654F779D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787" creationId="{802F78B7-25F7-1AD4-42FD-1E09A80D3589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788" creationId="{BD668404-5906-E013-956E-7BF7D2DD5DD0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790" creationId="{F9E0024F-7787-DABE-DB7D-3BF2A11C08B0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791" creationId="{D0EFE81E-83E5-6266-A9F9-CFE78C462273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792" creationId="{F27E8B10-A731-FC44-34A9-0521A87DA947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800" creationId="{FC847680-734D-09F8-DBCB-DAA89DF154C0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801" creationId="{9AE140F7-898A-665C-5C8F-482D97249F65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802" creationId="{9263A187-BFDC-D91F-8C87-B44A156F50D2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810" creationId="{EA9934FD-15FB-BC38-C724-F11B665A52FB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811" creationId="{91C8606D-19E8-7F81-FB2E-ED45A2FB1186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812" creationId="{B5B07B41-8225-9EEA-7075-966A0D61B2BD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820" creationId="{8EF0A38B-3AD8-ED21-C69B-826CF8EB4A9C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821" creationId="{1E26663C-8ED8-9E01-C4C3-47C0A7109D18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822" creationId="{160E32AB-163F-7E46-72D5-74212316DF60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830" creationId="{46E0FE20-1EAB-2A77-8CBA-E92ED6E81FB1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831" creationId="{5D0A205E-3152-C1AB-ADA8-EAA041E9F6B2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832" creationId="{1D443CE2-7107-1EC3-6ACE-19191DE4F162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840" creationId="{4C4A91CE-C68A-7795-7B5E-7D2948E05C5D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841" creationId="{C91B4F15-3EF8-B8C5-A538-7409826B66F1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842" creationId="{6CCAFFD9-B108-B9BE-2A8A-EC40E5556BED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850" creationId="{27EB80C6-0928-C97B-3D7F-F93214C0F613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851" creationId="{1493D781-7DAC-81C3-808C-17BB9E4A307E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852" creationId="{1E5F8A49-6BC9-EBFF-6520-EF7770661135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860" creationId="{FA96C4E2-6A8D-80D9-50F5-2400BA165F7F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861" creationId="{51E9FF5D-83DB-1AC9-5E74-CDEF159D464B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862" creationId="{F600DF54-B588-D406-E9B8-A71D6E57FE11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870" creationId="{277F293D-2135-544F-E852-508CAFE2C73E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871" creationId="{D38801C3-C730-ADB6-F2AE-E2D5C890F650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872" creationId="{4907DB00-F342-00D0-4FF1-111DF5584A81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880" creationId="{9F01A842-5731-ACBD-CE3E-91A179007323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881" creationId="{EEA54CBC-8334-8DC5-B117-0E55B8A9ABA1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882" creationId="{C5D0BB97-2DEC-629D-CCAC-5D1ECDA3B00E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890" creationId="{8F2608D5-5A93-F7E9-D742-8E7BD2F418CF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891" creationId="{B405E904-797C-2093-6FEE-F29A3B502569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892" creationId="{D4A89951-4C37-9FA1-7E71-3B5A24CACE63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900" creationId="{C7248F6F-A378-919E-6737-2FDE7F05B35C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901" creationId="{8E186EC3-1E33-FA54-CE3E-1116EE94ABB1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902" creationId="{C7FCC3B5-A673-CB41-8283-65EC2646AA7D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910" creationId="{570D67C2-F9B7-9973-7BB2-C63A8A15F452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911" creationId="{14A5D5BE-1A16-21AC-7BC0-0E0ACE1EECE1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912" creationId="{47B0EF7A-879B-A29C-B191-9E9E62AC10FB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920" creationId="{AD484A37-4CCB-144E-ECAC-F50D226AC47B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921" creationId="{1C17CE96-1DFC-CE9D-FC7A-B837E9902A6D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922" creationId="{1D8B176C-026A-EA26-5521-1C853A9A76A5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930" creationId="{0E2815B5-91C5-8179-F6D6-A7241C23F04C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931" creationId="{D1EB3160-A76B-43CB-8780-A61964DDB7C7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932" creationId="{E64466D2-4999-081F-1305-3D1E5110D358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940" creationId="{1659A6DF-57A4-3172-CD6C-221D0F4209CD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941" creationId="{390FBD47-3F35-5B25-2862-EB5B5E38AD03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942" creationId="{805383EF-D8BD-831C-E71A-85AAB9AEF46E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950" creationId="{C8FD574C-A331-B67D-AEAD-239F9850873F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951" creationId="{6CE65039-C1F3-2773-C2A3-C47A070BB4C6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952" creationId="{7C66538E-AA13-252B-E142-876735A887B6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960" creationId="{4269E026-C856-DA1C-6473-091CB762FD28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961" creationId="{35FD0A26-186D-C3C8-5957-029ABD4EA297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962" creationId="{9CF618BA-F7B4-D6A7-7F84-4F35FAC9C082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970" creationId="{C39D488E-A58D-EA7A-A10C-72C9B02DA68A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971" creationId="{0E28E470-506C-7735-4A89-1BC7101444B7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972" creationId="{FEC548CF-C72B-57F9-68B1-C0AD0C1A3856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980" creationId="{BBADB8EE-8879-54E1-53D0-784348B9E6E2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981" creationId="{709A9FA9-E4CF-1788-9474-ABB9327814DE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982" creationId="{975A3FB5-171C-9DB7-10E6-5C35745F0E78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990" creationId="{F0949656-E626-3A10-9CDD-CF4DF74847F4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991" creationId="{A4967CAB-5427-3E8C-D7F2-8C00F486B565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3992" creationId="{7E4A6125-E4D3-549B-137A-C6E41DE812F6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4000" creationId="{F3DE2764-C076-4E85-DE3C-CD7F219D1DEE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4001" creationId="{A614E7D6-E968-3A64-018A-7501DF04940E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4002" creationId="{67AD4A04-4AEF-16DA-F3CD-AA1077479C42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4010" creationId="{F9F629AB-1A56-E808-6160-48D8E1420D7C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4011" creationId="{7F96CD5B-B91E-D228-72E7-889E24C43B79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4012" creationId="{C692129A-22EB-6F14-BEDD-0C1C06D5FFFF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4020" creationId="{3DC056EB-AE92-D7E2-2BEE-702C97FA7C64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4021" creationId="{D5092780-2CB3-E69A-65D5-4F10B706D39C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4022" creationId="{EDBE3D15-7924-FF7A-4DDA-9685D65FDA40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4030" creationId="{BE2F5F0F-C62A-47BF-1190-7A490121A3AE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4031" creationId="{FDCF9358-CE0E-FF73-1BDD-851FE7CD0B2D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4032" creationId="{414A7660-0954-655D-1800-A38B6DCED2B5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4040" creationId="{0CE0D76B-F8DA-A6AD-31FB-E0DBAFB20CF2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4041" creationId="{E9705EC4-BB4C-7D1A-9B5D-FBF2F8708949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4042" creationId="{A31E90FF-E3C8-19B1-FFDE-83CCB0EFECB5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4050" creationId="{41692AA0-573C-8CC7-F7FA-70B414E0EC4F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4051" creationId="{FB9F1CC8-170C-C547-8C00-C950B8A14C07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4052" creationId="{42B0F2CF-FEA1-CC78-0608-7A4229E4F765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4060" creationId="{F33E8D1A-FB83-2A57-F3BF-78116A6F92DE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4061" creationId="{9023F498-56EC-5D4F-E406-593F00FD0E09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4062" creationId="{65314131-2E78-11F5-5FFA-E6338A1EA07F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4070" creationId="{0B9595AF-3441-B75B-1597-3257FB05CE50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4071" creationId="{08FB56B3-4D4F-4AEB-4140-74F2ED9731F4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4072" creationId="{C9140A9F-7402-68E3-9440-78FF2DE0E1B8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4080" creationId="{7EBAA4C5-B0B0-21F2-A950-1D042ABF672E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4081" creationId="{5D37150F-5FC3-8FDC-240B-F68577BA053A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4082" creationId="{05ACF728-5EC3-0DDE-68BB-2234E204A75D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4090" creationId="{68642F18-3A3E-1F8C-0B31-1A4527818D05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4091" creationId="{B84B0E79-0EFF-0838-59AD-93F9E8E9AF34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4092" creationId="{6FD54C99-164D-7967-B8B0-313445766FF1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4100" creationId="{9F4DDADA-85BB-36D0-85EF-939EF77F3C0E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4101" creationId="{F41DBFFF-2B3D-C74B-8283-504F022FE23A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4102" creationId="{8B2FE060-BA6F-C080-7B3F-F2E40FC0A6C0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4110" creationId="{CF4EF1BA-7388-6BE2-D7E3-8194AFD0CA70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4111" creationId="{1E188E7F-6E83-E66B-75DC-F0DF4BAE7FC2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4112" creationId="{CA5A4D9C-65B9-C954-74B8-9F7D4B9AFF23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4120" creationId="{0AD82656-340A-D577-49C9-2C5C29FD1801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4121" creationId="{ABC8757C-6F94-0614-AA58-C2EE4A10A0B4}"/>
          </ac:grpSpMkLst>
        </pc:grpChg>
        <pc:grpChg chg="mod">
          <ac:chgData name="Cathrine Duedahl-Olesen" userId="0f4ad920445e6980" providerId="LiveId" clId="{9BB04C64-65BF-4D03-BC82-A3C9E3A20544}" dt="2023-02-03T14:25:03.200" v="2215"/>
          <ac:grpSpMkLst>
            <pc:docMk/>
            <pc:sldMk cId="3851397569" sldId="265"/>
            <ac:grpSpMk id="4122" creationId="{A9B53F9D-965A-D535-75AD-A105B9504030}"/>
          </ac:grpSpMkLst>
        </pc:grpChg>
        <pc:picChg chg="add del mod ord">
          <ac:chgData name="Cathrine Duedahl-Olesen" userId="0f4ad920445e6980" providerId="LiveId" clId="{9BB04C64-65BF-4D03-BC82-A3C9E3A20544}" dt="2023-02-03T12:22:36.806" v="1208" actId="478"/>
          <ac:picMkLst>
            <pc:docMk/>
            <pc:sldMk cId="3851397569" sldId="265"/>
            <ac:picMk id="15" creationId="{DC2DC089-E20D-73AC-A6C2-1514714A329B}"/>
          </ac:picMkLst>
        </pc:picChg>
        <pc:picChg chg="add del mod">
          <ac:chgData name="Cathrine Duedahl-Olesen" userId="0f4ad920445e6980" providerId="LiveId" clId="{9BB04C64-65BF-4D03-BC82-A3C9E3A20544}" dt="2023-02-03T13:07:17.704" v="1470" actId="478"/>
          <ac:picMkLst>
            <pc:docMk/>
            <pc:sldMk cId="3851397569" sldId="265"/>
            <ac:picMk id="16" creationId="{87D08747-8722-090C-DC12-AC3CAFD1066E}"/>
          </ac:picMkLst>
        </pc:picChg>
        <pc:picChg chg="add del mod">
          <ac:chgData name="Cathrine Duedahl-Olesen" userId="0f4ad920445e6980" providerId="LiveId" clId="{9BB04C64-65BF-4D03-BC82-A3C9E3A20544}" dt="2023-02-03T13:07:14.756" v="1469" actId="478"/>
          <ac:picMkLst>
            <pc:docMk/>
            <pc:sldMk cId="3851397569" sldId="265"/>
            <ac:picMk id="17" creationId="{BFB04679-5E20-A422-5E6F-FABC1A2A108A}"/>
          </ac:picMkLst>
        </pc:picChg>
        <pc:picChg chg="add del mod">
          <ac:chgData name="Cathrine Duedahl-Olesen" userId="0f4ad920445e6980" providerId="LiveId" clId="{9BB04C64-65BF-4D03-BC82-A3C9E3A20544}" dt="2023-02-03T13:07:11.843" v="1468" actId="478"/>
          <ac:picMkLst>
            <pc:docMk/>
            <pc:sldMk cId="3851397569" sldId="265"/>
            <ac:picMk id="18" creationId="{B3813E79-9625-D9DD-5622-741782535F5E}"/>
          </ac:picMkLst>
        </pc:picChg>
        <pc:picChg chg="add del mod">
          <ac:chgData name="Cathrine Duedahl-Olesen" userId="0f4ad920445e6980" providerId="LiveId" clId="{9BB04C64-65BF-4D03-BC82-A3C9E3A20544}" dt="2023-02-03T13:07:09.400" v="1467" actId="478"/>
          <ac:picMkLst>
            <pc:docMk/>
            <pc:sldMk cId="3851397569" sldId="265"/>
            <ac:picMk id="2050" creationId="{BBEE1A82-32B2-F899-56B5-9B1D0C145C83}"/>
          </ac:picMkLst>
        </pc:picChg>
        <pc:picChg chg="add del mod">
          <ac:chgData name="Cathrine Duedahl-Olesen" userId="0f4ad920445e6980" providerId="LiveId" clId="{9BB04C64-65BF-4D03-BC82-A3C9E3A20544}" dt="2023-02-03T14:09:25.370" v="1999" actId="478"/>
          <ac:picMkLst>
            <pc:docMk/>
            <pc:sldMk cId="3851397569" sldId="265"/>
            <ac:picMk id="2186" creationId="{65DE3578-A779-8B30-62DA-38AC1E70E02A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187" creationId="{20921057-CE11-9B2E-3023-4C8816697E5C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188" creationId="{6E8DCA61-97DA-FD1F-D2E9-83EE801D703E}"/>
          </ac:picMkLst>
        </pc:picChg>
        <pc:picChg chg="add del mod">
          <ac:chgData name="Cathrine Duedahl-Olesen" userId="0f4ad920445e6980" providerId="LiveId" clId="{9BB04C64-65BF-4D03-BC82-A3C9E3A20544}" dt="2023-02-03T13:53:28.824" v="1843" actId="478"/>
          <ac:picMkLst>
            <pc:docMk/>
            <pc:sldMk cId="3851397569" sldId="265"/>
            <ac:picMk id="2189" creationId="{5953054D-38F2-4231-FCAF-DA18C2EB0E75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190" creationId="{44EE1054-1920-0766-D49D-32CB3D99317B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191" creationId="{12278268-E15F-36C3-99FB-B5F542AADDC1}"/>
          </ac:picMkLst>
        </pc:picChg>
        <pc:picChg chg="add del mod">
          <ac:chgData name="Cathrine Duedahl-Olesen" userId="0f4ad920445e6980" providerId="LiveId" clId="{9BB04C64-65BF-4D03-BC82-A3C9E3A20544}" dt="2023-02-03T13:54:56.527" v="1856" actId="478"/>
          <ac:picMkLst>
            <pc:docMk/>
            <pc:sldMk cId="3851397569" sldId="265"/>
            <ac:picMk id="2192" creationId="{04AC8AE8-BEFA-8C17-097C-24CB9C8EC0C7}"/>
          </ac:picMkLst>
        </pc:picChg>
        <pc:picChg chg="add del mod">
          <ac:chgData name="Cathrine Duedahl-Olesen" userId="0f4ad920445e6980" providerId="LiveId" clId="{9BB04C64-65BF-4D03-BC82-A3C9E3A20544}" dt="2023-02-03T13:54:56.527" v="1856" actId="478"/>
          <ac:picMkLst>
            <pc:docMk/>
            <pc:sldMk cId="3851397569" sldId="265"/>
            <ac:picMk id="2193" creationId="{19C7BD3A-79B1-38B0-F77E-AEE6B9C02C67}"/>
          </ac:picMkLst>
        </pc:picChg>
        <pc:picChg chg="add del mod">
          <ac:chgData name="Cathrine Duedahl-Olesen" userId="0f4ad920445e6980" providerId="LiveId" clId="{9BB04C64-65BF-4D03-BC82-A3C9E3A20544}" dt="2023-02-03T13:54:56.527" v="1856" actId="478"/>
          <ac:picMkLst>
            <pc:docMk/>
            <pc:sldMk cId="3851397569" sldId="265"/>
            <ac:picMk id="2194" creationId="{9D298205-56C9-8998-195D-C669597D8E84}"/>
          </ac:picMkLst>
        </pc:picChg>
        <pc:picChg chg="add del mod">
          <ac:chgData name="Cathrine Duedahl-Olesen" userId="0f4ad920445e6980" providerId="LiveId" clId="{9BB04C64-65BF-4D03-BC82-A3C9E3A20544}" dt="2023-02-03T13:54:56.527" v="1856" actId="478"/>
          <ac:picMkLst>
            <pc:docMk/>
            <pc:sldMk cId="3851397569" sldId="265"/>
            <ac:picMk id="2195" creationId="{387028A8-05D7-03C0-2BD4-57C9B98A62B5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196" creationId="{7B039D98-9DB6-9995-EBD5-7643F34FECF2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197" creationId="{63A0A8BC-8C29-9F84-DFCB-90C4EE36A2B9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198" creationId="{8411FA03-0618-5C4B-221B-706A83178FAB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199" creationId="{01406BBE-F1B5-230E-4879-F6CB7AC7E7D9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00" creationId="{F06C6EC5-8405-E2DB-53D7-1967C5EC2D28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01" creationId="{EA4ABD99-D40C-01B1-8C60-BFA8ECA0AC14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02" creationId="{6B7F74EA-C2DD-50F6-ADEB-EC21368B0EA6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03" creationId="{81334EA5-39E0-FDD3-D8E0-562B80DEB6C6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04" creationId="{5D12B183-2BAA-FBDD-0F2F-D1C78D143794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05" creationId="{1E321C26-A7EA-B2BC-EF60-3D977F844164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06" creationId="{8545BB3F-FBB0-447F-CE24-4D8182808D85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07" creationId="{660738E9-6DA5-DADD-FC3C-1189350646C7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08" creationId="{9437FE0D-61C5-A088-D883-6E09D51448BD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09" creationId="{CDD74D5A-F806-5A44-C463-DE58CCDC6276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10" creationId="{25DDDFE4-DA6D-1F59-35F8-D48C4456D4A9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11" creationId="{F80D9590-0D5D-2A6A-7DD5-43D9C11BC8BB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12" creationId="{D15EA282-E811-52EE-2D10-62CA7CE2F968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13" creationId="{8576B962-037E-E4ED-660B-D9934DEE8EAD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14" creationId="{C0B41A3E-58D1-53F5-1279-78072FEF089B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15" creationId="{9E41C86E-1C7E-6362-0A37-6776FC235ECC}"/>
          </ac:picMkLst>
        </pc:picChg>
        <pc:picChg chg="add del mod">
          <ac:chgData name="Cathrine Duedahl-Olesen" userId="0f4ad920445e6980" providerId="LiveId" clId="{9BB04C64-65BF-4D03-BC82-A3C9E3A20544}" dt="2023-02-03T13:57:42.233" v="1904" actId="478"/>
          <ac:picMkLst>
            <pc:docMk/>
            <pc:sldMk cId="3851397569" sldId="265"/>
            <ac:picMk id="2216" creationId="{32D69176-E246-E692-8362-8D3D419A87E7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17" creationId="{A6D4AF0F-198E-B816-1E42-8D85D312044A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18" creationId="{0FA55472-7B8E-2CFB-7B7B-FD76D8412D87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19" creationId="{99CD40A6-A964-4711-94D7-4C1B18725B87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20" creationId="{BE7FEB00-7567-BCD5-A27E-80CEB464788B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21" creationId="{4D337181-B6C4-6767-FBF2-8F61CE62540E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22" creationId="{EC06D58C-F3F0-608C-861D-96CAD9DE3FF4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23" creationId="{51EE875B-7555-B96A-9671-911C2A7AACF3}"/>
          </ac:picMkLst>
        </pc:picChg>
        <pc:picChg chg="add del mod">
          <ac:chgData name="Cathrine Duedahl-Olesen" userId="0f4ad920445e6980" providerId="LiveId" clId="{9BB04C64-65BF-4D03-BC82-A3C9E3A20544}" dt="2023-02-03T13:58:09.359" v="1917" actId="478"/>
          <ac:picMkLst>
            <pc:docMk/>
            <pc:sldMk cId="3851397569" sldId="265"/>
            <ac:picMk id="2224" creationId="{817E4E4F-1571-B014-07AA-6C99CC05318A}"/>
          </ac:picMkLst>
        </pc:picChg>
        <pc:picChg chg="add del mod">
          <ac:chgData name="Cathrine Duedahl-Olesen" userId="0f4ad920445e6980" providerId="LiveId" clId="{9BB04C64-65BF-4D03-BC82-A3C9E3A20544}" dt="2023-02-03T14:09:54.597" v="2008" actId="478"/>
          <ac:picMkLst>
            <pc:docMk/>
            <pc:sldMk cId="3851397569" sldId="265"/>
            <ac:picMk id="2225" creationId="{CD17DF43-2A53-B3CE-8B68-90C4F26A5DC0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26" creationId="{37673BAD-D417-4357-7BF3-6E4FB77D8347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27" creationId="{F066FC82-080F-78C9-F36D-AF6B05642014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28" creationId="{8C8F2382-A50A-E26B-3A85-86F6E8C29560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29" creationId="{E7E32F3C-2A09-EF68-DA96-49EC55EAAB89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30" creationId="{60B02570-39EE-2AC5-578D-538A1D8FBFED}"/>
          </ac:picMkLst>
        </pc:picChg>
        <pc:picChg chg="add del mod">
          <ac:chgData name="Cathrine Duedahl-Olesen" userId="0f4ad920445e6980" providerId="LiveId" clId="{9BB04C64-65BF-4D03-BC82-A3C9E3A20544}" dt="2023-02-03T13:58:13.397" v="1920" actId="478"/>
          <ac:picMkLst>
            <pc:docMk/>
            <pc:sldMk cId="3851397569" sldId="265"/>
            <ac:picMk id="2231" creationId="{BA5E7DF0-9E05-5060-1FBA-90BECF9D8720}"/>
          </ac:picMkLst>
        </pc:picChg>
        <pc:picChg chg="add del mod">
          <ac:chgData name="Cathrine Duedahl-Olesen" userId="0f4ad920445e6980" providerId="LiveId" clId="{9BB04C64-65BF-4D03-BC82-A3C9E3A20544}" dt="2023-02-03T14:09:54.597" v="2008" actId="478"/>
          <ac:picMkLst>
            <pc:docMk/>
            <pc:sldMk cId="3851397569" sldId="265"/>
            <ac:picMk id="2232" creationId="{0D67DE87-8FA6-C681-3910-4E54D4C4DADB}"/>
          </ac:picMkLst>
        </pc:picChg>
        <pc:picChg chg="add del mod">
          <ac:chgData name="Cathrine Duedahl-Olesen" userId="0f4ad920445e6980" providerId="LiveId" clId="{9BB04C64-65BF-4D03-BC82-A3C9E3A20544}" dt="2023-02-03T14:09:54.597" v="2008" actId="478"/>
          <ac:picMkLst>
            <pc:docMk/>
            <pc:sldMk cId="3851397569" sldId="265"/>
            <ac:picMk id="2233" creationId="{9CCE53C1-99DF-A98E-E0E4-7019756F925F}"/>
          </ac:picMkLst>
        </pc:picChg>
        <pc:picChg chg="add del mod">
          <ac:chgData name="Cathrine Duedahl-Olesen" userId="0f4ad920445e6980" providerId="LiveId" clId="{9BB04C64-65BF-4D03-BC82-A3C9E3A20544}" dt="2023-02-03T13:58:02.164" v="1911" actId="478"/>
          <ac:picMkLst>
            <pc:docMk/>
            <pc:sldMk cId="3851397569" sldId="265"/>
            <ac:picMk id="2234" creationId="{66157A55-B875-7E76-E81B-1681B7146984}"/>
          </ac:picMkLst>
        </pc:picChg>
        <pc:picChg chg="add del mod">
          <ac:chgData name="Cathrine Duedahl-Olesen" userId="0f4ad920445e6980" providerId="LiveId" clId="{9BB04C64-65BF-4D03-BC82-A3C9E3A20544}" dt="2023-02-03T13:58:03.222" v="1912" actId="478"/>
          <ac:picMkLst>
            <pc:docMk/>
            <pc:sldMk cId="3851397569" sldId="265"/>
            <ac:picMk id="2235" creationId="{E2AF1518-E5C8-8286-D15F-59F5EEE84E2B}"/>
          </ac:picMkLst>
        </pc:picChg>
        <pc:picChg chg="add del mod">
          <ac:chgData name="Cathrine Duedahl-Olesen" userId="0f4ad920445e6980" providerId="LiveId" clId="{9BB04C64-65BF-4D03-BC82-A3C9E3A20544}" dt="2023-02-03T14:09:56.983" v="2009" actId="478"/>
          <ac:picMkLst>
            <pc:docMk/>
            <pc:sldMk cId="3851397569" sldId="265"/>
            <ac:picMk id="2236" creationId="{6640BA8D-1123-8861-0B21-B4C15DF92FA1}"/>
          </ac:picMkLst>
        </pc:picChg>
        <pc:picChg chg="add del mod">
          <ac:chgData name="Cathrine Duedahl-Olesen" userId="0f4ad920445e6980" providerId="LiveId" clId="{9BB04C64-65BF-4D03-BC82-A3C9E3A20544}" dt="2023-02-03T13:58:01.369" v="1909" actId="478"/>
          <ac:picMkLst>
            <pc:docMk/>
            <pc:sldMk cId="3851397569" sldId="265"/>
            <ac:picMk id="2237" creationId="{E1DFBBD3-6C4B-F2ED-0576-8D650C978A60}"/>
          </ac:picMkLst>
        </pc:picChg>
        <pc:picChg chg="add del mod">
          <ac:chgData name="Cathrine Duedahl-Olesen" userId="0f4ad920445e6980" providerId="LiveId" clId="{9BB04C64-65BF-4D03-BC82-A3C9E3A20544}" dt="2023-02-03T13:58:00.583" v="1908" actId="478"/>
          <ac:picMkLst>
            <pc:docMk/>
            <pc:sldMk cId="3851397569" sldId="265"/>
            <ac:picMk id="2238" creationId="{F8C4AE54-A4B2-9655-2D22-DAF5EA539633}"/>
          </ac:picMkLst>
        </pc:picChg>
        <pc:picChg chg="add del mod">
          <ac:chgData name="Cathrine Duedahl-Olesen" userId="0f4ad920445e6980" providerId="LiveId" clId="{9BB04C64-65BF-4D03-BC82-A3C9E3A20544}" dt="2023-02-03T13:57:59.615" v="1907" actId="478"/>
          <ac:picMkLst>
            <pc:docMk/>
            <pc:sldMk cId="3851397569" sldId="265"/>
            <ac:picMk id="2239" creationId="{BE568AA7-6AB2-653B-0051-07A061EC5D65}"/>
          </ac:picMkLst>
        </pc:picChg>
        <pc:picChg chg="add del mod">
          <ac:chgData name="Cathrine Duedahl-Olesen" userId="0f4ad920445e6980" providerId="LiveId" clId="{9BB04C64-65BF-4D03-BC82-A3C9E3A20544}" dt="2023-02-03T13:58:04.193" v="1913" actId="478"/>
          <ac:picMkLst>
            <pc:docMk/>
            <pc:sldMk cId="3851397569" sldId="265"/>
            <ac:picMk id="2240" creationId="{DC3EA0BE-6FA5-9F7B-E696-593CF7C36409}"/>
          </ac:picMkLst>
        </pc:picChg>
        <pc:picChg chg="add del mod">
          <ac:chgData name="Cathrine Duedahl-Olesen" userId="0f4ad920445e6980" providerId="LiveId" clId="{9BB04C64-65BF-4D03-BC82-A3C9E3A20544}" dt="2023-02-03T13:58:04.922" v="1914" actId="478"/>
          <ac:picMkLst>
            <pc:docMk/>
            <pc:sldMk cId="3851397569" sldId="265"/>
            <ac:picMk id="2241" creationId="{ADB3EE08-662B-214A-93A9-24E4DBF1BBE5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42" creationId="{322184E9-18AA-8357-223B-EA3EB00DA0A9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43" creationId="{6A703B2A-0D5A-BBE1-CBB8-EFE343F19103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44" creationId="{52EC9751-79DB-D3B9-523C-7E54AB636ADB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45" creationId="{B02D043F-16CE-6C35-7C15-B3677312D04E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46" creationId="{CDA83759-FA15-A53C-DE3F-2502E6DF10C6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47" creationId="{1D40A8D3-D367-A49E-075E-EAFBACF03E67}"/>
          </ac:picMkLst>
        </pc:picChg>
        <pc:picChg chg="add del mod">
          <ac:chgData name="Cathrine Duedahl-Olesen" userId="0f4ad920445e6980" providerId="LiveId" clId="{9BB04C64-65BF-4D03-BC82-A3C9E3A20544}" dt="2023-02-03T14:09:54.597" v="2008" actId="478"/>
          <ac:picMkLst>
            <pc:docMk/>
            <pc:sldMk cId="3851397569" sldId="265"/>
            <ac:picMk id="2248" creationId="{453BA37C-7C21-D5F1-B054-30BB7B082BF3}"/>
          </ac:picMkLst>
        </pc:picChg>
        <pc:picChg chg="add del mod">
          <ac:chgData name="Cathrine Duedahl-Olesen" userId="0f4ad920445e6980" providerId="LiveId" clId="{9BB04C64-65BF-4D03-BC82-A3C9E3A20544}" dt="2023-02-03T14:10:06.258" v="2018" actId="478"/>
          <ac:picMkLst>
            <pc:docMk/>
            <pc:sldMk cId="3851397569" sldId="265"/>
            <ac:picMk id="2249" creationId="{457CD472-B630-DE35-910D-BE7E99CAF458}"/>
          </ac:picMkLst>
        </pc:picChg>
        <pc:picChg chg="add del mod">
          <ac:chgData name="Cathrine Duedahl-Olesen" userId="0f4ad920445e6980" providerId="LiveId" clId="{9BB04C64-65BF-4D03-BC82-A3C9E3A20544}" dt="2023-02-03T14:09:35.615" v="2003" actId="478"/>
          <ac:picMkLst>
            <pc:docMk/>
            <pc:sldMk cId="3851397569" sldId="265"/>
            <ac:picMk id="2250" creationId="{94CDBCEF-49C5-4C01-7395-FCEE39C484FD}"/>
          </ac:picMkLst>
        </pc:picChg>
        <pc:picChg chg="add del mod">
          <ac:chgData name="Cathrine Duedahl-Olesen" userId="0f4ad920445e6980" providerId="LiveId" clId="{9BB04C64-65BF-4D03-BC82-A3C9E3A20544}" dt="2023-02-03T13:58:10.386" v="1918" actId="478"/>
          <ac:picMkLst>
            <pc:docMk/>
            <pc:sldMk cId="3851397569" sldId="265"/>
            <ac:picMk id="2251" creationId="{F3F94AEC-138C-EA91-53BD-C6B3A2B361A6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52" creationId="{D645C698-F108-6CE2-C04F-45F22D791F68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53" creationId="{1241FA93-44A1-027C-2773-0F5752DA8D25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54" creationId="{AE726F90-ACF2-B2C7-0DF2-A1C362713F65}"/>
          </ac:picMkLst>
        </pc:picChg>
      </pc:sldChg>
      <pc:sldChg chg="addSp delSp modSp new mod">
        <pc:chgData name="Cathrine Duedahl-Olesen" userId="0f4ad920445e6980" providerId="LiveId" clId="{9BB04C64-65BF-4D03-BC82-A3C9E3A20544}" dt="2023-02-03T14:19:49.824" v="2099" actId="1076"/>
        <pc:sldMkLst>
          <pc:docMk/>
          <pc:sldMk cId="902725830" sldId="266"/>
        </pc:sldMkLst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2" creationId="{64726E0B-7709-8AE4-C00D-DE7BF6C08F04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3" creationId="{2F56D0D9-D70C-6C28-48F6-1AE7833E6194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4" creationId="{2BCE645B-9B5E-B379-C15A-B17BAD0032EB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5" creationId="{7DF33BF3-4EF1-62C1-72B2-DB1648A924C9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6" creationId="{BEF37AD8-4D6B-9CE1-BEAF-8A48AC1554DF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7" creationId="{01F9D679-7BA3-11B2-DEE7-C76233A6842A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8" creationId="{8D5ABD38-3C30-F56F-3AF1-1F66F4E719AF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9" creationId="{2AE83D42-8778-28A8-B03D-ADACFF9F856F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10" creationId="{112DCCA2-AF2F-1112-CEC6-26BC81A5DC2C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11" creationId="{8FB5D67E-A1FD-4177-68A6-F5DD812B8B08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12" creationId="{0DB14456-CE59-A586-EF5D-3B731848207A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13" creationId="{88A27D89-D4B2-81CC-E6EE-3C8980C05FA8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14" creationId="{AC37B73A-6139-B048-5519-45974C05ED7B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15" creationId="{8CAE90F8-B432-D6CD-5DC6-B4F62AE42796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16" creationId="{37A1D7B0-7031-9C4B-0351-E72662595A2E}"/>
          </ac:spMkLst>
        </pc:spChg>
        <pc:spChg chg="add del mod">
          <ac:chgData name="Cathrine Duedahl-Olesen" userId="0f4ad920445e6980" providerId="LiveId" clId="{9BB04C64-65BF-4D03-BC82-A3C9E3A20544}" dt="2023-02-03T13:31:58.566" v="1556" actId="478"/>
          <ac:spMkLst>
            <pc:docMk/>
            <pc:sldMk cId="902725830" sldId="266"/>
            <ac:spMk id="17" creationId="{EABEAD2D-70F8-A7CE-6A77-3428233E73D6}"/>
          </ac:spMkLst>
        </pc:spChg>
        <pc:spChg chg="add del mod">
          <ac:chgData name="Cathrine Duedahl-Olesen" userId="0f4ad920445e6980" providerId="LiveId" clId="{9BB04C64-65BF-4D03-BC82-A3C9E3A20544}" dt="2023-02-03T13:31:58.566" v="1556" actId="478"/>
          <ac:spMkLst>
            <pc:docMk/>
            <pc:sldMk cId="902725830" sldId="266"/>
            <ac:spMk id="18" creationId="{5CA95561-03DD-3E92-8220-C7FAD18E7704}"/>
          </ac:spMkLst>
        </pc:spChg>
        <pc:spChg chg="add del mod">
          <ac:chgData name="Cathrine Duedahl-Olesen" userId="0f4ad920445e6980" providerId="LiveId" clId="{9BB04C64-65BF-4D03-BC82-A3C9E3A20544}" dt="2023-02-03T13:31:58.566" v="1556" actId="478"/>
          <ac:spMkLst>
            <pc:docMk/>
            <pc:sldMk cId="902725830" sldId="266"/>
            <ac:spMk id="19" creationId="{9ED50F6C-BB49-81CD-0675-81109C27FB3C}"/>
          </ac:spMkLst>
        </pc:spChg>
        <pc:spChg chg="add del mod">
          <ac:chgData name="Cathrine Duedahl-Olesen" userId="0f4ad920445e6980" providerId="LiveId" clId="{9BB04C64-65BF-4D03-BC82-A3C9E3A20544}" dt="2023-02-03T13:31:58.566" v="1556" actId="478"/>
          <ac:spMkLst>
            <pc:docMk/>
            <pc:sldMk cId="902725830" sldId="266"/>
            <ac:spMk id="20" creationId="{D4701589-D1ED-F878-5B2F-6EAF9C2B0B12}"/>
          </ac:spMkLst>
        </pc:spChg>
        <pc:spChg chg="add del mod">
          <ac:chgData name="Cathrine Duedahl-Olesen" userId="0f4ad920445e6980" providerId="LiveId" clId="{9BB04C64-65BF-4D03-BC82-A3C9E3A20544}" dt="2023-02-03T13:31:58.566" v="1556" actId="478"/>
          <ac:spMkLst>
            <pc:docMk/>
            <pc:sldMk cId="902725830" sldId="266"/>
            <ac:spMk id="21" creationId="{8FBE544D-3E16-84FD-07D3-D9E094AA4D5A}"/>
          </ac:spMkLst>
        </pc:spChg>
        <pc:spChg chg="add mod">
          <ac:chgData name="Cathrine Duedahl-Olesen" userId="0f4ad920445e6980" providerId="LiveId" clId="{9BB04C64-65BF-4D03-BC82-A3C9E3A20544}" dt="2023-02-03T13:20:46.720" v="1520" actId="688"/>
          <ac:spMkLst>
            <pc:docMk/>
            <pc:sldMk cId="902725830" sldId="266"/>
            <ac:spMk id="22" creationId="{A0998707-0A89-4C3E-6480-690C6EE17ACD}"/>
          </ac:spMkLst>
        </pc:spChg>
        <pc:spChg chg="add mod">
          <ac:chgData name="Cathrine Duedahl-Olesen" userId="0f4ad920445e6980" providerId="LiveId" clId="{9BB04C64-65BF-4D03-BC82-A3C9E3A20544}" dt="2023-02-03T13:20:46.720" v="1520" actId="688"/>
          <ac:spMkLst>
            <pc:docMk/>
            <pc:sldMk cId="902725830" sldId="266"/>
            <ac:spMk id="23" creationId="{06440984-B6FF-616E-2784-775EEC9A05BD}"/>
          </ac:spMkLst>
        </pc:spChg>
        <pc:spChg chg="add mod">
          <ac:chgData name="Cathrine Duedahl-Olesen" userId="0f4ad920445e6980" providerId="LiveId" clId="{9BB04C64-65BF-4D03-BC82-A3C9E3A20544}" dt="2023-02-03T13:20:46.720" v="1520" actId="688"/>
          <ac:spMkLst>
            <pc:docMk/>
            <pc:sldMk cId="902725830" sldId="266"/>
            <ac:spMk id="24" creationId="{0C5C2C0D-61F2-1461-E194-D0BDB679F241}"/>
          </ac:spMkLst>
        </pc:spChg>
        <pc:spChg chg="add mod">
          <ac:chgData name="Cathrine Duedahl-Olesen" userId="0f4ad920445e6980" providerId="LiveId" clId="{9BB04C64-65BF-4D03-BC82-A3C9E3A20544}" dt="2023-02-03T13:20:46.720" v="1520" actId="688"/>
          <ac:spMkLst>
            <pc:docMk/>
            <pc:sldMk cId="902725830" sldId="266"/>
            <ac:spMk id="25" creationId="{9EE76249-B853-50C4-AEEF-1FE083F2919A}"/>
          </ac:spMkLst>
        </pc:spChg>
        <pc:spChg chg="add mod">
          <ac:chgData name="Cathrine Duedahl-Olesen" userId="0f4ad920445e6980" providerId="LiveId" clId="{9BB04C64-65BF-4D03-BC82-A3C9E3A20544}" dt="2023-02-03T13:20:46.720" v="1520" actId="688"/>
          <ac:spMkLst>
            <pc:docMk/>
            <pc:sldMk cId="902725830" sldId="266"/>
            <ac:spMk id="26" creationId="{9FCD25C5-9099-5B04-886A-A4FEAC45376C}"/>
          </ac:spMkLst>
        </pc:spChg>
        <pc:spChg chg="add del">
          <ac:chgData name="Cathrine Duedahl-Olesen" userId="0f4ad920445e6980" providerId="LiveId" clId="{9BB04C64-65BF-4D03-BC82-A3C9E3A20544}" dt="2023-02-03T14:00:09.743" v="1922" actId="11529"/>
          <ac:spMkLst>
            <pc:docMk/>
            <pc:sldMk cId="902725830" sldId="266"/>
            <ac:spMk id="28" creationId="{13F67B53-1AC7-CB20-88E3-BB36CD4F67A7}"/>
          </ac:spMkLst>
        </pc:spChg>
        <pc:spChg chg="add del">
          <ac:chgData name="Cathrine Duedahl-Olesen" userId="0f4ad920445e6980" providerId="LiveId" clId="{9BB04C64-65BF-4D03-BC82-A3C9E3A20544}" dt="2023-02-03T14:00:45.932" v="1924" actId="478"/>
          <ac:spMkLst>
            <pc:docMk/>
            <pc:sldMk cId="902725830" sldId="266"/>
            <ac:spMk id="29" creationId="{4706A211-1B9F-683B-154A-EE44940EE50A}"/>
          </ac:spMkLst>
        </pc:spChg>
        <pc:spChg chg="add del">
          <ac:chgData name="Cathrine Duedahl-Olesen" userId="0f4ad920445e6980" providerId="LiveId" clId="{9BB04C64-65BF-4D03-BC82-A3C9E3A20544}" dt="2023-02-03T14:01:17.354" v="1926" actId="478"/>
          <ac:spMkLst>
            <pc:docMk/>
            <pc:sldMk cId="902725830" sldId="266"/>
            <ac:spMk id="30" creationId="{4E116536-37F8-643D-E351-E5B85AF6A960}"/>
          </ac:spMkLst>
        </pc:spChg>
        <pc:spChg chg="add del mod topLvl">
          <ac:chgData name="Cathrine Duedahl-Olesen" userId="0f4ad920445e6980" providerId="LiveId" clId="{9BB04C64-65BF-4D03-BC82-A3C9E3A20544}" dt="2023-02-03T14:18:52.356" v="2094"/>
          <ac:spMkLst>
            <pc:docMk/>
            <pc:sldMk cId="902725830" sldId="266"/>
            <ac:spMk id="31" creationId="{ED495271-5665-100F-0BF7-F7622C5F68DE}"/>
          </ac:spMkLst>
        </pc:spChg>
        <pc:spChg chg="add del mod topLvl">
          <ac:chgData name="Cathrine Duedahl-Olesen" userId="0f4ad920445e6980" providerId="LiveId" clId="{9BB04C64-65BF-4D03-BC82-A3C9E3A20544}" dt="2023-02-03T14:18:52.356" v="2094"/>
          <ac:spMkLst>
            <pc:docMk/>
            <pc:sldMk cId="902725830" sldId="266"/>
            <ac:spMk id="32" creationId="{AFC23F46-014B-E660-9966-BDB58979E610}"/>
          </ac:spMkLst>
        </pc:spChg>
        <pc:spChg chg="add del mod topLvl">
          <ac:chgData name="Cathrine Duedahl-Olesen" userId="0f4ad920445e6980" providerId="LiveId" clId="{9BB04C64-65BF-4D03-BC82-A3C9E3A20544}" dt="2023-02-03T14:18:52.356" v="2094"/>
          <ac:spMkLst>
            <pc:docMk/>
            <pc:sldMk cId="902725830" sldId="266"/>
            <ac:spMk id="33" creationId="{8BD7F9BD-2554-7422-BB7D-B6C3BD36A44E}"/>
          </ac:spMkLst>
        </pc:spChg>
        <pc:spChg chg="add del mod">
          <ac:chgData name="Cathrine Duedahl-Olesen" userId="0f4ad920445e6980" providerId="LiveId" clId="{9BB04C64-65BF-4D03-BC82-A3C9E3A20544}" dt="2023-02-03T14:03:40.623" v="1945"/>
          <ac:spMkLst>
            <pc:docMk/>
            <pc:sldMk cId="902725830" sldId="266"/>
            <ac:spMk id="34" creationId="{1B34E85E-4370-B815-B0CE-D89C2BD78183}"/>
          </ac:spMkLst>
        </pc:spChg>
        <pc:spChg chg="add del mod">
          <ac:chgData name="Cathrine Duedahl-Olesen" userId="0f4ad920445e6980" providerId="LiveId" clId="{9BB04C64-65BF-4D03-BC82-A3C9E3A20544}" dt="2023-02-03T14:03:40.623" v="1945"/>
          <ac:spMkLst>
            <pc:docMk/>
            <pc:sldMk cId="902725830" sldId="266"/>
            <ac:spMk id="35" creationId="{76C20CEA-5F23-C5D6-ADA7-AE28025FCBAC}"/>
          </ac:spMkLst>
        </pc:spChg>
        <pc:spChg chg="add del mod">
          <ac:chgData name="Cathrine Duedahl-Olesen" userId="0f4ad920445e6980" providerId="LiveId" clId="{9BB04C64-65BF-4D03-BC82-A3C9E3A20544}" dt="2023-02-03T14:03:40.623" v="1945"/>
          <ac:spMkLst>
            <pc:docMk/>
            <pc:sldMk cId="902725830" sldId="266"/>
            <ac:spMk id="36" creationId="{69B8E053-C2E2-0BED-E015-B8D56E1E2242}"/>
          </ac:spMkLst>
        </pc:spChg>
        <pc:spChg chg="del mod topLvl">
          <ac:chgData name="Cathrine Duedahl-Olesen" userId="0f4ad920445e6980" providerId="LiveId" clId="{9BB04C64-65BF-4D03-BC82-A3C9E3A20544}" dt="2023-02-03T14:18:52.356" v="2094"/>
          <ac:spMkLst>
            <pc:docMk/>
            <pc:sldMk cId="902725830" sldId="266"/>
            <ac:spMk id="39" creationId="{74EF3E87-2688-EA91-4BAD-9DD3B5768048}"/>
          </ac:spMkLst>
        </pc:spChg>
        <pc:spChg chg="del mod topLvl">
          <ac:chgData name="Cathrine Duedahl-Olesen" userId="0f4ad920445e6980" providerId="LiveId" clId="{9BB04C64-65BF-4D03-BC82-A3C9E3A20544}" dt="2023-02-03T14:18:52.356" v="2094"/>
          <ac:spMkLst>
            <pc:docMk/>
            <pc:sldMk cId="902725830" sldId="266"/>
            <ac:spMk id="40" creationId="{A20B6FFF-67FC-DFD3-D35E-20761E4AC210}"/>
          </ac:spMkLst>
        </pc:spChg>
        <pc:spChg chg="del mod topLvl">
          <ac:chgData name="Cathrine Duedahl-Olesen" userId="0f4ad920445e6980" providerId="LiveId" clId="{9BB04C64-65BF-4D03-BC82-A3C9E3A20544}" dt="2023-02-03T14:18:52.356" v="2094"/>
          <ac:spMkLst>
            <pc:docMk/>
            <pc:sldMk cId="902725830" sldId="266"/>
            <ac:spMk id="41" creationId="{4DF701AC-4A02-8D64-8050-55658D0BFE3B}"/>
          </ac:spMkLst>
        </pc:spChg>
        <pc:spChg chg="mod">
          <ac:chgData name="Cathrine Duedahl-Olesen" userId="0f4ad920445e6980" providerId="LiveId" clId="{9BB04C64-65BF-4D03-BC82-A3C9E3A20544}" dt="2023-02-03T14:04:46.915" v="1956"/>
          <ac:spMkLst>
            <pc:docMk/>
            <pc:sldMk cId="902725830" sldId="266"/>
            <ac:spMk id="43" creationId="{746565EF-BC6D-DED4-B7F6-13E240E104BD}"/>
          </ac:spMkLst>
        </pc:spChg>
        <pc:spChg chg="mod">
          <ac:chgData name="Cathrine Duedahl-Olesen" userId="0f4ad920445e6980" providerId="LiveId" clId="{9BB04C64-65BF-4D03-BC82-A3C9E3A20544}" dt="2023-02-03T14:04:46.915" v="1956"/>
          <ac:spMkLst>
            <pc:docMk/>
            <pc:sldMk cId="902725830" sldId="266"/>
            <ac:spMk id="44" creationId="{31F32748-2F75-4939-FFF6-01B23A438820}"/>
          </ac:spMkLst>
        </pc:spChg>
        <pc:spChg chg="mod">
          <ac:chgData name="Cathrine Duedahl-Olesen" userId="0f4ad920445e6980" providerId="LiveId" clId="{9BB04C64-65BF-4D03-BC82-A3C9E3A20544}" dt="2023-02-03T14:04:46.915" v="1956"/>
          <ac:spMkLst>
            <pc:docMk/>
            <pc:sldMk cId="902725830" sldId="266"/>
            <ac:spMk id="45" creationId="{4335C0F7-F926-AA64-0A87-4890F04FFE34}"/>
          </ac:spMkLst>
        </pc:spChg>
        <pc:spChg chg="mod">
          <ac:chgData name="Cathrine Duedahl-Olesen" userId="0f4ad920445e6980" providerId="LiveId" clId="{9BB04C64-65BF-4D03-BC82-A3C9E3A20544}" dt="2023-02-03T14:04:46.915" v="1956"/>
          <ac:spMkLst>
            <pc:docMk/>
            <pc:sldMk cId="902725830" sldId="266"/>
            <ac:spMk id="47" creationId="{D4110A14-48DF-8668-3E30-9614603DD65E}"/>
          </ac:spMkLst>
        </pc:spChg>
        <pc:spChg chg="mod">
          <ac:chgData name="Cathrine Duedahl-Olesen" userId="0f4ad920445e6980" providerId="LiveId" clId="{9BB04C64-65BF-4D03-BC82-A3C9E3A20544}" dt="2023-02-03T14:04:46.915" v="1956"/>
          <ac:spMkLst>
            <pc:docMk/>
            <pc:sldMk cId="902725830" sldId="266"/>
            <ac:spMk id="48" creationId="{F5A0A4AF-DAAC-B95F-9CDB-88DFFF26F254}"/>
          </ac:spMkLst>
        </pc:spChg>
        <pc:spChg chg="mod">
          <ac:chgData name="Cathrine Duedahl-Olesen" userId="0f4ad920445e6980" providerId="LiveId" clId="{9BB04C64-65BF-4D03-BC82-A3C9E3A20544}" dt="2023-02-03T14:04:46.915" v="1956"/>
          <ac:spMkLst>
            <pc:docMk/>
            <pc:sldMk cId="902725830" sldId="266"/>
            <ac:spMk id="49" creationId="{2F6747D4-79C6-24F0-994E-5A44F064B6FF}"/>
          </ac:spMkLst>
        </pc:spChg>
        <pc:spChg chg="mod">
          <ac:chgData name="Cathrine Duedahl-Olesen" userId="0f4ad920445e6980" providerId="LiveId" clId="{9BB04C64-65BF-4D03-BC82-A3C9E3A20544}" dt="2023-02-03T14:17:39.526" v="2082" actId="165"/>
          <ac:spMkLst>
            <pc:docMk/>
            <pc:sldMk cId="902725830" sldId="266"/>
            <ac:spMk id="54" creationId="{01F9B21B-A5EF-C023-ABA4-B1CDE4C8F6E3}"/>
          </ac:spMkLst>
        </pc:spChg>
        <pc:spChg chg="mod">
          <ac:chgData name="Cathrine Duedahl-Olesen" userId="0f4ad920445e6980" providerId="LiveId" clId="{9BB04C64-65BF-4D03-BC82-A3C9E3A20544}" dt="2023-02-03T14:17:39.526" v="2082" actId="165"/>
          <ac:spMkLst>
            <pc:docMk/>
            <pc:sldMk cId="902725830" sldId="266"/>
            <ac:spMk id="55" creationId="{46DC7B71-08EC-196F-6839-334A0ADFCB54}"/>
          </ac:spMkLst>
        </pc:spChg>
        <pc:spChg chg="mod">
          <ac:chgData name="Cathrine Duedahl-Olesen" userId="0f4ad920445e6980" providerId="LiveId" clId="{9BB04C64-65BF-4D03-BC82-A3C9E3A20544}" dt="2023-02-03T14:17:39.526" v="2082" actId="165"/>
          <ac:spMkLst>
            <pc:docMk/>
            <pc:sldMk cId="902725830" sldId="266"/>
            <ac:spMk id="56" creationId="{84AD4BD9-39D3-E7DD-14D9-F93DACC82C82}"/>
          </ac:spMkLst>
        </pc:spChg>
        <pc:spChg chg="mod">
          <ac:chgData name="Cathrine Duedahl-Olesen" userId="0f4ad920445e6980" providerId="LiveId" clId="{9BB04C64-65BF-4D03-BC82-A3C9E3A20544}" dt="2023-02-03T14:17:39.526" v="2082" actId="165"/>
          <ac:spMkLst>
            <pc:docMk/>
            <pc:sldMk cId="902725830" sldId="266"/>
            <ac:spMk id="57" creationId="{628DD4EE-67F8-2A4C-0CA5-01C7313864CA}"/>
          </ac:spMkLst>
        </pc:spChg>
        <pc:spChg chg="mod">
          <ac:chgData name="Cathrine Duedahl-Olesen" userId="0f4ad920445e6980" providerId="LiveId" clId="{9BB04C64-65BF-4D03-BC82-A3C9E3A20544}" dt="2023-02-03T14:17:39.526" v="2082" actId="165"/>
          <ac:spMkLst>
            <pc:docMk/>
            <pc:sldMk cId="902725830" sldId="266"/>
            <ac:spMk id="58" creationId="{EC6554BB-EE55-95BC-E970-EFA72B83BB03}"/>
          </ac:spMkLst>
        </pc:spChg>
        <pc:spChg chg="mod">
          <ac:chgData name="Cathrine Duedahl-Olesen" userId="0f4ad920445e6980" providerId="LiveId" clId="{9BB04C64-65BF-4D03-BC82-A3C9E3A20544}" dt="2023-02-03T14:17:39.526" v="2082" actId="165"/>
          <ac:spMkLst>
            <pc:docMk/>
            <pc:sldMk cId="902725830" sldId="266"/>
            <ac:spMk id="59" creationId="{552B0761-2DF7-3F92-FDF0-877B7DC703A3}"/>
          </ac:spMkLst>
        </pc:spChg>
        <pc:spChg chg="add del mod">
          <ac:chgData name="Cathrine Duedahl-Olesen" userId="0f4ad920445e6980" providerId="LiveId" clId="{9BB04C64-65BF-4D03-BC82-A3C9E3A20544}" dt="2023-02-03T14:18:30.909" v="2090"/>
          <ac:spMkLst>
            <pc:docMk/>
            <pc:sldMk cId="902725830" sldId="266"/>
            <ac:spMk id="62" creationId="{F69EACEE-0532-B9AF-60D3-3600312E613F}"/>
          </ac:spMkLst>
        </pc:spChg>
        <pc:spChg chg="mod">
          <ac:chgData name="Cathrine Duedahl-Olesen" userId="0f4ad920445e6980" providerId="LiveId" clId="{9BB04C64-65BF-4D03-BC82-A3C9E3A20544}" dt="2023-02-03T14:19:43.936" v="2097" actId="164"/>
          <ac:spMkLst>
            <pc:docMk/>
            <pc:sldMk cId="902725830" sldId="266"/>
            <ac:spMk id="63" creationId="{640D581E-D590-C3BA-43F9-78E563A31CD4}"/>
          </ac:spMkLst>
        </pc:spChg>
        <pc:grpChg chg="add mod">
          <ac:chgData name="Cathrine Duedahl-Olesen" userId="0f4ad920445e6980" providerId="LiveId" clId="{9BB04C64-65BF-4D03-BC82-A3C9E3A20544}" dt="2023-02-03T13:32:13.643" v="1557" actId="164"/>
          <ac:grpSpMkLst>
            <pc:docMk/>
            <pc:sldMk cId="902725830" sldId="266"/>
            <ac:grpSpMk id="27" creationId="{1B921D29-3981-A43D-582C-04E49677DF81}"/>
          </ac:grpSpMkLst>
        </pc:grpChg>
        <pc:grpChg chg="add del mod topLvl">
          <ac:chgData name="Cathrine Duedahl-Olesen" userId="0f4ad920445e6980" providerId="LiveId" clId="{9BB04C64-65BF-4D03-BC82-A3C9E3A20544}" dt="2023-02-03T14:18:41.035" v="2093" actId="165"/>
          <ac:grpSpMkLst>
            <pc:docMk/>
            <pc:sldMk cId="902725830" sldId="266"/>
            <ac:grpSpMk id="37" creationId="{51231B4E-A7C8-FB2C-A703-5EC0B8C2CE89}"/>
          </ac:grpSpMkLst>
        </pc:grpChg>
        <pc:grpChg chg="add del mod topLvl">
          <ac:chgData name="Cathrine Duedahl-Olesen" userId="0f4ad920445e6980" providerId="LiveId" clId="{9BB04C64-65BF-4D03-BC82-A3C9E3A20544}" dt="2023-02-03T14:18:35.426" v="2092" actId="165"/>
          <ac:grpSpMkLst>
            <pc:docMk/>
            <pc:sldMk cId="902725830" sldId="266"/>
            <ac:grpSpMk id="38" creationId="{81AED3DF-E651-3DAF-5AB7-3CB4B7F8587A}"/>
          </ac:grpSpMkLst>
        </pc:grpChg>
        <pc:grpChg chg="add del mod">
          <ac:chgData name="Cathrine Duedahl-Olesen" userId="0f4ad920445e6980" providerId="LiveId" clId="{9BB04C64-65BF-4D03-BC82-A3C9E3A20544}" dt="2023-02-03T14:05:00.631" v="1960" actId="478"/>
          <ac:grpSpMkLst>
            <pc:docMk/>
            <pc:sldMk cId="902725830" sldId="266"/>
            <ac:grpSpMk id="42" creationId="{AC225C3E-0A14-8657-FB5C-B69627FDBD80}"/>
          </ac:grpSpMkLst>
        </pc:grpChg>
        <pc:grpChg chg="add del mod">
          <ac:chgData name="Cathrine Duedahl-Olesen" userId="0f4ad920445e6980" providerId="LiveId" clId="{9BB04C64-65BF-4D03-BC82-A3C9E3A20544}" dt="2023-02-03T14:05:00.631" v="1960" actId="478"/>
          <ac:grpSpMkLst>
            <pc:docMk/>
            <pc:sldMk cId="902725830" sldId="266"/>
            <ac:grpSpMk id="46" creationId="{67D25CC9-005D-C8D7-152A-CE61CF0AE8B8}"/>
          </ac:grpSpMkLst>
        </pc:grpChg>
        <pc:grpChg chg="add del mod topLvl">
          <ac:chgData name="Cathrine Duedahl-Olesen" userId="0f4ad920445e6980" providerId="LiveId" clId="{9BB04C64-65BF-4D03-BC82-A3C9E3A20544}" dt="2023-02-03T14:17:52.400" v="2085" actId="165"/>
          <ac:grpSpMkLst>
            <pc:docMk/>
            <pc:sldMk cId="902725830" sldId="266"/>
            <ac:grpSpMk id="50" creationId="{CEC1E4D8-E48B-7187-34C3-753AFE14540F}"/>
          </ac:grpSpMkLst>
        </pc:grpChg>
        <pc:grpChg chg="add mod topLvl">
          <ac:chgData name="Cathrine Duedahl-Olesen" userId="0f4ad920445e6980" providerId="LiveId" clId="{9BB04C64-65BF-4D03-BC82-A3C9E3A20544}" dt="2023-02-03T14:19:43.936" v="2097" actId="164"/>
          <ac:grpSpMkLst>
            <pc:docMk/>
            <pc:sldMk cId="902725830" sldId="266"/>
            <ac:grpSpMk id="51" creationId="{93DC4D0C-C86C-E9E8-BAAC-762898962CF4}"/>
          </ac:grpSpMkLst>
        </pc:grpChg>
        <pc:grpChg chg="mod">
          <ac:chgData name="Cathrine Duedahl-Olesen" userId="0f4ad920445e6980" providerId="LiveId" clId="{9BB04C64-65BF-4D03-BC82-A3C9E3A20544}" dt="2023-02-03T14:17:39.526" v="2082" actId="165"/>
          <ac:grpSpMkLst>
            <pc:docMk/>
            <pc:sldMk cId="902725830" sldId="266"/>
            <ac:grpSpMk id="52" creationId="{AED17F4F-4924-EFF6-59DC-25CA01F315D4}"/>
          </ac:grpSpMkLst>
        </pc:grpChg>
        <pc:grpChg chg="mod">
          <ac:chgData name="Cathrine Duedahl-Olesen" userId="0f4ad920445e6980" providerId="LiveId" clId="{9BB04C64-65BF-4D03-BC82-A3C9E3A20544}" dt="2023-02-03T14:17:39.526" v="2082" actId="165"/>
          <ac:grpSpMkLst>
            <pc:docMk/>
            <pc:sldMk cId="902725830" sldId="266"/>
            <ac:grpSpMk id="53" creationId="{585F7B96-DC9F-63E6-F14F-F443BAEF162F}"/>
          </ac:grpSpMkLst>
        </pc:grpChg>
        <pc:grpChg chg="add del mod">
          <ac:chgData name="Cathrine Duedahl-Olesen" userId="0f4ad920445e6980" providerId="LiveId" clId="{9BB04C64-65BF-4D03-BC82-A3C9E3A20544}" dt="2023-02-03T14:17:39.526" v="2082" actId="165"/>
          <ac:grpSpMkLst>
            <pc:docMk/>
            <pc:sldMk cId="902725830" sldId="266"/>
            <ac:grpSpMk id="60" creationId="{A5105C08-6FF9-E32B-1ECF-2E90C788616E}"/>
          </ac:grpSpMkLst>
        </pc:grpChg>
        <pc:grpChg chg="add mod">
          <ac:chgData name="Cathrine Duedahl-Olesen" userId="0f4ad920445e6980" providerId="LiveId" clId="{9BB04C64-65BF-4D03-BC82-A3C9E3A20544}" dt="2023-02-03T14:19:49.824" v="2099" actId="1076"/>
          <ac:grpSpMkLst>
            <pc:docMk/>
            <pc:sldMk cId="902725830" sldId="266"/>
            <ac:grpSpMk id="64" creationId="{58335D8A-6667-6537-0E51-DB0D9D2666A1}"/>
          </ac:grpSpMkLst>
        </pc:grpChg>
        <pc:picChg chg="add del">
          <ac:chgData name="Cathrine Duedahl-Olesen" userId="0f4ad920445e6980" providerId="LiveId" clId="{9BB04C64-65BF-4D03-BC82-A3C9E3A20544}" dt="2023-02-03T14:07:06.699" v="1972" actId="21"/>
          <ac:picMkLst>
            <pc:docMk/>
            <pc:sldMk cId="902725830" sldId="266"/>
            <ac:picMk id="61" creationId="{D2B580F2-9EFD-39E4-6E2B-07AD8A7795E7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03: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4:35.74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0 127 24575,'1'-1'0,"-1"1"0,0-1 0,0 1 0,1-1 0,-1 1 0,0-1 0,1 1 0,-1-1 0,0 1 0,1-1 0,-1 1 0,1 0 0,-1-1 0,1 1 0,-1-1 0,1 1 0,-1 0 0,1 0 0,-1-1 0,1 1 0,-1 0 0,1 0 0,-1 0 0,2-1 0,21-4 0,-11 2 0,93-21 0,117-11 0,113 5 0,-319 28 0,18 0 0,208-14 0,0 20 0,-220 0 0,0 0 0,0 1 0,32 13 0,26 6 0,-33-14 0,38 7 0,-1 4 0,89 36 0,-58-10 0,372 142 0,-398-159 0,-1 4 0,-2 3 0,82 50 0,-78-35 0,-29-23 0,-36-18 0,0 2 0,32 21 0,1 9 0,-2 2 0,60 64 0,-56-43 0,85 118 0,28 91 0,-89-108 0,-51-98 0,10 30 0,-4 3 0,-5 1 0,23 115 0,61 522 0,-41-287 0,-14-111 0,-13-63 0,-17-104 0,179 871-1005,-127-643 747,-50-261 207,6 31 295,-36-142 18,-1-1 0,-1 1 0,-4 54 1,-3-31-248,-11 249-9,16 205-6,-4-470 0,0-1 0,-14 56 0,5-29 0,-25 137 0,33-182 0,0 0 0,-2 0 0,-14 33 0,-6 17 0,11-19 0,-1-1 0,-3-1 0,-2-1 0,-2-1 0,-40 60 0,45-78 0,-1 1 0,-1-2 0,-44 47 0,54-62 0,0-1 0,-11 18 0,12-17 0,0 0 0,-16 15 0,-104 104 0,102-102 0,5-6 0,-41 33 0,31-31 0,-1-1 0,-1-2 0,-2-1 0,-42 19 0,-61 28 0,134-65 0,-31 13 0,-14 9 0,21-9 0,0-1 0,-1-1 0,-39 11 0,31-12 0,-56 28 0,35-13 0,-1-4 0,-64 19 0,57-21 0,11-3 0,-89 28 0,98-37 0,30-6 0,0 0 0,-21 7 0,-28 12 0,-94 17 0,116-30 0,10-4 0,-1-1 0,-60-1 0,-1 0 0,-487 8 0,372-14 0,204 2 0,-44 1 0,0-2 0,0-3 0,-80-15 0,-22-19 0,119 29 0,17 4 0,-1 0 0,1 2 0,-36-3 0,42 6 69,0-1-1,0 0 0,1 0 0,-17-5 1,24 5-155,0 0 1,0 0 0,0-1-1,0 1 1,0 0 0,0-1-1,0 0 1,0 0 0,1 0-1,-1 0 1,1 0 0,0 0-1,-1-1 1,1 1 0,0-1-1,0 1 1,1-1 0,-1 0-1,-1-3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4:41.96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19 0 24575,'-9'134'0,"0"-14"0,9 237 0,0-168 0,21 79 0,3-147 0,-3-26 0,-11-47 0,18 54 0,-26-98-43,0 0 0,0-1-1,0 1 1,0 0 0,1-1 0,-1 0-1,1 0 1,5 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4:45.66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1855 24575,'2'3'0,"-1"0"0,0 1 0,1-1 0,0 0 0,-1-1 0,1 1 0,0 0 0,0 0 0,1-1 0,-1 1 0,1-1 0,4 4 0,1 1 0,-2-2 0,0 0 0,0-1 0,1 0 0,-1 0 0,1-1 0,0 0 0,7 2 0,27 15 0,-16-6 0,36 15 0,-54-26 0,26 10 0,18 9 0,-33-14 0,-1-1 0,37 10 0,-13-4 0,36 12 0,85 14 0,231 15 0,-321-46 0,284 13 0,2-22 0,-131-1 0,-149 4 0,-36 0 0,0-2 0,-1-2 0,45-7 0,-57 1 0,-1 0 0,46-21 0,-12 4 0,118-42 0,12-15 0,-79 30 0,-50 28 0,30-13 0,-67 23 0,0-1 0,-2-1 0,1-1 0,30-28 0,-5 2 0,-14 13 0,35-40 0,-47 46 0,33-26 0,-31 29 0,28-30 0,44-73 0,-90 113 0,0-1 0,-1 1 0,-1-1 0,0-1 0,0 1 0,4-15 0,-5 12 0,1 1 0,0-1 0,1 2 0,12-19 0,-15 26 0,-1 0 0,0 1 0,0-1 0,0 0 0,1-7 0,-2 7 0,1-1 0,-1 1 0,1 0 0,6-9 0,-4 5 0,0 0 0,0 0 0,-1 0 0,0 0 0,3-17 0,5-13 0,17-33 0,-11 34 0,-3-2 0,16-62 0,-29 91 0,4-21 0,1 1 0,2-1 0,22-53 0,-23 69 0,-2-1 0,1 0 0,-2 0 0,-1-1 0,0 1 0,-1-1 0,-1 0 0,-1 0 0,-2-26 0,2 19 0,6-45 0,1-3 0,-7-73-1365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4:55.50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1009 24575,'3'3'0,"0"0"0,0 0 0,0 0 0,0-1 0,0 1 0,0-1 0,1 1 0,-1-1 0,1-1 0,0 1 0,-1 0 0,1-1 0,0 0 0,0 0 0,0 0 0,0 0 0,7 0 0,27 1 0,-14-1 0,38 7 0,74 16 0,23 6 0,-104-20 0,60 4 0,-60-9 0,66 18 0,-87-15 0,0-1 0,55 4 0,224-11 0,-148-1 0,-146 0 0,-1 0 0,1-2 0,0 0 0,-1-1 0,25-8 0,87-42 0,-118 49 0,39-20 0,0-2 0,76-56 0,81-83 0,-144 111 0,83-91 0,-120 114 0,-1 0 0,-1-2 0,-2-1 0,36-74 0,-17-1 0,-10 24 0,-19 54 115,45-99-1595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5:03.74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4588 548 24575,'-7'-1'0,"0"0"0,1 0 0,-1-1 0,1 0 0,-7-2 0,-3-2 0,-179-53 0,-450-123 0,-72 38-1506,-8 31-1,591 97 1530,0 5 1,-1 6-1,0 6 1,0 5-1,1 7 0,-136 31 1,-337 120 2638,559-148-2615,-1-2 0,0-2-1,-54 5 1,88-14-47,0 0 0,0 1 0,-18 7 0,-25 6 0,34-12 0,12-4 0,0 1 0,1 1 0,-1 0 0,1 1 0,-1 0 0,1 1 0,1 0 0,-16 9 0,-7 12-1365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6:10.59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24575,'3'6'0,"-2"-1"0,1 1 0,-1 0 0,0 0 0,0 0 0,0 0 0,-1 11 0,1 2 0,10 446 0,-8-187 0,9 375 0,-10-619 0,2-1 0,1 1 0,2-1 0,1 0 0,1 0 0,2-1 0,25 51 0,130 235 0,-159-303-1365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6:16.46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417 1324 24575,'-21'-32'0,"8"10"0,-158-242 0,159 241 0,1 1 0,1-1 0,1-1 0,1 0 0,1 0 0,-7-48 0,-23-110 0,3 17 0,16 58 159,-34-232-1683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9:32.88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418 418 24575,'-8'11'0,"1"-1"0,0 1 0,1 0 0,0 0 0,1 1 0,0 0 0,0 0 0,2 0 0,-1 0 0,2 1 0,-3 19 0,-8 26 0,-51 164 0,-44 188 0,-37 639 0,121 10 0,27-716 0,1-234 0,4-1 0,5 0 0,48 190 0,-8-117 0,102 233 0,-137-377 0,1 0 0,2-2 0,2 0 0,1-2 0,1 0 0,2-2 0,44 39 0,-5-11 0,2-4 0,104 64 0,-107-82 0,1-2 0,2-3 0,124 40 0,226 39 0,-373-101 0,171 42 0,2-10 0,2-10 0,231 5 0,105-52 0,-410 1 0,256-58 0,-146 15 0,-118 30 0,-2-7 0,163-62 0,-199 58 0,-62 25 0,-1-1 0,0-2 0,-1-2 0,39-25 0,-19 3 0,1 2 0,1 3 0,2 3 0,113-43 0,-41 30 0,1 6 0,156-24 0,-240 55 0,0 3 0,0 2 0,90 7 0,-115-2 0,0 2 0,0 1 0,0 1 0,-1 2 0,0 0 0,0 1 0,-1 1 0,0 1 0,36 25 0,-4 8 0,-2 2 0,-2 3 0,-2 2 0,72 99 0,-64-78 0,13 10 0,-36-45 0,-1 2 0,-2 2 0,32 56 0,65 174 0,-24-48 0,-67-139 0,-3 2 0,22 91 0,25 67 0,38 93 0,-71-176 0,84 314 0,93 673 0,-204-1049 0,61 180 0,61 84 0,-121-313 0,50 113 0,-29-72 0,-4 3 0,39 144 0,-28-50 0,-19-79 0,26 181 0,-37 466 0,-21-585 0,-3-18 0,-6 0 0,-7-2 0,-6 0 0,-7-1 0,-7-2 0,-102 260 0,132-388 0,-167 364 0,146-332 0,-2-1 0,-2-1 0,-2-3 0,-3 0 0,-48 46 0,3-16 0,-3-3 0,-4-4 0,-2-4 0,-124 67 0,122-83 0,-241 131 0,-377 146 0,-568 120 0,1165-416 0,-1-5 0,-2-6 0,0-5 0,0-4 0,-1-6 0,-156-14 0,225 4 0,0-2 0,0-3 0,1-2 0,-58-22 0,-184-88 0,-42-67 0,224 121 0,-27-18 0,4-6 0,-219-201 0,242 196 0,-184-126 0,272 210 0,-1 1 0,-1 2 0,0 0 0,0 1 0,-1 1 0,0 1 0,0 2 0,-1 0 0,1 1 0,-1 2 0,0 0 0,0 2 0,0 1 0,0 1 0,0 1 0,1 1 0,-1 1 0,1 1 0,0 1 0,1 1 0,-1 1 0,2 2 0,-1 0 0,-32 22 0,29-10 0,1 1 0,1 2 0,1 0 0,1 1 0,1 1 0,1 2 0,2-1 0,1 2 0,2 1 0,-14 39 0,14-31 0,2 1 0,2 0 0,2 1 0,2 0 0,-3 55 0,9 219 0,5-187 0,-1-64 0,4 0 0,2-1 0,4 0 0,2-1 0,2 0 0,4-1 0,2-2 0,31 60 0,47 67 0,138 194 0,-91-153 0,147 266 0,-214-373 0,160 184 0,-110-165 0,-75-83 0,65 84 0,-62-69 0,3-3 0,2-2 0,4-4 0,2-2 0,3-4 0,2-3 0,96 52 0,-74-44 0,-61-37 0,1-2 0,1-1 0,1-2 0,57 20 0,158 60 0,-170-62 0,1-5 0,91 23 0,592 109 0,-634-145 0,207 5 0,136-29 0,-209-1 0,262-24 0,-135-6 0,-171 19 0,398-80 0,-106-47 0,37-9 0,-359 103 0,-3-8 0,-2-8 0,352-177 0,242-179 0,-633 344 0,113-66 0,329-266 0,-475 315 0,-5-5 0,154-172 0,-171 142 0,-4-4 0,77-153 0,-100 167 0,-48 81 0,-2-1 0,-1 0 0,19-72 0,18-128 0,-31 124 0,4-6 0,68-350 0,-76 339 0,6-218 0,-74-710 0,-35 254 0,-63 4 0,8 177 0,-82-309 0,214 911 0,-270-987 0,57-13 0,180 826 0,-108-322 0,106 378 0,-36-212 0,7-157 0,44 294 0,22 181 0,-97-977 0,72 551 0,19 372 0,-4 1 0,-3 1 0,-34-95 0,-36-140 0,15 50 0,-27-11 0,-12 3 0,-13 7 0,-282-456 0,348 647 0,-3 3 0,-4 3 0,-94-84 0,89 90 0,-74-68 0,-7 7 0,-241-163 0,113 109 0,-487-242 0,634 372 0,-227-59 0,212 71 0,0 3 0,-1 6 0,-218-20 0,-256-38 0,-85-9 0,406 66 0,-151-9 0,-597 42 0,505 5 0,463 1 0,-135 24 0,3 0 0,143-19 0,0 3 0,1 3 0,-133 49 0,155-51 0,-1-2 0,0-2 0,0-2 0,-71 0 0,18 0 0,74-3 0,-1 1 0,1 2 0,0 1 0,1 1 0,-42 20 0,-31 10 0,51-27 0,-1-1 0,0-3 0,-1-3 0,1-1 0,-97-6 0,85-1 0,0 4 0,0 2 0,-84 15 0,118-11 0,-1-1 0,0-2 0,-1-1 0,1-1 0,-52-4 0,72 1 0,-1-1 0,0 1 0,1-2 0,0 0 0,0 0 0,0 0 0,0-1 0,0-1 0,1 1 0,-1-1 0,1-1 0,1 0 0,-1 0 0,1 0 0,0-1 0,0 0 0,1 0 0,0-1 0,0 0 0,-9-16 0,-70-176-1365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12:49:32.884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9:32.88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179 0 24575,'-2'9'0,"1"0"0,-1 0 0,-1 0 0,0 0 0,0 0 0,-1 0 0,-7 11 0,-12 38 0,-24 219 0,31-169 0,-11 280 0,10-82 0,0 426 0,21-446 0,-6-89 0,-2-36 0,7 0 0,33 229 0,57 132 0,-78-378 0,-13-99 0,3-1 0,2 0 0,22 81 0,43 133 329,24 64-2023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18:17.11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7 467 24575,'0'28'0,"3"0"0,0-1 0,10 43 0,32 78 0,-44-145 0,6 24 0,-1 1 0,-1 0 0,-2 0 0,0 54 0,0-14 0,-1-48 0,1-1 0,2 0 0,11 36 0,-7-29 0,5 28 0,-4 48 0,-10-80 0,2 0 0,0-1 0,2 1 0,0-1 0,13 37 0,-10-39 0,-1 1 0,0 0 0,-2 0 0,0 1 0,2 31 0,-6 106 0,-3-71 0,1-40 0,-17 89 0,9-78 0,4-24 0,-17 46 0,16-57 0,0 1 0,1 0 0,1 0 0,-2 39 0,7 399 0,2-196 0,-2 309 0,1-551 0,1 0 0,10 40 0,-6-36 0,3 39 0,-9-57 0,1-1 0,0 0 0,1 0 0,0 0 0,0 0 0,1 0 0,0 0 0,1-1 0,5 10 0,-5-11 0,1-1 0,-1 0 0,1-1 0,0 1 0,1-1 0,-1 0 0,1 0 0,0-1 0,0 1 0,1-1 0,12 5 0,-9-5 0,0 0 0,0-1 0,1 0 0,-1-1 0,0 0 0,18 0 0,67-3 0,-45-1 0,77 2 0,79-2 0,-173-3 0,-1-1 0,0-1 0,0-2 0,40-16 0,-35 12 0,6-1 0,1 2 0,0 1 0,66-6 0,-63 14 0,-14 2 0,39-9 0,25-8 0,185-11 0,-95 13 0,27 0 0,1890 18 0,-2071-4 0,1-2 0,-1-1 0,53-15 0,-50 11 0,1 1 0,60-5 0,-37 12 0,-31 1 0,0-1 0,54-9 0,17-12 0,181-34 0,-250 50 0,53-17 0,-59 15 0,-1 1 0,1 1 0,44-5 0,208 10 0,-129 3 0,-62-4 0,99 5 0,-163 0 0,29 7 0,-32-5 0,1-1 0,21 1 0,282-2 0,-166-5 0,-143 2 0,-5-1 0,0 1 0,0 1 0,-1-1 0,1 1 0,17 5 0,-23-5 0,-1 0 0,0 0 0,1 0 0,-1 1 0,0-1 0,1 1 0,-1-1 0,0 1 0,0 0 0,0 0 0,-1 0 0,1 0 0,0 0 0,-1 1 0,1-1 0,-1 0 0,0 1 0,0-1 0,0 1 0,0-1 0,0 1 0,-1-1 0,1 1 0,0 3 0,0 7 0,0 0 0,-1 0 0,0 0 0,-1 0 0,0 0 0,-4 15 0,-23 76 0,25-94 0,-4 18 0,1 1 0,0 0 0,3 1 0,0-1 0,2 1 0,1-1 0,1 1 0,7 32 0,11 51 0,63 200 0,-51-205 0,10 95 0,0 3 0,4-6 0,-36-165 0,1 0 0,1-1 0,2-1 0,18 33 0,-4-7 0,101 219 0,-87-189 0,43 104 0,-17 45 0,-57-196 0,-1-12 0,21 48 0,-19-53 0,-2 1 0,13 48 0,43 338 0,-37-260 0,-16-96 0,-3-1 0,4 80 0,-13 285 0,-1-166 0,-19-19 0,9-133 0,-21 91 0,5-44 0,-4 23 0,6-35 0,-129 603 0,94-471 0,56-257 0,0 0 0,-1 0 0,0 0 0,-8 12 0,-13 28 0,-35 93 0,55-131 0,0 1 0,-17 26 0,6-13 0,11-19 0,-1 1 0,0-1 0,0 0 0,-1-1 0,-11 10 0,-15 17 0,25-26 0,-1-1 0,0 0 0,0 0 0,0-1 0,-1-1 0,0 0 0,-12 5 0,-9 6 0,-13 3 0,33-16 0,0 1 0,-18 11 0,16-8 0,0-1 0,-1 0 0,0-1 0,-19 5 0,4-1 0,-71 38 0,-106 21 0,170-60 0,0-2 0,0-1 0,-68 1 0,56-8 0,20 0 0,-1 1 0,1 1 0,-1 2 0,-55 12 0,24-1 0,-2-3 0,0-2 0,0-3 0,-83-3 0,-582-5 0,509-14 0,25 1 0,37 0 0,15 2 0,62 5 0,0-3 0,-130-36 0,21 4 0,-248-61 0,70 6 0,246 67 0,32 10 0,-27-7 0,-31-5 0,-11-5 0,46 11 0,81 21 0,1-1 0,0-1 0,-31-13 0,14 2 0,-49-11 0,53 17 0,-71-30 0,81 28 0,0 2 0,-57-16 0,66 21 0,1-1 0,0-2 0,1 0 0,0-1 0,-37-29 0,-22-11 0,-15-14 0,58 38 0,26 19 0,1-1 0,-1 0 0,2-1 0,0 0 0,0-1 0,-16-25 0,-36-43 0,44 60 0,1-2 0,-26-41 0,32 48 0,11 15 0,0 0 0,-1 0 0,1 0 0,0 0 0,0 0 0,0 0 0,-1 0 0,1 0 0,0 0 0,0 0 0,0 0 0,0 0 0,-1 0 0,1 0 0,0 0 0,0 0 0,0 0 0,0 0 0,-1 0 0,1 0 0,0 0 0,0 1 0,0-1 0,0 0 0,0 0 0,0 0 0,-1 0 0,1 0 0,0 0 0,0 1 0,0-1 0,0 0 0,0 0 0,0 0 0,0 0 0,0 0 0,0 1 0,0-1 0,0 0 0,0 0 0,0 0 0,-1 1 0,1-1 0,1 0 0,-3 34 0,2-28 0,4 368 0,-5-353 0,-1 0 0,-1 1 0,-1-1 0,-7 23 0,-31 81 0,32-99 0,-7 18 0,-10 33 0,-7 33 0,-9 38 0,36-118 0,1 1 0,2-1 0,0 33 0,4 5 0,1-33 0,-1-1 0,-2 1 0,-1 0 0,-14 60 0,-51 138 0,44-169 0,15-42 0,1 0 0,-6 27 0,-99 373 0,35-151 0,69-228 0,-6 71 0,13-83 0,-1 0 0,-2 0 0,-1-1 0,-1 0 0,-14 35 0,6-31 0,1 0 0,2 1 0,1 1 0,2 0 0,1 0 0,-4 66 0,13 28 0,-1 15 0,-2-123 0,-10 39 0,7-40 0,-5 40 0,11 90 0,1-102 0,-2-1 0,-8 58 0,8-105 0,0 0 0,-1 1 0,1-1 0,0 0 0,0 1 0,0-1 0,0 0 0,0 0 0,0 1 0,1-1 0,-1 0 0,0 1 0,1-1 0,-1 0 0,1 0 0,-1 0 0,1 1 0,-1-1 0,1 0 0,0 0 0,0 0 0,-1 0 0,1 0 0,0 0 0,0 0 0,0 0 0,0-1 0,0 1 0,0 0 0,0-1 0,3 2 0,2 0 0,0-1 0,0 1 0,0-1 0,0-1 0,11 1 0,9 1 0,-3 3 0,40 15 0,11 3 0,-54-18 0,-1 1 0,0 1 0,-1 1 0,20 10 0,70 47 0,19 9 0,1-4 0,-104-57 0,0-1 0,1-1 0,1-1 0,47 11 0,7 3 0,-51-16 0,35 6 0,20 5 0,119 59 0,-5-2 0,-70-33 0,87 26 0,-160-54 0,110 14 0,-75-19 0,102 26 0,106 27 0,97 3 0,-284-56 0,168-9 0,-138-3 0,464 2 0,-562-2 0,1-2 0,-1-2 0,43-12 0,16-3 0,436-57 0,-449 67 0,31 0 0,18-3 0,-73 6 0,-26 3 0,70-17 0,246-54 0,-342 74 0,468-78 0,-135-14 0,-96 21 0,-161 54 0,-42 9 0,48-15 0,-60 15 0,37-6 0,-41 10 0,-1-1 0,33-13 0,-35 9 0,17-5 0,-1-3 0,59-34 0,-17-5 0,116-100 0,64-88 0,-233 214 0,74-75 0,-6-4 0,124-178 0,-209 263 0,23-47 0,10-16 0,-28 59 0,-1-1 0,-2-1 0,-1-1 0,23-64 0,16-55 0,52-191 0,-89 279 0,11-68 0,-23 102 0,1 0 0,19-46 0,-16 49 0,-1-2 0,12-55 0,-13 38 0,2-1 0,27-69 0,-18 53 0,-4-2 0,-2 0 0,6-69 0,-14 97 0,16-47 0,-14 54 0,0-1 0,5-50 0,-7-7 0,9-89 0,-7 106 0,-4 0 0,-4-72 0,-1 70 0,2 48 0,1 1 0,10-42 0,-6 37 0,3-41 0,-9 60 0,1-18 0,0 1 0,2-1 0,2 0 0,0 1 0,10-30 0,-3 19 0,12-68 0,-18 70 0,2 1 0,22-60 0,13-6 0,48-124 0,-79 191 0,6-11 0,-3 0 0,-2-2 0,14-84 0,-23 82 0,10-67 0,1 36 0,16-63 0,223-692-1350,-235 775 1321,53-156-1,-71 211 64,0 0-1,0-1 1,0 1-1,-1-1 1,0 1 0,0-1-1,0 1 1,-1 0-1,1-1 1,-1 1-1,-1-1 1,1 1-1,-1 0 1,-2-6-1,-4-6 219,-1 1 0,-19-28 0,10 17-134,-172-322-86,182 333-32,-7-12 0,-1-2 0,2-1 0,-18-51 0,8 8 0,13 44 0,2-1 0,-7-37 0,1-47 0,0-215 0,13 306 0,-1 0 0,-1 0 0,-1 0 0,-1 1 0,-12-33 0,-4-13 0,-29-127 0,27 60 0,-12-46 0,29 128 0,2 0 0,5-101 0,2 66 0,-2-981 0,-2 1036 0,-2-1 0,-14-58 0,17 87 0,-6-22 0,-2 1 0,-23-50 0,2 7 0,-145-325 0,44 106 0,108 237 0,13 32 0,1 0 0,0 0 0,2-1 0,0-1 0,2 1 0,-5-28 0,-2-33 0,7 55 0,-3-36 0,2-1 0,-29-122 0,17 104 0,4 2 0,4 0 0,3-1 0,4-82 0,5-451 0,-4 577 0,-2 0 0,-2 1 0,-13-50 0,8 40 0,-6-57 0,15 85 0,-1 0 0,-1 0 0,-1 1 0,-1 0 0,0 0 0,-10-19 0,10 20 0,1 0 0,1 0 0,1 0 0,0-1 0,1 1 0,0-1 0,2-31 0,1 28 0,-2-1 0,-1 1 0,0-1 0,-8-30 0,-33-119 0,17 52 0,26 116 0,0 0 0,-1 0 0,1 0 0,-1 0 0,1 0 0,-1 0 0,0 0 0,0 0 0,0 0 0,0 0 0,0 0 0,-1 1 0,1-1 0,0 0 0,-1 1 0,1-1 0,-1 1 0,0 0 0,1-1 0,-1 1 0,-3-2 0,2 3 0,0-1 0,0 1 0,0 0 0,0 0 0,0 0 0,0 0 0,0 1 0,0-1 0,0 1 0,0 0 0,0-1 0,0 1 0,0 1 0,-5 2 0,-13 7 0,0 2 0,0 1 0,1 1 0,-30 28 0,29-24 0,-1-1 0,-1 0 0,-31 17 0,22-19 0,-2-1 0,1-2 0,-2-2 0,0-1 0,-53 8 0,-44 10 0,-23 4 0,38-15 0,-178 4 0,270-21 0,-496-3 0,372-8 0,-210-44 0,36 3 0,247 44 0,-46-6 0,-159-39 0,219 39 0,1 2 0,-72-3 0,-127 4 0,11 1 0,58-11 0,-110-5 0,202 26 0,-28 2 0,-171-21 0,45-7 0,-44 6 0,-3 21 0,112 1 0,133 0 0,-62 12 0,-41 1 0,-310-14 0,216-2 0,224 2 0,-1 2 0,-37 8 0,33-5 0,-39 3 0,-289-7 0,183-4 0,147 4 0,-52 9 0,14-1 0,34-5 0,0 2 0,0 1 0,-59 21 0,78-24 0,1 0 0,-1-2 0,-1 0 0,-29 2 0,-70-6 0,61-1 0,43 2 0,-19-1 0,0 2 0,0 1 0,-46 8 0,15 6 0,0 2 0,-84 38 0,137-51 0,-8 2 0,0 1 0,0 1 0,-23 16 0,35-21 0,1-1 0,0 1 0,0 0 0,0 0 0,0 1 0,1-1 0,0 1 0,0-1 0,0 1 0,0 0 0,1 1 0,0-1 0,0 0 0,0 1 0,1-1 0,-2 7 0,0 19 0,1 1 0,2 0 0,6 55 0,8-17 0,-9-51 0,-1 1 0,2 25 0,-4 142 0,-3-103 0,-1-58 0,0 1 0,-9 33 0,5-29 0,-2 37 0,6 299 0,4-189 0,-4-33 0,4 163 0,12-177 0,1 31 0,-14 379 0,-2-256 0,2-272 0,1 1 0,0 0 0,1-1 0,0 0 0,1 0 0,10 23 0,-7-20 0,-1 0 0,-1 0 0,6 30 0,-9-28 0,0 5 0,2 1 0,0 0 0,2-1 0,8 24 0,-7-29 0,-1 0 0,-2 0 0,0 1 0,3 34 0,-5 75 0,0 3 0,1-116 0,0 0 0,0 0 0,2-1 0,0 1 0,11 21 0,3 11 0,-18-44 0,0-1 0,0 1 0,0-1 0,0 0 0,0 1 0,1-1 0,-1 0 0,1 0 0,-1 0 0,1 0 0,0 0 0,0 0 0,0-1 0,0 1 0,0 0 0,0-1 0,0 0 0,1 0 0,3 2 0,-5-3 0,1 1 0,0-1 0,0 0 0,0 0 0,0 0 0,0 0 0,-1-1 0,1 1 0,0 0 0,0-1 0,0 1 0,-1-1 0,1 0 0,0 0 0,-1 1 0,1-1 0,-1 0 0,1 0 0,-1-1 0,1 1 0,-1 0 0,0 0 0,1-1 0,-1 1 0,0-1 0,0 1 0,0-1 0,1-1 0,18-28 0,72-113 0,-77 120-155,20-23 0,-25 33-900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9:32.88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1560 5038 24575,'7'10'0,"0"-1"0,0 0 0,1-1 0,0 0 0,16 14 0,-20-19 0,21 15 0,0 0 0,1-2 0,1-1 0,1-1 0,0-1 0,33 10 0,-17-6 0,65 35 0,-85-41 0,0-1 0,0-1 0,1-1 0,0-1 0,0-1 0,1-1 0,27 1 0,-23-3 0,0 2 0,0 1 0,-1 1 0,53 20 0,-51-15 0,1-1 0,1-2 0,0-1 0,66 7 0,38 9 0,293 52 0,-347-63 0,-31-5 0,85 4 0,-111-11 0,-1 2 0,1 2 0,-1 0 0,43 15 0,-38-11 0,1 0 0,47 5 0,38 3 0,-63-9 0,74 4 0,788-13 0,-882-1 0,1-1 0,-1-2 0,1-1 0,-2-1 0,1-2 0,35-15 0,184-93 0,144-96 0,-373 202 0,1 0 0,1 2 0,29-8 0,-28 10 0,-1-1 0,-1-1 0,29-15 0,-18 3 0,1 2 0,1 1 0,1 2 0,0 2 0,0 2 0,2 1 0,-1 2 0,2 1 0,-1 3 0,59-2 0,628 9 0,-697 0 0,-1 2 0,1 1 0,-1 1 0,53 18 0,57 43 0,-126-61 0,-1 2 0,0 0 0,-1 0 0,0 1 0,0 0 0,-1 1 0,0 0 0,0 1 0,9 14 0,46 46 0,-52-60 0,-1 1 0,0 0 0,0 1 0,-1 0 0,-1 1 0,0 0 0,-1 0 0,-1 1 0,0 0 0,-1 1 0,-1 0 0,5 18 0,-4-16 0,0 0 0,1 0 0,1-1 0,1 0 0,20 28 0,24 42 0,-16-3 0,30 95 0,-40-93 0,46 160 0,18 97 0,-80-280 0,-3 0 0,-3 1 0,-2 0 0,-9 112 0,1-31 0,4 573 0,2-694 0,1 1 0,1-1 0,1 0 0,1 0 0,14 33 0,9 39 0,25 77 0,-10-41 0,-29-76 0,15 57 0,81 197 0,-51-130 0,-50-150 0,-1-1 0,-2 1 0,5 37 0,17 63 0,72 232 0,-88-312 0,67 302 0,-71-297 0,-8-42 0,1-1 0,0 1 0,1-1 0,0 0 0,10 23 0,-2-8 0,-1 1 0,-1 0 0,-2 0 0,6 39 0,-9-39 0,1-1 0,2-1 0,1 1 0,0-1 0,17 32 0,-17-39 0,0 0 0,-1 1 0,-1 0 0,-1 0 0,-1 1 0,-1-1 0,1 23 0,-1-16 0,0-1 0,2 0 0,12 39 0,-6-29 0,-1 1 0,-3 0 0,0 0 0,0 42 0,-5-65 0,13 79 0,1 23 0,-14-49 0,-3-31 0,3 0 0,0 0 0,3 0 0,1 0 0,12 42 0,51 197 0,-58-235 0,-2 0 0,-1 1 0,3 79 0,-12 129 0,-3-93 0,3-84 0,-19 133 0,10-150 0,-35 104 0,31-108 0,2 1 0,2 0 0,-3 63 0,8-56 0,-3 0 0,-18 66 0,4-54 0,-36 79 0,-113 247 0,136-331 0,-2-2 0,-54 69 0,47-60 0,36-56 0,-1-1 0,-1-1 0,0 0 0,-23 25 0,-22 18 0,33-33 0,-1-1 0,-1-1 0,0-2 0,-40 27 0,36-29 0,1 2 0,-38 38 0,40-36 0,0 0 0,-44 29 0,-14 1 0,-151 86 0,179-112 0,-1-2 0,-1-3 0,0-3 0,-2-1 0,-61 8 0,-52 7 0,-240 63 0,86-17 0,257-66 0,-1-3 0,-126 1 0,-731-14 0,705 21 0,-7-1 0,199-15 0,0 1 0,1 2 0,-1 1 0,-41 13 0,40-9 0,0-2 0,0-2 0,-61 6 0,6-11 0,0-4 0,0-4 0,-161-34 0,87 9 0,98 23 0,1-4 0,-102-35 0,63 21 0,79 24 0,1-2 0,0 0 0,1-1 0,-28-14 0,7 0 0,9 6 0,1-3 0,0 0 0,-41-32 0,18 8 0,-90-51 0,85 57 0,-79-62 0,101 67 0,-1 1 0,-42-24 0,65 45 0,0 1 0,0 0 0,-1 1 0,0 1 0,0 0 0,0 1 0,-1 1 0,0 0 0,-28-1 0,-6 3 0,27-1 0,1 0 0,-1 2 0,0 1 0,0 1 0,0 1 0,1 1 0,-32 9 0,50-11 0,0 1 0,1-1 0,-1 1 0,0 0 0,1 0 0,0 1 0,0-1 0,0 0 0,0 1 0,0 0 0,1 0 0,0 0 0,0 0 0,0 0 0,0 0 0,0 0 0,1 1 0,0-1 0,0 1 0,0-1 0,0 1 0,1 5 0,-2 17 0,1 0 0,5 46 0,-1-30 0,-4 45 0,-1-58 0,2 0 0,1 0 0,1 0 0,7 34 0,-3-46 0,1-1 0,0 1 0,1-1 0,12 18 0,18 36 0,15 55 0,76 126 0,-87-193 0,-32-47 0,-1 0 0,0 0 0,-1 1 0,11 23 0,-12-20 0,2-1 0,0 0 0,0 0 0,1-1 0,22 23 0,11 15 0,-15-8 0,-24-37 0,0 1 0,1-1 0,0 0 0,0 0 0,0 0 0,1-1 0,0 0 0,0 0 0,1 0 0,-1-1 0,12 7 0,7 4 0,-1 2 0,-1 1 0,0 1 0,39 44 0,26 23 0,-48-51 0,-1 1 0,-1 2 0,54 74 0,-55-64 0,-26-35 0,1 0 0,-2 1 0,0 1 0,0 0 0,-2 0 0,0 0 0,6 20 0,-1 13 0,-3 1 0,8 86 0,-13-98 0,2 0 0,1-1 0,2 0 0,2 0 0,1-1 0,32 60 0,-24-53 0,-13-25 0,0 0 0,2-1 0,21 31 0,38 44 0,35 42 0,-90-119 0,1-1 0,1 0 0,0-1 0,0 0 0,1-2 0,25 13 0,-32-18 0,4 0 0,-1 0 0,0 1 0,0 0 0,-1 1 0,1 1 0,-2 0 0,0 0 0,0 1 0,17 21 0,-12-11 0,1-1 0,1 0 0,1-2 0,0 0 0,34 22 0,47 44 0,-71-54 0,1-1 0,1-2 0,1 0 0,2-3 0,0 0 0,1-3 0,2 0 0,-1-3 0,2-1 0,1-1 0,0-3 0,58 12 0,-5-9 0,-44-9 0,-1 3 0,67 21 0,-70-15 0,0-2 0,0-2 0,1-1 0,1-3 0,-1-2 0,71-1 0,913-6 0,-987 0 0,74-14 0,17-1 0,438 14 0,-295 6 0,-248-5 0,-1-1 0,0-1 0,0-2 0,0 0 0,-1-2 0,0-1 0,25-12 0,34-11 0,56-7 0,-86 26 0,77-30 0,13-26 0,-96 44 0,0 2 0,74-24 0,199-71 0,-10 3 0,-263 101 0,-1-3 0,81-40 0,-126 55 0,12-7 0,0 1 0,1 0 0,-1 1 0,2 1 0,27-8 0,1 3 0,68-27 0,-68 21 0,61-13 0,-55 15 0,0-1 0,-1-3 0,72-38 0,-73 33 0,1 1 0,1 3 0,63-16 0,-73 25 0,0-1 0,0-2 0,-2-2 0,1-1 0,-2-2 0,-1-2 0,36-26 0,-34 23 0,0 1 0,79-32 0,-69 34 0,73-33 0,203-98 0,-305 143 0,-1-1 0,-1-1 0,1-1 0,-2 0 0,0-1 0,0-1 0,-1-1 0,23-28 0,26-38 0,3 3 0,101-89 0,-123 134 0,-37 27 0,1 0 0,-1-1 0,0 0 0,-1 0 0,11-13 0,-1 1 0,0 1 0,2 1 0,32-24 0,-31 26 0,-1-1 0,-1 0 0,29-32 0,-40 39 0,1 0 0,1 1 0,-1 0 0,2 1 0,-1 0 0,17-9 0,43-31 0,148-172 0,-193 198 0,0-1 0,-1-1 0,-2-1 0,0-1 0,-2-1 0,-1-1 0,-1-1 0,21-42 0,85-188 0,-68 150 0,80-223 0,-123 287 0,61-230 0,-48 167 0,-15 70 0,-2-2 0,7-74 0,-16 52 0,-2 0 0,-21-116 0,20 157 0,-4-47 0,3-132 0,6 133 0,-3 0 0,-10-69 0,-59-209 0,35 189 0,24 92 0,3-1 0,2 0 0,3-75 0,25-193 0,0-44 0,-20 195 0,-7-154 0,1 300 0,-3-1 0,-15-51 0,12 55 0,2-1 0,1 0 0,-3-41 0,10-16 0,1 53 0,-7-61 0,4 85 0,-1 0 0,1 1 0,-2 0 0,0-1 0,-1 1 0,0 1 0,0-1 0,-13-17 0,2 1 0,1-1 0,1 0 0,2-1 0,-11-38 0,-16-37 0,26 67 0,0-2 0,3 0 0,-6-45 0,-8-30 0,-45-136 0,27 81 0,11 31 0,-2-13 0,23 100 0,-1 1 0,-19-52 0,15 54 0,2-1 0,3-1 0,-7-88 0,6 50 0,0-13 0,6 41 0,-27-117 0,-7 54 0,24 86 0,3 0 0,1-1 0,2-1 0,2 0 0,-4-54 0,20-713 0,-9 795 0,2-7 0,-2 0 0,0 0 0,-1 0 0,-4-21 0,3 34 0,1 1 0,-1-1 0,0 1 0,0 0 0,0-1 0,-1 1 0,0 0 0,0 1 0,0-1 0,-1 1 0,1-1 0,-1 1 0,0 0 0,0 0 0,-1 1 0,1-1 0,-1 1 0,-5-3 0,-1 1 0,1-1 0,0 1 0,0-2 0,0 1 0,1-2 0,0 1 0,0-1 0,1 0 0,0-1 0,0 0 0,1 0 0,0-1 0,1 0 0,0 0 0,0 0 0,-4-14 0,-35-101 0,34 101 0,2 0 0,0-1 0,1 0 0,2 0 0,0-1 0,-3-50 0,5 20 0,-2 0 0,-21-87 0,-7-46 0,27 141 0,-20-69 0,14 67 0,-7-58 0,5 24 0,-4 1 0,-3 2 0,-47-115 0,-1-2 0,48 126 0,7 17 0,-36-80 0,45 119 0,0 0 0,2-1 0,0 0 0,0 0 0,2 0 0,-1-18 0,2 19 0,-1-1 0,0 1 0,-1 0 0,-1-1 0,0 2 0,-12-28 0,8 25 0,1 0 0,1-1 0,-6-28 0,7 26 0,0 1 0,-15-36 0,-39-76 0,-52-180 0,-8-26 0,67 196 0,45 125 0,-1-1 0,-1 1 0,-18-26 0,-1-3 0,14 16 0,1-1 0,2-1 0,1 0 0,-7-43 0,1 8 0,-48-199 0,46 199 0,15 51 0,0 0 0,-2 0 0,0 0 0,-1 1 0,0-1 0,-2 1 0,-17-27 0,-87-93 0,66 82 0,-55-79 0,63 74 0,-1 2 0,-55-58 0,47 60 0,2-2 0,2-3 0,3-1 0,-51-104 0,71 133 0,-1 1 0,-2 0 0,-1 2 0,-1 1 0,-1 1 0,-58-44 0,21 16 0,40 33 0,-25-24 0,-2 2 0,-2 2 0,-1 2 0,-109-58 0,90 67 0,-127-34 0,66 25 0,46 11 0,-134-64 0,52 16 0,99 46 0,-109-62 0,156 79 0,0 1 0,-34-11 0,34 14 0,0 0 0,-41-25 0,47 25 0,-1 0 0,-1 1 0,1 1 0,-1 0 0,0 2 0,-1 0 0,0 1 0,-35-2 0,25 2 0,-1 0 0,-52-17 0,20 2 0,-113-17 0,118 26 0,0-2 0,-93-32 0,27 3 0,-1 6 0,-213-33 0,315 64 0,-270-68 0,244 61 0,-81-31 0,97 29 0,0 1 0,-1 2 0,0 2 0,0 1 0,-58-5 0,-600 13 0,271 2 0,324-2 0,3 1 0,1-4 0,-131-20 0,160 13 0,-89-1 0,-49-5 0,86 3 0,0 4 0,-147 11 0,72 1 0,23-7 0,-181 7 0,312 1 0,0 1 0,1 2 0,0 1 0,0 2 0,1 2 0,-63 32 0,-188 130 0,229-137 0,-93 73 0,-20 13 0,130-99 0,-11 9 0,-82 39 0,112-64 0,1-1 0,-1-1 0,-1 0 0,1-2 0,-1-1 0,0 0 0,-40 0 0,49-3 0,-1 0 0,1 1 0,0 0 0,0 1 0,0 0 0,-13 6 0,23-8 0,0-1 0,0 1 0,0 1 0,0-1 0,1 0 0,-1 1 0,0-1 0,1 1 0,-1 0 0,1 0 0,-1 0 0,1 0 0,0 0 0,0 0 0,0 1 0,0-1 0,0 1 0,1 0 0,-1-1 0,1 1 0,-1 0 0,1 0 0,0 0 0,0 0 0,1 0 0,-1 0 0,0 0 0,1 0 0,0 0 0,0 0 0,0 5 0,1-6 0,0 0 0,0 1 0,0-1 0,0 0 0,0 0 0,1 0 0,-1 0 0,1 0 0,-1-1 0,1 1 0,0 0 0,-1-1 0,1 1 0,0-1 0,0 1 0,0-1 0,0 0 0,1 0 0,-1 0 0,0 0 0,0-1 0,1 1 0,-1 0 0,0-1 0,1 0 0,-1 1 0,1-1 0,-1 0 0,0 0 0,1 0 0,-1-1 0,5 0 0,4 0 0,0-1 0,0 0 0,0-1 0,0 0 0,18-8 0,68-41 0,-2-5 0,122-96 0,-56 38 0,-115 83 0,3 2 0,0 3 0,2 2 0,94-33 0,49 1 0,-166 48 0,1 2 0,1 1 0,-1 1 0,49-2 0,126 10 0,-79 1 0,892-4 0,-990-2 0,0-1 0,0-1 0,-1-1 0,46-15 0,-43 10 0,1 2 0,-1 2 0,46-5 0,120-5 0,108-4 0,-102 18 0,-88-2 0,1 5 0,199 28 0,-53 44 0,289 52 0,-503-112 0,70 32 0,-86-32 0,0-1 0,1-1 0,0-1 0,1-2 0,44 6 0,112-14 0,3 0 0,-183 2 0,0 0 0,0 0 0,0 1 0,0 0 0,0 0 0,-1 1 0,1 0 0,9 7 0,44 20 0,5-12 0,444 152 0,-188-31 0,-268-121 0,-32-12 0,-1 0 0,0 2 0,0 1 0,22 13 0,13 10 0,103 42 0,-45-22 0,-29-6 0,-1 5 0,94 77 0,-32-23 0,-19 0 0,-42-32 0,47 29 0,217 189 0,-306-249 0,-2 1 0,-2 2 0,-2 2 0,38 63 0,-62-92 0,1-1 0,0 0 0,1-1 0,1-1 0,24 19 0,-18-16 0,-2 0 0,0 1 0,19 26 0,15 29 0,140 210 0,-165-236 0,47 76 0,92 207 0,-141-274 0,43 69 0,-4-10 0,-56-91 0,-2 0 0,0 1 0,-2 0 0,-1 0 0,-1 0 0,-1 1 0,-1 29 0,0-9 0,13 73 0,4 0 0,6-2 0,72 207 0,42 152 0,-75-217 0,-59-247 0,9 28 0,-1 0 0,-2 0 0,-2 1 0,-2 0 0,2 59 0,-7-78 0,1 1 0,1-1 0,0 0 0,2-1 0,11 27 0,12 61 0,-22-85 0,1 1 0,1-1 0,1-1 0,2 0 0,0 0 0,19 27 0,-14-24 0,-1 1 0,-1 1 0,17 52 0,15 43 0,-31-90 0,-2 1 0,12 49 0,-10-26 0,4-1 0,1-1 0,42 77 0,-34-77 0,-3 1 0,-2 1 0,16 66 0,-22-66 0,2-1 0,40 80 0,24 70 0,43 111 0,-44-127 0,94 302 0,-167-457 0,10 75 0,-14-71 0,17 63 0,17 25 0,-6 2 0,32 251 0,-33-181 0,-20-139 0,-3 0 0,3 76 0,-15 749 0,19-661 0,0-35 0,-15-110 0,3 0 0,29 147 0,-20-172 0,1 2 0,-2 1 0,10 119 0,-14-84 0,3-1 0,5-1 0,46 147 0,-42-164 0,-3-1 0,-4 2 0,-3 0 0,2 92 0,-15 240 0,-4-160 0,8-72 0,-3 154 0,-3-260 0,-3-1 0,-27 116 0,-60 216 0,81-336 0,3 0 0,2 1 0,3 0 0,8 121 0,-4 62 0,-5-209 0,-1 0 0,-2 0 0,-1-1 0,-19 44 0,-9 34 0,32-101 0,0 0 0,0-1 0,-2 0 0,0-1 0,0 0 0,-1 0 0,-1 0 0,0-1 0,-1-1 0,-1 0 0,0 0 0,-23 17 0,-15 6 0,-2-2 0,-65 31 0,-6 3 0,89-44 0,-2-3 0,0 0 0,-1-2 0,-1-2 0,-1-2 0,0-1 0,-52 10 0,65-17 0,0 2 0,1 0 0,0 2 0,0 1 0,-40 25 0,-43 17 0,84-42 0,1 0 0,1 2 0,0 0 0,1 2 0,0 0 0,1 1 0,-25 27 0,-7-1 0,-1-2 0,-2-3 0,-111 57 0,94-55 0,70-38 0,-87 47 0,3 3 0,-151 119 0,152-95 0,-174 146 0,193-170 0,-2-2 0,-79 40 0,127-78 0,-378 194 0,282-152 0,-182 58 0,220-92 0,-2-2 0,0-4 0,-1-4 0,0-3 0,-91-5 0,-717-2 0,843-1 0,-77-14 0,73 8 0,-57-2 0,-916 8 0,494 5 0,498-5 0,1-2 0,1-1 0,-1-1 0,-45-16 0,-22-5 0,-35 5 0,85 16 0,1-3 0,-90-27 0,-3-12 0,73 27 0,2-3 0,-87-44 0,87 34 0,-2 3 0,-1 2 0,-77-20 0,92 30 0,2-2 0,0-3 0,2-1 0,1-3 0,-63-47 0,106 72 0,-94-63 0,15 13 0,4-4 0,-102-94 0,8-26 0,124 125 0,18 22 0,2-1 0,1-1 0,1-2 0,-42-70 0,-97-197 0,137 250 0,10 20 0,1-1 0,2-1 0,-19-58 0,-32-102 0,-11-41 0,67 144 0,11 80 0,0-1 0,-1 0 0,0 0 0,-1 0 0,0 0 0,-1 1 0,0-1 0,0 1 0,-1 0 0,-1 0 0,-7-13 0,-17-11 0,23 30 0,1-1 0,1 0 0,-1-1 0,1 1 0,0-1 0,0 0 0,0 0 0,1 0 0,-5-14 0,8 19 0,0-1 0,0 1 0,0-1 0,1 1 0,-1-1 0,0 1 0,1-1 0,-1 1 0,1 0 0,0-1 0,0 1 0,-1 0 0,1-1 0,0 1 0,0 0 0,0 0 0,0 0 0,0 0 0,0 0 0,1 0 0,-1 0 0,0 0 0,1 0 0,-1 0 0,0 1 0,1-1 0,-1 0 0,1 1 0,-1 0 0,1-1 0,-1 1 0,1 0 0,-1 0 0,1-1 0,2 2 0,65-6 0,-59 5 0,1075 2 0,-399 1 0,-621 0 0,-1 4 0,87 19 0,-88-13 0,0-3 0,100 3 0,527-15 0,-666 0 0,-1 0 0,0-2 0,0-1 0,0-1 0,30-11 0,63-15 0,28 0 0,-97 20 0,1 2 0,0 2 0,78-3 0,55 15 0,182-7 0,-315-3 0,77-21 0,-86 16 0,0 3 0,1 1 0,54-3 0,-63 9 0,-1-1 0,0-1 0,1-2 0,-1-2 0,57-19 0,-44 13 0,55-10 0,28-7 0,-97 20 0,31-6 0,-2-4 0,-1-2 0,0-2 0,-2-3 0,90-58 0,-26 2 0,-67 49 0,-2-2 0,-1-3 0,51-51 0,-66 54 0,5-4 0,-2-2 0,-1-1 0,33-54 0,-64 86 0,0 0 0,-1 0 0,0-1 0,-1 1 0,0-1 0,2-22 0,14-49 0,38-43 0,-42 98 0,-1 1 0,-2-2 0,-1 1 0,-1-2 0,-1 0 0,-1 0 0,-2 0 0,4-57 0,-11 35 0,-1 26 0,2 1 0,0 0 0,2-1 0,0 1 0,2 0 0,1 0 0,9-28 0,3 9 0,10-26 0,27-109 0,-49 153 0,0 0 0,-2 0 0,-1 0 0,-1-1 0,-2 1 0,0 0 0,-2 0 0,-6-29 0,-33-87 0,30 110 0,2-1 0,0 0 0,3-1 0,1 0 0,-4-63 0,11-6 0,5-1 0,32-178 0,-27 208 0,-2 0 0,-4 0 0,-6-94 0,5-87 0,13 122 0,-8 69 0,1-84 0,-11-989 0,-1 1092 0,-2 0 0,-2 0 0,-2 1 0,-23-75 0,-77-171 0,75 207 0,-17-39 0,-74-213 0,110 286 0,2 0 0,3-2 0,1 1 0,3-1 0,2-57 0,3 98 0,2-36 0,-2 1 0,-2-1 0,-2 1 0,-10-48 0,5 41 0,-5-100 0,1 10 0,-67-251 0,65 323 0,-4 1 0,-2 0 0,-3 2 0,-50-97 0,46 101 0,-11-45 0,30 77 0,-1 1 0,-19-38 0,21 51 0,1 0 0,0 0 0,2 0 0,0-1 0,1 0 0,-4-36 0,7-111 0,3 130 0,-1-1 0,-2 1 0,-1 0 0,-1 0 0,-12-45 0,-12-30 0,-13-114 0,-25-105 0,49 270 0,-12-39 0,-60-144 0,-98-185 0,182 421 0,0 1 0,1 0 0,-2 0 0,1 0 0,-1 1 0,1-1 0,-1 1 0,0 0 0,-1 1 0,1-1 0,-1 1 0,1 0 0,-1 0 0,0 1 0,0-1 0,0 2 0,-1-1 0,-6-1 0,-57-25 0,27 1 0,-57-34 0,-147-119 0,216 152 0,-1 2 0,-1 2 0,-44-25 0,60 40 0,0 2 0,0 0 0,-1 0 0,1 2 0,-1 0 0,-1 2 0,1 0 0,0 0 0,-30 1 0,-669 6 0,665-1 0,-1 3 0,1 2 0,-102 31 0,-24 4 0,-35 9 0,-26 4 0,215-53 0,-41 7 0,0 2 0,-63 21 0,65 1 0,55-28 0,-1 0 0,0 0 0,0-1 0,-1-1 0,-13 6 0,-134 43 0,-226 110 0,381-162 0,-9 4 0,-20 12 0,0-3 0,-1 0 0,-1-2 0,0-1 0,0-2 0,-1-1 0,0-2 0,-49 3 0,2-8 0,-333-7 0,298-10 0,75 9 0,-60-3 0,71 9 0,-1-2 0,1-2 0,0 0 0,1-2 0,0-1 0,0-2 0,-42-19 0,26 12 0,-1 3 0,0 1 0,-1 3 0,0 1 0,-59-2 0,-38-8 0,108 13 0,1-2 0,0-2 0,-34-13 0,39 13 0,1 2 0,-2 1 0,-30-3 0,36 7 0,-1-1 0,1-2 0,1 0 0,-1-1 0,-36-17 0,-66-29 0,97 43 0,1-1 0,1-1 0,0-2 0,1-1 0,-28-19 0,36 21 0,-2 1 0,0 1 0,0 1 0,-1 1 0,-37-11 0,-29-12 0,69 24 0,-3-2 0,0 0 0,-33-22 0,48 27 0,-1-1 0,2 0 0,-1 0 0,1 0 0,0-1 0,0 0 0,0-1 0,1 1 0,1-1 0,-7-13 0,-56-103 0,53 103 0,0-1 0,2 0 0,0-1 0,2 0 0,1-1 0,0 0 0,2 0 0,1-1 0,1 0 0,-2-27 0,11-412 0,7 357 0,5 1 0,45-161 0,-17 82 0,-2 47 0,-17 63 0,10-6 0,-29 69 0,1-1 0,-2 1 0,1-1 0,-2-1 0,0 1 0,-1-1 0,4-24 0,-8 12 0,-1-1 0,-1 1 0,-1 0 0,-1 0 0,-2 0 0,-1 0 0,-13-30 0,8 20 0,1 0 0,-12-67 0,15-16 0,9-192 0,4 122 0,-4 167 0,-2-2 0,2 0 0,0 1 0,1-1 0,2 0 0,0 1 0,2 0 0,1 0 0,0 0 0,19-41 0,-3 25 0,2 1 0,2 1 0,1 2 0,2 0 0,49-45 0,-8 19 0,125-86 0,-167 130 0,2 0 0,0 2 0,1 2 0,0 0 0,36-8 0,167-30 0,-151 41 0,1 4 0,117 7 0,-86 1 0,-97 0 0,0 1 0,0 1 0,-1 0 0,0 1 0,0 1 0,0 0 0,0 2 0,-1 0 0,18 11 0,-8-4 0,0-2 0,39 13 0,-59-24 0,76 24 0,1-3 0,113 15 0,-263-50 0,28 3 0,-61-5 0,-83 7 0,0 7 0,1 9 0,-262 46 0,414-48 0,0 2 0,-45 20 0,-39 11 0,76-29 0,1 0 0,0 3 0,0 1 0,2 1 0,0 2 0,1 2 0,1 1 0,-40 33 0,49-34 0,2 2 0,0 0 0,1 1 0,2 1 0,0 2 0,2-1 0,1 2 0,1 0 0,1 1 0,-20 58 0,9-10 0,5-21 0,3 0 0,-17 106 0,3 22 0,16-114 0,4 1 0,-3 85 0,16 675 0,21-521 0,-10-191 0,-6-65 0,20 72 0,-17-86 0,-1 1 0,-2 1 0,3 66 0,-11-59 0,1-46 0,-1-30 0,1-151 0,40-307 0,-12 263 0,-15 108 0,4 0 0,35-116 0,-19 102 0,-21 74 0,3 1 0,29-70 0,-38 108 0,-1-1 0,0 1 0,-1-1 0,-1 0 0,1-22 0,-3 23 0,1-1 0,1 0 0,0 1 0,2-1 0,11-29 0,81-124 0,-55 101 0,-30 48 0,1 0 0,1 1 0,1 0 0,1 1 0,1 1 0,0 1 0,1 0 0,38-26 0,11 0 0,135-63 0,-137 80 0,115-29 0,-23 9 0,-122 34 0,0-2 0,61-35 0,-53 27 0,1 1 0,56-17 0,-3 1 0,-53 22 0,1 2 0,1 2 0,0 3 0,66-5 0,15-4 0,44-6 0,0 7 0,187 7 0,-144-6 0,-158 7 0,0 4 0,0 1 0,66 7 0,23 18 0,-2 6 0,268 90 0,-318-93 0,1-4 0,116 11 0,-120-20 0,215 23 0,-147-13 0,0-6 0,195-7 0,-267-7 0,0 4 0,0 4 0,148 36 0,240 106 0,19 46 0,-405-165 0,-59-24 0,55 27 0,-39-12 0,63 47 0,39 23 0,-100-66 0,-1 1 0,57 47 0,-66-46 0,73 43 0,-75-52 0,-1 2 0,-2 0 0,36 34 0,-26-20 0,74 52 0,-75-59 0,0 1 0,45 46 0,45 42 0,-56-53 0,-66-59 0,0-1 0,0 0 0,1 0 0,0-1 0,0 0 0,18 6 0,-18-8 0,-1 0 0,0 1 0,0 0 0,0 1 0,-1 0 0,1 0 0,-1 1 0,-1 0 0,12 10 0,13 23 0,-1 2 0,-3 2 0,-1 0 0,33 73 0,28 46 0,-56-109 0,40 94 0,92 227 0,-150-335 0,-2 0 0,-2 0 0,-2 1 0,7 73 0,-10-60 0,3-1 0,15 52 0,30 92 0,19 62 0,120 249 0,-75-212 0,-68-165 0,124 354 0,-147-381 0,-18-69 0,0 1 0,3-2 0,19 47 0,39 94 0,-34-79 0,65 187 0,47 113 0,-120-323 0,-2 1 0,15 76 0,-14-49 0,6 33 0,-16-61 0,24 68 0,130 401 0,-153-479 0,31 69 0,-9-24 0,-2-4 0,-16-49 0,-3 0 0,-2 2 0,11 66 0,-9 31 0,31 182 0,-21-230 0,-18-74 0,-1-1 0,-2 2 0,-1-1 0,1 40 0,-13 255 0,-55 358 0,53-566 0,8 125 0,2-101 0,1-85 0,3-1 0,21 95 0,-14-92 0,-3 0 0,4 84 0,-6-14 0,42 218 0,-8-81 0,-31-188 0,1 9 0,1 118 0,-12-181 0,2-1 0,0 0 0,2 0 0,0 0 0,12 29 0,-8-24 0,-1 1 0,7 45 0,23 215 0,-7-122 0,-19-111 0,9 88 0,-3 40 0,3 121 0,-20-128 0,-5 145 0,-3-265 0,-2-1 0,-3-1 0,-23 69 0,16-60 0,8-25 0,6-19 0,0-1 0,-1 0 0,-1 0 0,-1-1 0,0 0 0,-23 34 0,-215 280 0,218-291 0,-1 0 0,-2-2 0,-1-2 0,-57 51 0,23-30 0,-369 299 0,106-146 0,255-175 0,53-27 0,1 1 0,-37 23 0,-146 87 0,155-95 0,-31 20 0,21-12 0,-109 46 0,133-64 0,0 2 0,-36 22 0,0 1 0,-39 30 0,91-56 0,-1 0 0,0-2 0,-1 0 0,0-1 0,0-1 0,-1-1 0,-42 12 0,37-13 0,0 1 0,0 2 0,1 1 0,0 1 0,1 0 0,-36 29 0,7-7 0,-26 5 0,60-31 0,-1 0 0,1 1 0,-25 18 0,-19 16 0,-134 68 0,-12 7 0,187-104 0,-1-2 0,0 0 0,-1-2 0,0 0 0,-1-2 0,0-1 0,-1 0 0,1-2 0,-1-1 0,0-2 0,-1 0 0,1-1 0,-29-3 0,-1252-2 0,1255 1 0,-73-13 0,-31-2 0,-168 18 0,-97-4 0,401 0 0,1-1 0,0 0 0,1-2 0,-1 0 0,1-1 0,-28-15 0,23 11 0,1 1 0,-2 1 0,-36-10 0,-119-31 0,-20-4 0,163 46 0,0-2 0,-58-25 0,14 5 0,-62-6 0,24 8 0,40 8 0,0 2 0,-83-6 0,-171-44 0,213 40 0,67 11 0,2-2 0,0-2 0,1-2 0,1-2 0,1-2 0,2-3 0,-49-40 0,53 36 0,2-3 0,-52-63 0,53 56 0,-75-67 0,-8-3 0,27 22 0,73 70 0,0-1 0,2 0 0,-27-41 0,-18-24 0,52 73 0,0-1 0,1 0 0,1-1 0,1 0 0,0-1 0,1 0 0,1 0 0,-9-38 0,13 45 0,1-1 0,1 1 0,-1-1 0,2 1 0,0-1 0,0 0 0,1 1 0,1-1 0,-1 1 0,2-1 0,0 1 0,0 0 0,1 0 0,0 0 0,1 1 0,10-16 0,-8 16 0,1 0 0,1 1 0,-1 0 0,2 0 0,-1 1 0,1 0 0,0 1 0,17-9 0,99-42 0,-36 18 0,-75 32 0,275-131 0,73-33 0,-310 148 0,-15 5 0,1 1 0,1 3 0,0 1 0,1 2 0,50-8 0,68-2 0,-21 1 0,235-5 0,-311 23 0,1-4 0,-1-2 0,114-32 0,72-11 0,18 30 0,417 20 0,-454 21 0,51 0 0,-610-39 0,207 8 0,-219 7 0,270 14 0,0 4 0,-107 33 0,110-26 0,-2-3 0,-118 15 0,129-28 0,1 3 0,-78 19 0,70-12 0,-77 6 0,95-15 0,0 1 0,0 3 0,1 2 0,-51 19 0,58-14 0,-2 0 0,0 3 0,1 1 0,-45 28 0,21-6 0,42-29 0,1 1 0,0 2 0,1 0 0,1 1 0,0 1 0,-19 24 0,8-6 0,-68 61 0,15-17 0,42-36 0,4-6 0,1 3 0,-47 65 0,75-90 0,0 0 0,1 1 0,1 0 0,0 1 0,2 0 0,0 0 0,0 0 0,2 1 0,0 0 0,2 0 0,-1 19 0,3 335 0,2-159 0,-6-190 0,-4-29 0,-7-39 0,-40-281 0,43 252 0,3 0 0,4-1 0,2 1 0,11-114 0,-4 172 0,1 0 0,0 0 0,1 0 0,0 0 0,1 1 0,1 0 0,0 1 0,1 0 0,0 0 0,1 1 0,13-12 0,15-25 0,-4 2 0,1 2 0,3 1 0,1 2 0,89-73 0,-19 26 0,-87 67 0,1 2 0,1 1 0,1 1 0,0 0 0,2 2 0,0 2 0,0 0 0,1 2 0,36-11 0,71-5 0,2 5 0,0 7 0,1 6 0,169 9 0,-270 5 0,0 1 0,-1 2 0,0 1 0,66 25 0,44 11 0,-71-28 0,96 9 0,-41-8 0,183 47 0,-129-23 0,-104-29 0,0-5 0,1-2 0,118-10 0,-30 1 0,-103 4 0,199-6 0,-220 2 0,-1-2 0,0-2 0,83-27 0,-7 1 0,-76 22 0,67-25 0,15-5 0,-90 31 0,-1-1 0,55-26 0,339-209 0,-376 219 0,-34 19 0,-1-1 0,0-1 0,-1 0 0,31-26 0,-4-8 0,-2-2 0,-2-2 0,-2-2 0,49-86 0,-78 121 0,2-2 0,0-1 0,-1 0 0,-1-1 0,11-35 0,-13 34 0,1-1 0,1 2 0,1-1 0,13-19 0,20-42 0,-8-6 0,-3-2 0,-4 0 0,-4-3 0,-4 0 0,-4 0 0,4-121 0,-13 126 0,3 0 0,25-95 0,-24 101 0,-3 1 0,-3-1 0,-10-116 0,2 30 0,3 126 0,1-32 0,-3-1 0,-17-104 0,-6 13 0,14 82 0,-21-81 0,29 155 0,-78-343 0,78 336 0,-1 0 0,-1 0 0,0 0 0,-1 0 0,-1 1 0,0 0 0,-19-28 0,7 16 0,-3 2 0,0 0 0,-28-24 0,30 28 0,0 0 0,2-2 0,0 0 0,2-1 0,0 0 0,2-1 0,1-1 0,-11-32 0,-7-35 0,-21-109 0,0-3 0,-25-117 0,50 197 0,20 85 0,-2-65 0,8 78 0,-1 0 0,-1 1 0,-1-1 0,-2 1 0,-13-43 0,-52-139 0,-2-8 0,26 96 0,-24-55 0,42 112 0,-26-79 0,27 80 0,23 54 0,0-1 0,1 1 0,0-1 0,0 0 0,1 0 0,0 0 0,1 0 0,0 0 0,0 0 0,1-12 0,1 21 0,0 1 0,0 0 0,0 0 0,0-1 0,1 1 0,-1 0 0,0-1 0,0 1 0,1 0 0,-1 0 0,0-1 0,0 1 0,1 0 0,-1 0 0,0 0 0,0-1 0,1 1 0,-1 0 0,0 0 0,1 0 0,-1 0 0,0 0 0,1 0 0,-1 0 0,0 0 0,1-1 0,-1 1 0,1 0 0,-1 0 0,0 1 0,1-1 0,-1 0 0,0 0 0,1 0 0,-1 0 0,0 0 0,1 0 0,-1 0 0,0 0 0,0 1 0,1-1 0,-1 0 0,0 0 0,1 0 0,-1 1 0,0-1 0,0 0 0,1 1 0,-1-1 0,0 0 0,0 0 0,0 1 0,0-1 0,1 0 0,-1 1 0,0-1 0,0 0 0,0 1 0,0-1 0,0 1 0,18 19 0,152 274 0,-59-94 0,-82-149 0,-3 1 0,-1 1 0,-4 1 0,-1 1 0,-3 1 0,11 63 0,43 144 0,-8-43 0,19 159 0,-77-363 0,1-1 0,0 1 0,1-1 0,17 26 0,-15-25 0,0-1 0,-1 1 0,-1 0 0,8 24 0,62 196 0,-44-148 0,-13-36 0,23 90 0,-40-129 0,-1 4 0,2 0 0,0 0 0,0 0 0,2-1 0,0 0 0,1 0 0,14 24 0,-20-40 0,-1-1 0,1 1 0,0 0 0,0-1 0,-1 1 0,1-1 0,-1 1 0,1-1 0,-1 0 0,1 1 0,-1-1 0,1 0 0,-1 1 0,1-1 0,-1 0 0,1 1 0,-1-1 0,0 0 0,0 0 0,1 0 0,-1 1 0,0-1 0,0 0 0,0 0 0,0 0 0,0 1 0,0-1 0,0 0 0,0 0 0,0 0 0,-1 1 0,1-2 0,2-35 0,-35-234 0,19 139 0,-9-149 0,21 246 0,-2 1 0,-2 0 0,0 0 0,-3 0 0,-1 1 0,-26-59 0,26 61 0,2-1 0,1 0 0,1 0 0,-1-42 0,2 29 0,-11-54 0,-88-318 0,-5 108 0,29 90 0,69 181 0,3-1 0,-7-68 0,-7-35 0,-8-15 0,-11-168 0,29 247 0,-4 0 0,-4 1 0,-29-75 0,8 26 0,-2 10 0,30 84 0,0 0 0,3 0 0,0-1 0,-6-46 0,9 38 0,-3 1 0,-1 0 0,-1 1 0,-35-71 0,25 61 0,2-1 0,-16-64 0,-5-78 0,-25-106 0,-11-78 0,53 292 0,15 58 0,1-1 0,2 0 0,-5-40 0,-6-84 0,-5 1 0,-60-204 0,66 288 0,13 48 0,-1 1 0,0-1 0,-2 1 0,0 0 0,0 0 0,-2 1 0,0 0 0,-1 0 0,-20-26 0,-46-52 0,44 53 0,-1 1 0,-2 2 0,-2 1 0,-65-52 0,62 55 0,32 27 0,0 1 0,0 0 0,0 0 0,-1 1 0,0 0 0,-16-8 0,-107-53 0,104 53 0,1 0 0,-38-26 0,40 23 0,0 1 0,-52-22 0,-15 1 0,41 14 0,-1 3 0,-88-20 0,25 7 0,87 23 0,0 1 0,0 1 0,-1 1 0,-35-2 0,-27 3 0,1 4 0,0 4 0,0 3 0,-172 37 0,-53 27 0,210-42 0,-137 43 0,150-40 0,-2-5 0,0-3 0,-149 16 0,21 0 0,-63 5 0,217-35 0,-129 33 0,137-26 0,-1-3 0,-111 11 0,-35-9 0,-79 2 0,-576-18 0,841-1 0,0-1 0,0-1 0,1-1 0,-1-1 0,1 0 0,0-2 0,0 0 0,1-1 0,-27-18 0,-43-18 0,76 39 0,0 0 0,1-1 0,-1 0 0,2-1 0,-1 0 0,1-1 0,0 0 0,-15-19 0,1-4 0,-31-55 0,-15-22 0,46 75 0,-37-68 0,45 71 0,-1 1 0,-2 0 0,-35-42 0,-87-60 0,11 11 0,115 101 0,2 0 0,0 0 0,2-1 0,0 0 0,2-1 0,-15-46 0,3 9 0,-47-115 0,-74-290 0,120 380 0,13 55 0,2-1 0,0 0 0,-3-50 0,-15-249 0,14-292 0,14 371 0,0-9 0,-6-312 0,-14 384 0,-2-49 0,21 13 0,16 614 0,0-29 0,-15-207 0,-8 309 0,-27-252 0,-2 19 0,-24 189 0,21-199 0,17-113 0,11-64 0,-8 83 0,-13 75 0,29-202 0,1 1 0,0-1 0,0 0 0,0 0 0,0 1 0,0-1 0,0 0 0,0 0 0,0 1 0,0-1 0,0 0 0,0 0 0,0 1 0,0-1 0,0 0 0,0 0 0,0 1 0,0-1 0,1 0 0,-1 0 0,0 0 0,0 1 0,0-1 0,0 0 0,0 0 0,1 1 0,-1-1 0,0 0 0,0 0 0,0 0 0,1 0 0,-1 0 0,0 1 0,0-1 0,0 0 0,1 0 0,-1 0 0,0 0 0,0 0 0,1 0 0,-1 0 0,0 0 0,0 0 0,1 0 0,-1 0 0,1 0 0,13-9 0,9-17 0,-18 13 0,0 0 0,0 0 0,-2 0 0,0-1 0,0 1 0,-1-1 0,0-14 0,-3-105 0,-1 66 0,-13-228 0,9 243 0,-3 1 0,-3 0 0,-29-83 0,-3 20 0,-101-309 0,110 255 0,24 104 0,-3 0 0,-27-75 0,21 83 0,3 0 0,2-1 0,-14-104 0,18 101 0,-2 0 0,-3 1 0,-3 1 0,-46-99 0,53 131 0,1-2 0,-11-41 0,20 60 0,0 0 0,0 0 0,1 0 0,1 0 0,-1 0 0,2-1 0,-1 1 0,1 0 0,0 0 0,1 0 0,0 0 0,4-9 0,-4 14 0,0 0 0,1 0 0,0 1 0,0 0 0,0-1 0,0 1 0,0 0 0,1 0 0,-1 1 0,1-1 0,-1 1 0,1-1 0,0 1 0,7-2 0,70-24 0,-44 16 0,79-41 0,-95 41 0,0 1 0,1 1 0,0 0 0,1 2 0,0 1 0,0 1 0,47-6 0,-36 8 0,0-1 0,0-2 0,35-11 0,-34 8 0,-1 2 0,68-8 0,-44 13 0,-1 3 0,0 2 0,0 2 0,72 15 0,-86-12 0,0-2 0,0-2 0,67-4 0,-66 0 0,0 1 0,0 2 0,57 10 0,-10 1 0,2-3 0,-1-5 0,131-9 0,-47 0 0,51 23 0,9-1 0,-170-19 0,0 3 0,-1 3 0,124 25 0,-55-4 0,-83-18 0,0 2 0,52 19 0,63 17 0,-57-18 0,12-6 0,-93-19 0,-1 2 0,1 1 0,49 17 0,-18-3 0,118 25 0,8 3 0,-127-31 0,63 8 0,-12-2 0,-3-3 0,-62-15 0,-44-5 0,0 0 0,0 0 0,0 0 0,0-1 0,0 1 0,0 0 0,0 0 0,0 0 0,0 0 0,0-1 0,0 1 0,0 0 0,0 0 0,0 0 0,0 0 0,0-1 0,-142-45 0,89 26 0,-1 2 0,-1 3 0,0 2 0,-83-8 0,-270-29 0,37 1 0,-1019 2 0,859 39 0,-2005-12 0,2531 20 0,1 0 0,-1 1 0,0-1 0,0 1 0,0 0 0,0 0 0,1 0 0,-1 1 0,0-1 0,1 1 0,-1 0 0,1 1 0,0-1 0,0 1 0,0 0 0,0 0 0,-6 6 0,8-6 0,0 0 0,0 1 0,0-1 0,0 1 0,0-1 0,1 1 0,-1 0 0,1-1 0,0 1 0,1 0 0,-1 0 0,0 0 0,1 0 0,0 0 0,0 0 0,0 0 0,1 0 0,-1 0 0,1 0 0,0-1 0,0 1 0,0 0 0,2 3 0,87 176 0,-56-117 0,-27-54 0,0 0 0,-1 1 0,0-1 0,-1 1 0,0 1 0,-1-1 0,-1 1 0,4 25 0,18 404 0,-20-75 0,-1-18 0,4-262 0,5-1 0,28 102 0,-12-59 0,15 135 0,-41-406 0,22-614 0,-13 553 0,-17-216 0,2 382 0,-15-67 0,16 92 0,-1 0 0,0 1 0,-1-1 0,0 1 0,0 0 0,-1 0 0,-1 0 0,0 1 0,0 0 0,-11-13 0,15 20 0,1 1 0,0-1 0,-1 1 0,1 0 0,-1-1 0,1 1 0,-1 0 0,0 0 0,1 0 0,-1 0 0,0 0 0,0 1 0,0-1 0,0 0 0,0 1 0,0-1 0,1 1 0,-1 0 0,0 0 0,0 0 0,0 0 0,0 0 0,0 0 0,-4 1 0,4 0 0,0 1 0,0-1 0,0 1 0,0-1 0,0 1 0,0 0 0,0 0 0,1 0 0,-1 0 0,0 0 0,1 0 0,0 1 0,0-1 0,-1 0 0,1 1 0,0 2 0,-4 9 0,1 1 0,1-1 0,0 1 0,1 0 0,0 17 0,7 264 0,-6 126 0,-34-181 0,-34 833 0,70-407 0,3-618 0,2 1 0,3-1 0,28 94 0,-24-95 0,55 147 0,-20-67 0,48 135 0,-24-100 0,-13-33 0,-59-129 0,14 36 0,2-1 0,34 57 0,-43-82 0,0-1 0,1 0 0,0-1 0,0 0 0,1 0 0,0-1 0,0 0 0,1 0 0,0-1 0,1 0 0,0-1 0,0-1 0,13 6 0,38 11 0,458 153 0,-411-139 0,-57-18 0,78 17 0,145 34 0,57 18 0,-63-11 0,-174-63-1365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9:32.88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1 248 24575,'0'-1'0,"1"0"0,-1 0 0,1 0 0,-1 0 0,1 0 0,-1 0 0,1 0 0,0 0 0,0 0 0,-1 0 0,1 0 0,0 1 0,0-1 0,0 0 0,0 0 0,0 1 0,0-1 0,0 1 0,0-1 0,0 1 0,0-1 0,0 1 0,0 0 0,2-1 0,42-10 0,-22 6 0,183-42 0,229-21 0,218 8 0,-622 58 0,36-3 0,406-25 0,-1 38 0,-428-2 0,-1 3 0,0 1 0,63 24 0,50 13 0,-65-28 0,75 15 0,-1 8 0,174 68 0,-115-18 0,727 278 0,-777-312 0,-2 8 0,-4 7 0,162 97 0,-156-68 0,-54-45 0,-71-35 0,-1 2 0,65 42 0,0 19 0,-4 4 0,117 123 0,-108-84 0,165 232 0,55 177 0,-174-211 0,-100-191 0,21 60 0,-10 3 0,-8 4 0,44 223 0,120 1021 0,-80-559 0,-28-219 0,-26-124 0,-32-201 0,349 1700-1005,-247-1255 747,-98-511 207,11 63 295,-70-281 18,-3 0 0,-2 1 0,-5 107 1,-9-62-248,-20 489-9,30 397-6,-5-917 0,-4-1 0,-24 109 0,8-58 0,-48 269 0,64-356 0,-1 0 0,-2 0 0,-28 65 0,-12 34 0,23-39 0,-5-1 0,-4-2 0,-4-2 0,-3-2 0,-78 116 0,85-151 0,0 1 0,-3-1 0,-83 89 0,102-122 0,1 1 0,-20 32 0,23-31 0,-1-1 0,-30 32 0,-204 200 0,198-200 0,11-9 0,-79 63 0,59-59 0,-2-4 0,-2-2 0,-2-3 0,-84 37 0,-118 55 0,261-127 0,-60 26 0,-28 16 0,41-17 0,0-2 0,-2-2 0,-75 21 0,58-21 0,-107 53 0,69-26 0,-3-6 0,-127 35 0,115-40 0,18-5 0,-173 54 0,194-72 0,56-14 0,0 2 0,-40 15 0,-54 20 0,-186 37 0,229-60 0,18-9 0,-1-2 0,-118-1 0,-2 0 0,-951 15 0,727-26 0,399 3 0,-87 1 0,0-3 0,0-5 0,-155-30 0,-44-38 0,232 57 0,33 8 0,0 2 0,0 1 0,-69-4 0,81 10 69,1 0-1,0-1 0,0-1 0,-31-9 1,46 10-155,0 0 1,0 0 0,0 0-1,0-1 1,0 0 0,1 0-1,-1 0 1,1-1 0,0 0-1,0 0 1,1 0 0,-1-1-1,1 1 1,0-1 0,0 0-1,0 0 1,1-1 0,-1 1-1,-1-7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9:32.88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38 0 24575,'-18'262'0,"0"-28"0,17 464 0,3-328 0,38 154 0,8-288 0,-9-51 0,-19-91 0,35 105 0,-52-191-43,1-1 0,0 1-1,1-1 1,-1 0 0,1-1 0,0 1-1,1-1 1,9 8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9:32.88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3625 24575,'2'6'0,"1"1"0,-1-1 0,1 0 0,1-1 0,-1 1 0,1 0 0,0-1 0,0 0 0,1 0 0,-1 0 0,1-1 0,10 8 0,0 2 0,-3-4 0,-1-2 0,2 1 0,-1-1 0,1-1 0,0 0 0,1-1 0,14 4 0,52 29 0,-31-12 0,69 29 0,-104-50 0,51 20 0,35 16 0,-66-26 0,1-1 0,69 18 0,-23-8 0,69 23 0,167 30 0,450 27 0,-627-90 0,556 26 0,4-43 0,-256-2 0,-291 7 0,-71 1 0,-1-4 0,1-3 0,85-15 0,-111 4 0,0-4 0,87-38 0,-22 7 0,233-81 0,20-30 0,-152 59 0,-99 53 0,57-25 0,-128 46 0,-2-2 0,-2-2 0,-1-2 0,61-56 0,-9 5 0,-30 25 0,71-76 0,-93 88 0,64-51 0,-60 57 0,53-60 0,89-141 0,-177 220 0,-1 0 0,-2-1 0,0 0 0,-1-1 0,-1-1 0,8-28 0,-9 25 0,1-1 0,1 2 0,2 0 0,24-36 0,-31 52 0,-1 0 0,0 0 0,0 0 0,-1-1 0,3-13 0,-3 12 0,-1 1 0,2-1 0,0 1 0,11-17 0,-7 10 0,0 0 0,-1 0 0,-1-1 0,-1 0 0,7-33 0,10-26 0,33-62 0,-23 63 0,-4-1 0,30-122 0,-56 177 0,8-40 0,2 1 0,3 0 0,44-106 0,-46 135 0,-2 0 0,-1-2 0,-2 1 0,-1-1 0,-2-1 0,-2 1 0,-1-1 0,-1 0 0,-4-52 0,2 39 0,13-89 0,2-5 0,-15-143-1365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9:32.89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1972 24575,'5'6'0,"0"0"0,1 0 0,0-1 0,0 0 0,0 0 0,1 0 0,0-1 0,-1 0 0,2 0 0,-1-1 0,0 0 0,1 0 0,-1-1 0,1 0 0,0 0 0,0-1 0,14 1 0,52 3 0,-29-3 0,78 13 0,142 32 0,46 11 0,-203-38 0,116 6 0,-117-15 0,131 34 0,-172-29 0,0-3 0,108 8 0,437-20 0,-289-3 0,-285 0 0,0-1 0,-1-1 0,1-3 0,-1 0 0,47-18 0,171-79 0,-230 93 0,76-38 0,-2-4 0,151-109 0,159-162 0,-283 217 0,161-179 0,-233 225 0,-2-3 0,-3-3 0,-3-1 0,71-145 0,-34-1 0,-20 45 0,-37 106 115,89-192-1595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9:32.89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8965 1071 24575,'-13'-2'0,"0"0"0,0 0 0,1-1 0,-1-1 0,-12-5 0,-7-2 0,-349-105 0,-880-240 0,-138 75-1506,-19 61-1,1156 187 1530,0 12 1,-2 11-1,0 12 1,1 11-1,0 12 0,-264 60 1,-659 237 2638,1092-290-2615,-1-5 0,-1-5-1,-105 12 1,171-29-47,1 1 0,-1 2 0,-34 13 0,-49 13 0,66-25 0,24-6 0,0 2 0,0 0 0,1 1 0,-1 1 0,1 1 0,1 1 0,-1 1 0,-27 18 0,-17 23-1365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9:32.89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24575,'4'11'0,"0"0"0,-1 0 0,-1 1 0,1-1 0,-2 1 0,0 0 0,0 21 0,0 4 0,20 873 0,-14-368 0,16 734 0,-19-1210 0,3 0 0,4 0 0,2-1 0,3 0 0,2-2 0,4 0 0,48 99 0,255 460 0,-311-594-1365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9:32.89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816 2587 24575,'-41'-62'0,"15"19"0,-309-474 0,311 474 0,3-1 0,1-2 0,2 0 0,3 0 0,1-2 0,-13-92 0,-45-216 0,6 34 0,31 113 159,-67-454-1683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12:18:27.802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1,'74'74,"173"173,33 33,116 115,95 97,2310 2308,-193-191,-2429-2430,-177-177,-5-5,-9-9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12:19:05.472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1,'563'562,"-328"-327,90 90,2611 2611,-2724-2724,-35-35,2119 2119,-2179-2178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2:42.06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491 2398 24575,'0'-3'0,"-1"1"0,1-1 0,-1 0 0,0 0 0,0 1 0,0-1 0,-2-4 0,-3-10 0,-2-15 0,-4-38 0,-5-27 0,-23-65 0,7-2 0,8-1 0,-5-178 0,31 47 0,1 155 0,-2 127 0,0 0 0,1 0 0,1 0 0,1 0 0,0 0 0,0 0 0,2 1 0,-1-1 0,2 1 0,0 0 0,0 1 0,10-14 0,-11 18 0,21-29 0,0 1 0,3 1 0,39-37 0,62-41 0,186-124 0,-282 217 0,1 1 0,0 2 0,1 1 0,1 2 0,0 1 0,1 2 0,52-8 0,4 6 0,177-3 0,210 38 0,-1 30 0,-317-32 0,446 30 0,-427-47 0,281 43 0,-372-31 0,138 27 0,-156-26 0,81 31 0,-54-8 0,163 92 0,82 78 0,-199-117 0,-51-34 0,123 100 0,66 76 0,-142-138 0,20 17 0,-64-24 0,128 151 0,-114-117 0,-49-55 0,-3 3 0,-3 2 0,57 97 0,-67-88 0,13 18 0,66 155 0,-70-104 0,-7 2 0,49 260 0,-63-227 0,46 333 0,-67-335 0,-8 0 0,-24 244 0,5-343 0,-24 87 0,21-104 0,3 3 0,4 1 0,-1 75 0,6-66 0,-25 965-590,37-871 590,42 242 0,-38-333 184,11 55 222,0-39-406,46 166 0,-53-216 0,-1 1 0,-3 1 0,-3 0 0,-1 0 0,1 72 0,-9-96 0,-11 439 0,5-410 0,-3 0 0,-29 105 0,29-134 0,-2 0 0,0 0 0,-2-1 0,-1-1 0,-1 0 0,-1-1 0,-27 32 0,-270 300 0,266-304 0,-101 89 0,117-117 0,0-2 0,-2-1 0,-1-2 0,0-1 0,-41 16 0,-157 63 0,-119 45 0,267-116 0,-2-4 0,0-4 0,-1-3 0,-103 5 0,-355-11 0,510-10 0,-448-37 0,57 1 0,281 32 0,-217-9 0,51-1 0,-430-39 0,320-20 0,320 49 0,0-4 0,-105-46 0,118 39 0,-131-36 0,174 60 0,2-2 0,-1-2 0,-77-40 0,58 21 0,-3-1 0,-67-47 0,85 46 0,2-2 0,2-1 0,1-3 0,3-1 0,-41-57 0,-39-81 0,100 144 0,2 0 0,1-2 0,-12-45 0,14 28 0,3 0 0,2-1 0,-2-78 0,11-174 0,1 271 0,2 4 0,2-1 0,0 1 0,3 0 0,0 0 0,2 1 0,2 0 0,1 1 0,19-37 0,3 4 0,71-104 0,61-47 0,-105 145 0,129-114 0,-34 59 0,-90 75 0,-34 28 0,1 0 0,51-24 0,76-27 0,-75 36 0,-43 18 0,2 3 0,0 1 0,0 2 0,1 3 0,90-12 0,-22 15-107,1 6 1,125 13-1,224 45-317,-346-39 397,229 23 27,-1 1 0,-268-28 154,150 45 0,63 48 270,-199-71-385,-26-8-39,77 44 0,54 45 0,-105-60 0,69 57 0,-34-21 0,-54-42 0,-47-31 0,0-1 0,2-1 0,0-1 0,1-2 0,37 15 0,-59-27 0,-1-1 0,1 1 0,0-1 0,0 0 0,0-1 0,0 1 0,0-1 0,0 0 0,0-1 0,0 1 0,11-3 0,-14 1 0,1 1 0,-1 0 0,1-1 0,-1 0 0,0 0 0,0 0 0,0 0 0,0 0 0,-1-1 0,1 1 0,0-1 0,-1 1 0,0-1 0,1 0 0,-1 0 0,-1 0 0,1-1 0,0 1 0,-1 0 0,3-6 0,0-11 0,-1 1 0,0 0 0,-1-1 0,-1 0 0,-1 1 0,-3-27 0,2 7 0,-6-42 0,-3-1 0,-32-120 0,28 142 0,-22-135 0,-6-27 0,-104-321 0,-10 110 0,123 348 0,-45-153 0,-1-5 0,63 200 0,-1-3 0,-1 1 0,-3 1 0,-40-65 0,22 46 0,2-1 0,-46-114 0,21 40 0,-52-112 0,87 195 0,-110-209 0,96 193 0,-83-107 0,97 146 0,-1 1 0,-2 1 0,-1 1 0,-51-36 0,-159-85 0,-14 20 0,229 116 0,-32-12 0,0 1 0,-1 3 0,-114-25 0,75 26 0,-156-31 0,-4 23 0,-408 28 0,400 15 0,-72 2 0,249-17 0,-160-20 0,-60-41 0,89 15 0,158 35 0,12 1 0,-1 3 0,-80-4 0,121 12 0,1 0 0,-1-1 0,1 0 0,-14-4 0,19 4 0,1-1 0,-1 1 0,0-1 0,1 0 0,-1 0 0,1 0 0,-1 0 0,1 0 0,0-1 0,0 0 0,0 1 0,0-1 0,-2-4 0,-2-4 0,-5-7 0,9 15 0,5 9 0,20 36-1365,8 14-5461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2:50.00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214 214 24575,'-4'5'0,"0"1"0,1-1 0,0 1 0,0 0 0,0 0 0,0 0 0,1 0 0,0 0 0,0 0 0,1 1 0,-1 9 0,-5 14 0,-26 84 0,-22 96 0,-19 326 0,62 6 0,13-366 0,1-121 0,2 1 0,3-1 0,24 97 0,-4-59 0,53 119 0,-71-193 0,1 0 0,0-1 0,2-1 0,0 1 0,1-2 0,1 0 0,22 20 0,-2-6 0,1-2 0,53 33 0,-55-42 0,1-1 0,0-2 0,65 21 0,115 20 0,-191-52 0,87 22 0,2-6 0,1-4 0,117 1 0,55-25 0,-210 0 0,130-30 0,-74 8 0,-60 15 0,-2-3 0,84-33 0,-101 31 0,-33 12 0,0 0 0,0-1 0,-1-1 0,21-13 0,-11 1 0,1 2 0,1 1 0,1 2 0,57-23 0,-20 16 0,0 3 0,80-12 0,-123 28 0,0 1 0,0 2 0,46 3 0,-58-1 0,-1 1 0,0 1 0,0 0 0,0 0 0,0 1 0,-1 1 0,1 0 0,-1 1 0,19 12 0,-2 5 0,-2 1 0,0 1 0,-2 1 0,38 51 0,-34-41 0,7 6 0,-17-23 0,-2 1 0,-1 1 0,17 29 0,33 88 0,-13-23 0,-33-72 0,-2 0 0,11 48 0,13 34 0,19 48 0,-35-91 0,42 161 0,47 344 0,-104-536 0,32 92 0,31 43 0,-63-161 0,26 58 0,-14-36 0,-2 1 0,19 74 0,-14-26 0,-10-40 0,14 92 0,-19 239 0,-12-299 0,0-10 0,-4 0 0,-3 0 0,-3-1 0,-4 0 0,-3-2 0,-53 134 0,68-199 0,-85 187 0,74-170 0,-1-1 0,-1-1 0,-1-1 0,-2 0 0,-24 24 0,2-9 0,-2-1 0,-2-2 0,-1-2 0,-64 34 0,63-43 0,-123 68 0,-194 74 0,-290 62 0,596-213 0,0-3 0,-1-3 0,0-2 0,-1-2 0,0-4 0,-79-6 0,114 1 0,0-1 0,1-1 0,0-1 0,-30-11 0,-94-46 0,-21-34 0,114 63 0,-14-10 0,3-3 0,-113-103 0,124 100 0,-94-64 0,139 108 0,0 0 0,0 0 0,-1 1 0,0 0 0,0 1 0,0 1 0,-1 0 0,1 1 0,-1 0 0,0 1 0,0 0 0,1 1 0,-1 0 0,0 1 0,0 0 0,1 2 0,-1-1 0,1 1 0,0 1 0,0 0 0,0 1 0,0 0 0,1 1 0,-17 11 0,14-5 0,1 0 0,1 1 0,0 0 0,1 1 0,0 1 0,1 0 0,1 0 0,0 1 0,2 0 0,-8 20 0,7-15 0,2 0 0,0 0 0,1 0 0,1 1 0,-1 28 0,5 111 0,2-95 0,0-33 0,1 1 0,2-2 0,1 1 0,2 0 0,1-1 0,1-1 0,2 0 0,16 30 0,24 35 0,70 99 0,-46-78 0,75 136 0,-110-191 0,83 94 0,-58-85 0,-37-42 0,33 44 0,-32-37 0,2 0 0,1-2 0,1-2 0,2-1 0,1-1 0,2-3 0,48 28 0,-37-24 0,-31-18 0,-1-1 0,2-1 0,0-1 0,29 11 0,81 30 0,-87-32 0,0-2 0,48 12 0,301 55 0,-323-73 0,105 1 0,71-14 0,-108 0 0,134-13 0,-69-3 0,-87 10 0,203-41 0,-54-24 0,19-5 0,-184 53 0,-1-4 0,-1-5 0,179-90 0,125-91 0,-324 175 0,58-33 0,167-136 0,-242 161 0,-2-3 0,78-88 0,-87 74 0,-3-3 0,40-79 0,-51 86 0,-25 42 0,-1-1 0,0 0 0,10-37 0,8-65 0,-15 63 0,1-3 0,36-179 0,-39 173 0,3-110 0,-39-365 0,-17 131 0,-31 1 0,2 91 0,-41-157 0,110 465 0,-139-505 0,29-7 0,93 423 0,-56-164 0,55 193 0,-19-109 0,3-80 0,23 151 0,12 92 0,-50-500 0,36 282 0,11 191 0,-3 0 0,-1 0 0,-18-48 0,-18-72 0,8 26 0,-14-6 0,-7 2 0,-5 3 0,-146-233 0,179 331 0,-2 2 0,-2 1 0,-47-43 0,44 46 0,-37-35 0,-3 4 0,-125-83 0,59 55 0,-249-123 0,323 190 0,-115-31 0,108 37 0,1 2 0,-1 2 0,-112-9 0,-131-20 0,-43-5 0,207 34 0,-77-4 0,-305 20 0,258 4 0,237 0 0,-69 12 0,1 1 0,74-11 0,0 3 0,0 0 0,-68 26 0,79-27 0,0 0 0,0-1 0,0-2 0,-36 1 0,9-1 0,37 0 0,1-1 0,-1 2 0,1 0 0,0 0 0,-21 11 0,-16 5 0,25-13 0,1-2 0,-1-1 0,0-1 0,0-1 0,-48-4 0,42 1 0,0 2 0,0 0 0,-42 8 0,59-5 0,0-1 0,0-1 0,0 0 0,0-1 0,-26-2 0,36 0 0,0 0 0,0 0 0,1 0 0,-1 0 0,0-1 0,0 0 0,1 0 0,0 0 0,-1 0 0,1-1 0,0 0 0,0 0 0,0 0 0,0 0 0,1-1 0,-1 1 0,1-1 0,0 0 0,0 0 0,-5-8 0,-35-91-1365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12:42:54.891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3:16.84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91 0 24575,'0'5'0,"-1"-1"0,0 1 0,0 0 0,-1-1 0,0 1 0,1-1 0,-5 7 0,-6 18 0,-12 113 0,16-87 0,-6 144 0,5-43 0,1 219 0,9-229 0,-2-45 0,-1-19 0,4 1 0,16 116 0,30 68 0,-40-193 0,-7-51 0,1 0 0,2-1 0,11 42 0,22 68 329,12 33-2023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4:23.93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798 2578 24575,'4'5'0,"-1"0"0,1-1 0,0 0 0,0 1 0,9 6 0,-11-10 0,10 9 0,1-1 0,1-1 0,-1 0 0,1-1 0,1-1 0,16 6 0,-8-3 0,33 18 0,-44-22 0,0 0 0,0 0 0,1-1 0,0 0 0,0-1 0,0-1 0,14 1 0,-12-1 0,1 0 0,-1 1 0,0 1 0,27 10 0,-26-8 0,0 0 0,1-2 0,0 0 0,34 4 0,19 4 0,150 27 0,-178-32 0,-15-3 0,43 2 0,-57-5 0,0 0 0,0 1 0,0 1 0,22 7 0,-20-5 0,1-1 0,24 4 0,20 0 0,-34-3 0,40 1 0,401-7 0,-449 0 0,-1 0 0,0-2 0,0 0 0,0-1 0,0 0 0,17-8 0,95-48 0,74-49 0,-191 103 0,0 1 0,1 0 0,14-4 0,-13 6 0,-2-2 0,1 1 0,14-9 0,-9 3 0,0 0 0,1 1 0,0 1 0,1 1 0,0 0 0,0 2 0,0 0 0,1 1 0,-1 1 0,31 0 0,321 4 0,-357 0 0,0 1 0,0 0 0,0 1 0,27 10 0,30 21 0,-66-30 0,0-1 0,0 1 0,0 1 0,0-1 0,-1 1 0,1 0 0,-1 0 0,0 1 0,4 6 0,25 25 0,-28-32 0,1 1 0,-1 1 0,0-1 0,-1 1 0,0 0 0,0 0 0,0 1 0,-1-1 0,0 1 0,0 0 0,-1 0 0,3 10 0,-3-9 0,1 0 0,0 0 0,1 0 0,0 0 0,10 14 0,13 21 0,-9-1 0,16 49 0,-21-48 0,24 81 0,9 51 0,-41-144 0,-1 1 0,-2-1 0,-1 1 0,-5 57 0,2-16 0,1 294 0,1-356 0,0 1 0,1-1 0,1 0 0,0 0 0,7 18 0,5 19 0,12 39 0,-4-20 0,-15-39 0,7 29 0,42 100 0,-27-66 0,-25-77 0,0 1 0,-1-1 0,2 19 0,9 33 0,36 118 0,-44-159 0,34 154 0,-37-152 0,-3-22 0,0 1 0,0-1 0,1 0 0,-1 1 0,6 10 0,-2-3 0,1 0 0,-2 1 0,0-1 0,2 21 0,-3-21 0,-1-1 0,2 1 0,0 0 0,0-1 0,8 16 0,-7-19 0,-1 0 0,-1 0 0,0 1 0,0-1 0,-1 0 0,0 1 0,0 11 0,-1-9 0,1 1 0,0-1 0,7 21 0,-3-16 0,-1 1 0,-1 0 0,-1 0 0,1 21 0,-4-33 0,8 41 0,0 11 0,-7-25 0,-1-15 0,1-1 0,0 1 0,1-1 0,1 1 0,7 20 0,25 102 0,-29-120 0,-2-1 0,0 1 0,2 41 0,-7 65 0,-1-47 0,2-43 0,-10 68 0,4-77 0,-17 53 0,16-55 0,1 1 0,1-1 0,-1 34 0,3-30 0,-1 0 0,-10 34 0,3-28 0,-18 41 0,-59 126 0,70-169 0,-1-1 0,-27 35 0,23-31 0,19-29 0,-1 0 0,0 0 0,0 0 0,-12 13 0,-11 8 0,17-16 0,-1-1 0,0 0 0,-1-1 0,-19 13 0,18-14 0,0 1 0,-20 19 0,22-18 0,-1-1 0,-23 16 0,-6 0 0,-78 44 0,92-57 0,0-1 0,-1-2 0,-1-1 0,0-1 0,-31 5 0,-27 3 0,-123 31 0,44-7 0,131-34 0,1-2 0,-66 0 0,-373-6 0,361 10 0,-5 0 0,103-8 0,0 0 0,0 2 0,0 0 0,-22 7 0,21-5 0,1-1 0,-1-1 0,-32 3 0,4-6 0,0-1 0,1-3 0,-84-17 0,45 5 0,51 11 0,-1-1 0,-51-19 0,31 12 0,42 11 0,0 0 0,0-1 0,0 0 0,-15-7 0,5-1 0,4 4 0,1-1 0,0-1 0,-21-16 0,8 4 0,-45-27 0,43 31 0,-40-33 0,52 35 0,-1 0 0,-21-12 0,32 23 0,1 0 0,0 1 0,-1 0 0,1 0 0,-1 0 0,0 1 0,0 1 0,0-1 0,-15 0 0,-2 1 0,13 0 0,1 1 0,-1 0 0,0 0 0,0 1 0,1 1 0,-1 0 0,-15 4 0,25-5 0,0 1 0,0-1 0,0 1 0,0-1 0,1 1 0,-1-1 0,0 1 0,1 0 0,-1 0 0,1 0 0,0 0 0,0 0 0,0 0 0,0 0 0,0 0 0,0 0 0,0 1 0,1-1 0,-1 0 0,1 0 0,-1 1 0,1 2 0,-1 9 0,1 0 0,2 23 0,-1-15 0,-1 23 0,-1-30 0,1 1 0,0-1 0,1 1 0,4 16 0,-2-23 0,0 0 0,1 0 0,0 0 0,7 9 0,8 18 0,8 28 0,39 66 0,-44-100 0,-17-24 0,-1 0 0,1 0 0,-1 1 0,6 11 0,-7-10 0,2 0 0,-1 0 0,1-1 0,0 0 0,12 12 0,5 8 0,-8-4 0,-12-20 0,0 1 0,0 0 0,1 0 0,0-1 0,-1 1 0,1-1 0,0 0 0,0 0 0,1 0 0,-1 0 0,6 3 0,4 2 0,-1 1 0,0 1 0,0 0 0,19 23 0,15 11 0,-26-25 0,0 0 0,-1 0 0,29 40 0,-30-35 0,-12-17 0,0 1 0,0 0 0,-1 0 0,-1 0 0,1 0 0,-1 1 0,3 8 0,-1 9 0,0-1 0,3 45 0,-6-50 0,0-1 0,1 0 0,2 0 0,-1 0 0,2-1 0,16 31 0,-12-27 0,-7-12 0,0-1 0,1-1 0,11 17 0,19 22 0,19 21 0,-47-60 0,0-1 0,1 1 0,1-2 0,-1 1 0,1-1 0,12 6 0,-16-9 0,2 0 0,0 0 0,0 0 0,-1 1 0,1 0 0,-1 1 0,0-1 0,0 1 0,-1 0 0,10 11 0,-7-6 0,0 0 0,2 0 0,-1-1 0,1-1 0,17 12 0,24 22 0,-36-27 0,0 0 0,1-2 0,1 0 0,0-1 0,0 0 0,2-2 0,-1 0 0,1-1 0,0-1 0,1 0 0,0-2 0,30 6 0,-3-4 0,-23-5 0,1 2 0,33 10 0,-36-7 0,1-2 0,0 0 0,0-1 0,0-2 0,0 0 0,36-1 0,468-3 0,-506 0 0,39-7 0,8-1 0,224 8 0,-151 2 0,-127-2 0,0 0 0,0-2 0,0 1 0,-1-2 0,1 0 0,-1 0 0,13-7 0,18-5 0,28-4 0,-44 13 0,40-15 0,6-13 0,-49 22 0,0 1 0,38-12 0,102-36 0,-5 1 0,-136 52 0,1-2 0,41-20 0,-64 28 0,5-4 0,1 1 0,0 0 0,0 1 0,0-1 0,15-3 0,0 2 0,35-15 0,-35 12 0,31-8 0,-28 9 0,0-2 0,0 0 0,36-20 0,-37 16 0,1 1 0,0 2 0,32-9 0,-36 14 0,-1-1 0,-1-1 0,1-1 0,-1-1 0,-1-1 0,0-1 0,18-13 0,-17 12 0,1 0 0,39-16 0,-35 17 0,37-16 0,105-51 0,-157 73 0,0 0 0,-1 0 0,0-1 0,0-1 0,0 1 0,0-2 0,-1 1 0,12-15 0,13-20 0,2 2 0,51-45 0,-62 68 0,-19 14 0,0 0 0,-1 0 0,1-1 0,-1 0 0,6-6 0,-1 1 0,0-1 0,1 1 0,17-11 0,-16 12 0,-1 0 0,0-1 0,14-15 0,-20 19 0,1 1 0,0-1 0,0 1 0,0 1 0,0-1 0,9-4 0,22-16 0,75-88 0,-97 101 0,-2 0 0,0-1 0,0 0 0,-1-1 0,-1 0 0,0-1 0,-1 0 0,11-22 0,44-96 0,-36 77 0,42-115 0,-63 148 0,30-119 0,-23 87 0,-9 35 0,0-1 0,3-38 0,-8 27 0,-1 0 0,-11-60 0,11 81 0,-3-24 0,2-69 0,3 70 0,-1-1 0,-6-35 0,-30-107 0,18 97 0,13 46 0,0 1 0,2-1 0,2-38 0,12-99 0,0-23 0,-10 101 0,-3-79 0,0 152 0,-2 1 0,-7-26 0,6 27 0,1 0 0,0 1 0,-1-22 0,5-8 0,0 26 0,-3-30 0,2 44 0,0-1 0,0 1 0,-1 0 0,0-1 0,0 1 0,-1 0 0,0 0 0,-6-9 0,1 1 0,0-1 0,1 0 0,1 0 0,-6-20 0,-8-18 0,13 33 0,1 0 0,1-1 0,-4-22 0,-3-16 0,-23-69 0,14 41 0,4 15 0,0-6 0,13 52 0,-2 0 0,-10-27 0,9 28 0,0-1 0,2 0 0,-4-45 0,4 26 0,-1-7 0,3 20 0,-13-59 0,-4 28 0,13 43 0,0 1 0,2-1 0,0 0 0,1-1 0,-1-27 0,9-365 0,-3 407 0,-1-4 0,1 0 0,-1 1 0,-1-1 0,-2-11 0,3 18 0,-1 1 0,0-1 0,0 0 0,0 0 0,0 1 0,-1-1 0,1 1 0,-1-1 0,1 1 0,-1 0 0,0-1 0,0 1 0,0 0 0,0 0 0,0 0 0,-1 1 0,1-1 0,-3-1 0,-1 0 0,1 0 0,0 0 0,0 0 0,0 0 0,0-1 0,0 0 0,1 0 0,0 0 0,-1 0 0,2-1 0,-1 0 0,0 0 0,1 0 0,0 0 0,0 0 0,-2-8 0,-18-50 0,18 50 0,0 1 0,0-1 0,1 1 0,1-2 0,0 1 0,-2-25 0,3 9 0,-1 0 0,-11-44 0,-3-24 0,13 73 0,-9-36 0,6 34 0,-3-29 0,2 12 0,-2 1 0,-1 0 0,-24-58 0,-1-1 0,25 64 0,3 9 0,-18-41 0,23 60 0,0 1 0,1-1 0,-1 1 0,2-1 0,-1 0 0,1-9 0,0 10 0,1 0 0,-2-1 0,1 1 0,-1 0 0,0-1 0,-6-12 0,4 11 0,0 1 0,1-1 0,-3-13 0,3 12 0,1 0 0,-9-17 0,-19-40 0,-27-91 0,-3-14 0,33 100 0,23 64 0,0 0 0,0 0 0,-10-12 0,-1-3 0,8 8 0,1 1 0,0-2 0,1 1 0,-4-23 0,1 5 0,-25-102 0,24 102 0,8 26 0,-1-1 0,0 1 0,-1 0 0,0 0 0,0 0 0,-1 1 0,-9-15 0,-44-47 0,33 42 0,-28-41 0,33 39 0,-1 0 0,-28-29 0,24 30 0,1-1 0,1-1 0,2 0 0,-27-54 0,37 68 0,-1 0 0,-1 1 0,0 1 0,-1 0 0,0 0 0,-30-22 0,11 9 0,20 16 0,-13-12 0,0 1 0,-2 1 0,0 1 0,-56-29 0,46 33 0,-65-16 0,34 12 0,24 5 0,-70-32 0,28 8 0,50 24 0,-55-32 0,79 40 0,0 1 0,-17-6 0,17 8 0,1-1 0,-22-12 0,24 12 0,0 1 0,-1-1 0,1 2 0,-1-1 0,0 2 0,0-1 0,0 1 0,-18-1 0,12 1 0,1 0 0,-28-9 0,11 2 0,-58-10 0,60 14 0,0-1 0,-47-17 0,14 2 0,-1 3 0,-109-16 0,161 32 0,-138-35 0,125 31 0,-42-16 0,51 16 0,-1 0 0,-1 1 0,1 0 0,0 2 0,-30-3 0,-308 6 0,140 2 0,165-2 0,2 1 0,0-2 0,-66-10 0,81 7 0,-45-1 0,-25-3 0,43 1 0,1 4 0,-76 4 0,37 1 0,12-3 0,-92 3 0,159 0 0,0 1 0,1 1 0,-1 1 0,1 1 0,0 0 0,-32 17 0,-97 67 0,118-71 0,-48 38 0,-10 6 0,67-50 0,-6 5 0,-42 19 0,57-32 0,1-1 0,-1 0 0,0-1 0,0-1 0,0 1 0,-1-2 0,-19 2 0,24-3 0,0 1 0,0-1 0,1 2 0,-1-1 0,0 1 0,-6 2 0,12-3 0,-1-1 0,1 1 0,-1-1 0,1 1 0,-1 0 0,1-1 0,-1 1 0,1 0 0,0 0 0,0 0 0,-1 0 0,1 0 0,0 0 0,0 0 0,0 1 0,0-1 0,0 0 0,0 1 0,1-1 0,-1 0 0,0 1 0,1-1 0,-1 1 0,1-1 0,-1 1 0,1-1 0,0 1 0,-1 0 0,1-1 0,0 1 0,0 2 0,1-3 0,-1 0 0,1 0 0,-1 0 0,1 0 0,0 0 0,-1 0 0,1 0 0,0 0 0,0 0 0,0 0 0,-1 0 0,1 0 0,0 0 0,0-1 0,0 1 0,0 0 0,1-1 0,-1 1 0,0-1 0,0 1 0,0-1 0,0 0 0,0 1 0,1-1 0,-1 0 0,0 0 0,0 0 0,1 0 0,-1 0 0,0 0 0,0 0 0,3-1 0,2 1 0,-1-1 0,1 0 0,-1-1 0,1 1 0,9-5 0,34-21 0,0-2 0,62-49 0,-29 19 0,-58 43 0,1 0 0,0 2 0,1 2 0,48-18 0,25 1 0,-84 24 0,0 1 0,0 1 0,0 1 0,25-1 0,64 4 0,-40 1 0,457-2 0,-507-1 0,-1 0 0,1-1 0,0-1 0,22-8 0,-21 7 0,0 0 0,1 0 0,22-1 0,61-4 0,57-1 0,-54 9 0,-44-1 0,0 3 0,103 13 0,-28 24 0,148 26 0,-258-57 0,37 15 0,-45-15 0,0 0 0,1-2 0,0 0 0,0-1 0,23 3 0,57-7 0,2 0 0,-94 1 0,1 0 0,-1 0 0,0 1 0,0-1 0,0 1 0,-1 0 0,1 0 0,5 4 0,23 9 0,1-5 0,228 78 0,-96-16 0,-138-63 0,-15-5 0,-1 0 0,-1 0 0,1 1 0,11 7 0,6 5 0,54 21 0,-24-11 0,-14-2 0,-1 1 0,48 40 0,-16-12 0,-11 0 0,-20-16 0,23 15 0,112 97 0,-157-129 0,-1 2 0,-1 0 0,-1 2 0,20 32 0,-33-47 0,1-1 0,1 0 0,-1 0 0,2-1 0,11 10 0,-9-9 0,-1 1 0,0 0 0,11 14 0,6 14 0,72 108 0,-84-121 0,24 39 0,47 106 0,-72-140 0,22 35 0,-2-5 0,-29-47 0,-1 0 0,0 1 0,-1 0 0,0 0 0,-1 0 0,-1 0 0,0 15 0,0-5 0,7 39 0,2-2 0,2 1 0,38 104 0,21 79 0,-38-112 0,-31-125 0,6 13 0,-2 0 0,0 1 0,-2 0 0,0 0 0,1 30 0,-4-39 0,0-1 0,1 0 0,0 1 0,2-1 0,4 13 0,7 32 0,-11-44 0,0 1 0,0-1 0,1 0 0,1 0 0,1 0 0,8 13 0,-6-11 0,-1 0 0,0 0 0,8 27 0,9 22 0,-18-46 0,1 0 0,5 26 0,-5-14 0,2-1 0,1 1 0,22 38 0,-19-39 0,0 1 0,-2 0 0,9 34 0,-12-34 0,1 0 0,20 41 0,13 35 0,23 57 0,-24-64 0,48 153 0,-84-232 0,4 37 0,-7-37 0,9 34 0,8 12 0,-2 1 0,16 129 0,-18-94 0,-9-70 0,-2 0 0,2 38 0,-8 384 0,10-338 0,-1-19 0,-7-55 0,2 0 0,14 74 0,-10-87 0,1 1 0,-1 0 0,4 61 0,-6-43 0,1-1 0,3 1 0,23 74 0,-21-84 0,-2 0 0,-2 1 0,-1 0 0,0 47 0,-7 123 0,-1-82 0,3-37 0,-2 79 0,-1-134 0,-2 1 0,-13 58 0,-31 112 0,41-173 0,2 0 0,1 1 0,1-1 0,5 63 0,-3 32 0,-2-108 0,0 1 0,-2-1 0,0 0 0,-10 23 0,-5 17 0,18-52 0,-1 0 0,-1-1 0,1 1 0,-2-1 0,1 1 0,-1-1 0,0 0 0,0-1 0,0 1 0,-1-1 0,0 0 0,-13 9 0,-6 3 0,-2-2 0,-33 17 0,-2 2 0,44-24 0,0 0 0,-1-1 0,0-1 0,0-1 0,-1-1 0,0 0 0,-27 5 0,34-9 0,0 1 0,0 0 0,0 1 0,1 1 0,-22 12 0,-21 9 0,43-21 0,0 0 0,0 0 0,1 1 0,0 0 0,1 1 0,-1 0 0,-12 14 0,-3 0 0,-1-2 0,-1-1 0,-57 29 0,48-28 0,36-19 0,-45 23 0,2 3 0,-77 59 0,78-47 0,-90 74 0,99-87 0,-1-1 0,-40 21 0,65-41 0,-194 100 0,145-77 0,-93 28 0,111-46 0,1-2 0,-1-1 0,-1-2 0,1-2 0,-47-2 0,-367-2 0,431 0 0,-39-7 0,38 4 0,-30-1 0,-469 4 0,254 2 0,254-2 0,1-1 0,0-1 0,-1 0 0,-22-8 0,-12-3 0,-17 3 0,43 8 0,0-2 0,-45-13 0,-3-7 0,39 14 0,0-1 0,-44-23 0,44 18 0,-1 1 0,0 2 0,-40-12 0,48 16 0,0 0 0,1-2 0,0-1 0,1-1 0,-32-25 0,53 38 0,-47-33 0,8 7 0,1-3 0,-51-47 0,3-14 0,64 65 0,9 11 0,1-1 0,1-1 0,0 0 0,-21-36 0,-50-101 0,70 128 0,6 10 0,0-1 0,0 0 0,-9-29 0,-16-53 0,-6-21 0,35 75 0,5 39 0,-1 0 0,1 1 0,-1-1 0,1 1 0,-2-1 0,1 1 0,-1 0 0,1-1 0,-1 1 0,-1 0 0,-3-7 0,-9-5 0,12 15 0,1-1 0,-1 0 0,1 1 0,0-1 0,0 0 0,0 0 0,0 0 0,0 0 0,-2-7 0,4 9 0,0 0 0,0 0 0,0 1 0,0-1 0,1 0 0,-1 0 0,0 1 0,0-1 0,1 0 0,-1 0 0,0 1 0,1-1 0,-1 0 0,1 1 0,-1-1 0,1 1 0,-1-1 0,1 1 0,0-1 0,-1 1 0,1-1 0,-1 1 0,1-1 0,0 1 0,0 0 0,-1-1 0,1 1 0,0 0 0,-1-1 0,1 1 0,0 0 0,0 0 0,0 0 0,-1 0 0,3 0 0,32-2 0,-30 2 0,550 0 0,-204 2 0,-318 0 0,0 1 0,44 10 0,-44-6 0,-1-2 0,51 2 0,271-8 0,-342 0 0,0 0 0,-1-1 0,1-1 0,0 0 0,15-6 0,32-7 0,15 0 0,-50 10 0,1 1 0,-1 0 0,41 0 0,27 7 0,94-3 0,-161-3 0,39-10 0,-44 9 0,0 1 0,0 0 0,28-1 0,-32 5 0,-1-1 0,1-1 0,-1-1 0,1 0 0,28-10 0,-22 6 0,29-5 0,13-3 0,-49 10 0,15-4 0,0-1 0,0-1 0,-1-1 0,-1-2 0,46-30 0,-13 2 0,-35 24 0,0 0 0,-1-2 0,26-26 0,-33 28 0,2-3 0,-1 0 0,-1-1 0,17-28 0,-32 45 0,-1-1 0,1 0 0,-2 0 0,1 0 0,0 0 0,0-11 0,8-25 0,19-23 0,-21 51 0,-1 0 0,-1-1 0,0 0 0,-1 0 0,-1 0 0,0 0 0,-1-1 0,2-28 0,-5 17 0,-1 14 0,1 0 0,0 0 0,1 0 0,0 0 0,1 0 0,1 1 0,4-15 0,2 4 0,5-13 0,13-56 0,-24 79 0,-1 0 0,0-1 0,-1 1 0,-1 0 0,0-1 0,-1 1 0,0-1 0,-4-14 0,-16-44 0,15 55 0,0 0 0,1 0 0,2 0 0,-1 0 0,0-33 0,4-3 0,3 0 0,16-91 0,-13 106 0,-2 0 0,-1 0 0,-3-48 0,2-44 0,6 62 0,-3 35 0,0-43 0,-5-506 0,-1 559 0,-1 0 0,-1 0 0,-1 1 0,-12-39 0,-40-88 0,39 107 0,-8-20 0,-39-110 0,57 147 0,1 0 0,1-1 0,2 0 0,0 0 0,1-29 0,2 50 0,1-19 0,-1 1 0,-1 0 0,0 0 0,-7-25 0,3 22 0,-2-52 0,1 5 0,-35-128 0,33 165 0,-2 1 0,0 0 0,-3 0 0,-24-49 0,22 52 0,-5-23 0,16 39 0,-2 1 0,-9-20 0,11 26 0,1 1 0,-1-1 0,2 0 0,-1 0 0,1 0 0,-2-19 0,3-57 0,3 67 0,-2 0 0,0 0 0,-1 0 0,-1 0 0,-6-22 0,-5-17 0,-8-58 0,-12-53 0,24 138 0,-5-20 0,-31-74 0,-50-95 0,93 217 0,0-1 0,0 0 0,0 1 0,0-1 0,0 1 0,-1 0 0,1 0 0,-1 0 0,0 0 0,0 0 0,1 0 0,-1 1 0,0 0 0,0-1 0,0 1 0,-1 0 0,1 0 0,-4 0 0,-29-14 0,15 2 0,-31-19 0,-74-60 0,110 78 0,0 1 0,-1 0 0,-23-12 0,32 21 0,-1 0 0,0 0 0,0 1 0,0 0 0,0 1 0,0 0 0,-1 1 0,1-1 0,-15 1 0,-343 3 0,340 0 0,0 1 0,0 1 0,-51 16 0,-14 2 0,-17 4 0,-13 3 0,110-27 0,-22 3 0,1 1 0,-32 11 0,33 0 0,27-13 0,1-1 0,-1-1 0,0 1 0,1-1 0,-8 3 0,-69 22 0,-114 57 0,193-84 0,-3 3 0,-11 5 0,0 0 0,0-1 0,-1-1 0,0-1 0,0 0 0,0-1 0,-1-1 0,-24 2 0,0-5 0,-170-2 0,153-7 0,38 6 0,-31-2 0,37 4 0,-1-1 0,1 0 0,0-1 0,0 0 0,0-1 0,0-1 0,-22-10 0,14 6 0,0 2 0,-1 0 0,1 2 0,-2 1 0,-29-2 0,-19-4 0,54 7 0,1-1 0,0-1 0,-17-7 0,20 7 0,0 1 0,-1 0 0,-15-1 0,18 4 0,0-1 0,0-1 0,0 0 0,1-1 0,-19-8 0,-35-15 0,51 21 0,1 1 0,-1-2 0,1 0 0,0 0 0,-14-11 0,18 12 0,-1 0 0,1 0 0,-1 1 0,0 0 0,-20-5 0,-14-6 0,36 11 0,-3 1 0,1-2 0,-17-10 0,24 13 0,0 0 0,1 0 0,0 0 0,-1 0 0,1-1 0,0 1 0,1-1 0,-1 0 0,1 0 0,-4-6 0,-28-54 0,26 53 0,2 0 0,-1 0 0,1-1 0,1 0 0,0 0 0,1 0 0,0-1 0,1 0 0,1 1 0,-2-15 0,6-210 0,4 182 0,2 1 0,23-83 0,-8 42 0,-2 25 0,-8 31 0,5-2 0,-15 35 0,0-1 0,0 1 0,0-1 0,-1 0 0,0 1 0,0-1 0,1-13 0,-3 6 0,-1 1 0,-1-1 0,0 1 0,-1 0 0,0-1 0,-1 1 0,-7-15 0,5 9 0,0 1 0,-7-35 0,9-8 0,4-98 0,1 62 0,-1 86 0,0-1 0,-1 0 0,2 0 0,-1-1 0,2 1 0,-1 0 0,2 0 0,0 1 0,0-1 0,9-21 0,0 13 0,0 1 0,1 0 0,1 1 0,1 0 0,25-23 0,-4 10 0,64-44 0,-86 66 0,1 1 0,1 0 0,0 1 0,0 1 0,18-5 0,85-15 0,-76 21 0,0 2 0,60 3 0,-44 1 0,-50 0 0,0 0 0,0 1 0,0 1 0,0-1 0,0 1 0,-1 0 0,1 1 0,-1 0 0,9 6 0,-4-2 0,1-2 0,19 8 0,-30-13 0,39 12 0,1-1 0,57 7 0,-134-25 0,14 2 0,-32-4 0,-41 5 0,0 3 0,-1 5 0,-133 23 0,211-25 0,1 2 0,-23 10 0,-21 5 0,40-14 0,0 0 0,0 0 0,0 2 0,1 0 0,0 2 0,1 0 0,0 0 0,-20 18 0,25-17 0,0 0 0,1 0 0,1 1 0,-1 0 0,2 1 0,0 0 0,1 1 0,0 0 0,1 0 0,-10 30 0,4-5 0,3-11 0,1 0 0,-9 55 0,2 10 0,9-57 0,2 0 0,-3 43 0,9 345 0,11-265 0,-5-99 0,-4-33 0,11 37 0,-9-44 0,0 1 0,-1-1 0,1 35 0,-6-30 0,1-24 0,0-15 0,0-78 0,20-157 0,-5 135 0,-9 55 0,3 0 0,17-59 0,-9 52 0,-11 38 0,2 1 0,15-37 0,-20 56 0,-1-1 0,1 1 0,-1-1 0,-1 1 0,1-12 0,-1 11 0,0 1 0,0-1 0,1 1 0,0-1 0,6-15 0,42-62 0,-28 50 0,-16 25 0,1 1 0,0-1 0,1 1 0,0 1 0,0-1 0,1 1 0,0 1 0,20-14 0,5 0 0,70-32 0,-71 40 0,59-14 0,-12 5 0,-62 16 0,0 0 0,31-18 0,-27 14 0,1 0 0,28-8 0,-1 0 0,-28 11 0,1 2 0,1 0 0,-1 2 0,34-3 0,8-1 0,23-4 0,0 4 0,94 3 0,-72-3 0,-81 4 0,-1 2 0,1 1 0,34 2 0,11 11 0,-1 2 0,137 47 0,-162-49 0,0-1 0,59 5 0,-61-9 0,110 11 0,-75-7 0,0-3 0,100-3 0,-137-4 0,0 2 0,0 2 0,75 19 0,124 53 0,10 25 0,-209-86 0,-29-11 0,28 13 0,-20-5 0,32 23 0,21 12 0,-52-34 0,0 1 0,28 24 0,-33-23 0,37 21 0,-38-26 0,-1 0 0,0 1 0,18 17 0,-14-10 0,38 27 0,-37-31 0,-1 1 0,22 23 0,25 23 0,-30-29 0,-34-30 0,1 1 0,0-1 0,0 0 0,0 0 0,0-1 0,10 4 0,-11-5 0,1 1 0,0 0 0,-1 0 0,1 0 0,-1 1 0,0-1 0,1 1 0,-1 0 0,5 6 0,7 11 0,0 1 0,-1 1 0,-1 0 0,16 37 0,15 24 0,-28-56 0,20 48 0,47 117 0,-77-173 0,-1 1 0,-1 1 0,-1-1 0,3 38 0,-4-31 0,1 0 0,8 26 0,15 47 0,10 32 0,61 128 0,-38-110 0,-35-83 0,64 181 0,-76-196 0,-9-34 0,0 0 0,2-1 0,9 23 0,21 49 0,-19-40 0,34 96 0,25 57 0,-62-165 0,-2 0 0,9 39 0,-8-25 0,3 17 0,-8-31 0,13 35 0,66 205 0,-78-246 0,15 37 0,-3-14 0,-3-1 0,-7-26 0,-2 1 0,0 1 0,4 33 0,-3 17 0,15 92 0,-11-117 0,-9-39 0,-1 1 0,0 0 0,-1 0 0,1 20 0,-7 131 0,-28 184 0,27-291 0,4 64 0,1-52 0,0-42 0,2-1 0,11 48 0,-8-47 0,0 0 0,1 43 0,-3-6 0,22 110 0,-5-41 0,-15-96 0,0 5 0,0 59 0,-5-92 0,0 0 0,1 0 0,1 0 0,-1 0 0,7 14 0,-5-11 0,1 0 0,2 22 0,13 111 0,-5-62 0,-8-58 0,4 46 0,-3 20 0,3 62 0,-10-65 0,-3 74 0,-1-136 0,-2-1 0,-1 1 0,-13 34 0,10-30 0,3-13 0,4-10 0,-1 0 0,0-1 0,-1 1 0,0 0 0,0-1 0,-11 17 0,-112 144 0,113-149 0,-1 0 0,0-1 0,-2-1 0,-28 26 0,11-15 0,-189 153 0,55-75 0,130-90 0,27-14 0,1 1 0,-19 12 0,-75 45 0,79-49 0,-15 9 0,10-4 0,-55 22 0,67-32 0,1 0 0,-19 12 0,0 1 0,-20 15 0,47-29 0,0 0 0,-1-1 0,0 0 0,0 0 0,-1-1 0,0-1 0,-21 7 0,19-7 0,-1 1 0,1 1 0,1 0 0,-1 0 0,1 1 0,-19 15 0,4-4 0,-14 2 0,31-16 0,0 1 0,1 0 0,-14 9 0,-9 9 0,-69 34 0,-6 4 0,96-53 0,-1-1 0,0-1 0,0 0 0,0-1 0,-1 0 0,0-1 0,0 0 0,0-1 0,0 0 0,-1-1 0,1-1 0,-1 0 0,-14-1 0,-641-2 0,643 1 0,-38-7 0,-16-1 0,-86 10 0,-49-2 0,205-1 0,0 0 0,0 0 0,1-1 0,-1 0 0,1-1 0,-15-7 0,13 5 0,-1 1 0,0 0 0,-19-4 0,-60-17 0,-11-1 0,83 22 0,1 0 0,-30-12 0,7 1 0,-32-2 0,13 3 0,20 5 0,0 1 0,-42-3 0,-88-23 0,109 20 0,35 7 0,0-2 0,0 0 0,1-2 0,1-1 0,0-1 0,0-1 0,-24-21 0,28 18 0,0-1 0,-27-31 0,27 27 0,-37-34 0,-5-2 0,14 12 0,37 36 0,0 0 0,1-1 0,-13-21 0,-10-12 0,27 37 0,0 0 0,0 0 0,1-1 0,0 0 0,1 0 0,0 0 0,0 0 0,-4-20 0,7 23 0,0 1 0,0-1 0,0 0 0,1 0 0,0 0 0,0 0 0,0 0 0,1 0 0,0 0 0,0 0 0,1 1 0,0-1 0,0 0 0,0 1 0,0 0 0,6-9 0,-4 9 0,0 0 0,0 0 0,0 1 0,1-1 0,0 1 0,0 0 0,0 1 0,9-6 0,51-20 0,-20 8 0,-37 17 0,141-67 0,37-17 0,-159 75 0,-8 4 0,1 0 0,0 1 0,1 1 0,0 1 0,26-4 0,34-2 0,-10 1 0,119-2 0,-158 11 0,0-1 0,0-1 0,58-17 0,37-6 0,9 16 0,214 10 0,-233 10 0,26 1 0,-312-20 0,106 4 0,-112 3 0,138 8 0,1 1 0,-56 18 0,56-14 0,0-1 0,-60 7 0,65-14 0,1 2 0,-41 9 0,37-6 0,-40 4 0,49-9 0,0 1 0,1 2 0,-1 1 0,-26 9 0,30-7 0,-1 0 0,0 2 0,1 0 0,-24 15 0,12-4 0,20-14 0,1 0 0,1 1 0,-1 0 0,2 1 0,-1 0 0,-10 13 0,5-4 0,-35 32 0,7-9 0,22-19 0,2-2 0,1 1 0,-24 33 0,37-46 0,1 1 0,1-1 0,-1 1 0,2 0 0,-1 0 0,1 0 0,0 1 0,1-1 0,0 1 0,1 0 0,-1 9 0,2 172 0,2-81 0,-4-98 0,-3-15 0,-2-19 0,-21-144 0,21 128 0,3 1 0,1-1 0,2 0 0,5-57 0,-2 87 0,0 0 0,1 1 0,0-1 0,0 1 0,1-1 0,0 1 0,0 0 0,0 1 0,1-1 0,0 1 0,7-6 0,7-13 0,-1 1 0,0 1 0,1 0 0,1 2 0,46-38 0,-10 13 0,-45 35 0,1 1 0,0 0 0,1 1 0,0 0 0,0 1 0,1 0 0,0 1 0,0 1 0,19-6 0,36-2 0,1 2 0,0 4 0,1 3 0,86 4 0,-138 3 0,0 1 0,-1 0 0,1 2 0,33 12 0,23 5 0,-37-14 0,49 5 0,-20-4 0,93 23 0,-66-11 0,-53-15 0,0-2 0,1-2 0,60-4 0,-16 0 0,-52 2 0,101-3 0,-112 1 0,0-1 0,-1-2 0,43-12 0,-4-1 0,-38 12 0,34-13 0,7-2 0,-45 15 0,-1 0 0,28-13 0,173-108 0,-192 113 0,-17 9 0,-1 0 0,1 0 0,-2-1 0,17-13 0,-3-4 0,0-1 0,-2-1 0,0-1 0,24-45 0,-39 64 0,1-3 0,-1 0 0,0 1 0,0-2 0,5-17 0,-6 17 0,0 1 0,1-1 0,0 0 0,6-9 0,11-22 0,-4-3 0,-1-1 0,-3 0 0,-2-2 0,-2 1 0,-1-1 0,1-61 0,-7 64 0,3 0 0,11-49 0,-11 52 0,-2 0 0,-1 0 0,-6-59 0,1 15 0,3 65 0,-1-17 0,-1 0 0,-9-54 0,-2 7 0,6 42 0,-11-42 0,16 80 0,-41-175 0,41 171 0,-1 0 0,0 0 0,-1 1 0,0-1 0,-1 1 0,1 0 0,-10-15 0,2 9 0,1 1 0,-2-1 0,-13-11 0,14 14 0,1-1 0,1 0 0,0 0 0,0-1 0,1 0 0,1 0 0,0-1 0,-5-16 0,-4-18 0,-10-56 0,-1-1 0,-12-61 0,25 101 0,11 45 0,-2-35 0,4 41 0,0 0 0,0 0 0,-1 0 0,-1 0 0,-7-22 0,-26-71 0,-2-4 0,14 49 0,-12-28 0,21 57 0,-13-40 0,14 41 0,11 27 0,0 0 0,1 1 0,0-1 0,0 0 0,1-1 0,-1 1 0,1 0 0,0 0 0,0 0 0,0-7 0,1 12 0,1 0 0,-1 0 0,0 0 0,0 0 0,0-1 0,0 1 0,0 0 0,0 0 0,0 0 0,0 0 0,1 0 0,-1 0 0,0-1 0,0 1 0,0 0 0,0 0 0,0 0 0,1 0 0,-1 0 0,0 0 0,0 0 0,0 0 0,0 0 0,1 0 0,-1 0 0,0 0 0,0 0 0,0 0 0,1 0 0,-1 0 0,0 0 0,0 0 0,0 0 0,0 0 0,1 0 0,-1 0 0,0 0 0,0 0 0,0 0 0,0 0 0,1 0 0,-1 0 0,0 1 0,0-1 0,0 0 0,0 0 0,0 0 0,0 0 0,1 0 0,-1 1 0,0-1 0,0 0 0,0 0 0,0 0 0,0 0 0,0 0 0,0 1 0,0-1 0,0 0 0,0 0 0,9 11 0,78 139 0,-30-47 0,-42-77 0,-1 0 0,-2 1 0,-1 1 0,-1 0 0,-1 1 0,5 32 0,23 73 0,-5-21 0,10 81 0,-40-186 0,1 0 0,1 0 0,-1 0 0,9 13 0,-7-14 0,-1 1 0,1 0 0,-2 1 0,5 11 0,31 101 0,-22-76 0,-6-18 0,10 45 0,-19-65 0,-1 2 0,1-1 0,0 1 0,0 0 0,1-1 0,0 0 0,1 0 0,7 13 0,-11-21 0,0 0 0,1-1 0,-1 1 0,0 0 0,1 0 0,-1-1 0,0 1 0,1 0 0,-1-1 0,0 1 0,0 0 0,1-1 0,-1 1 0,0 0 0,0-1 0,0 1 0,1 0 0,-1-1 0,0 1 0,0-1 0,0 1 0,0 0 0,0-1 0,0 1 0,0-1 0,0 1 0,0-1 0,0 1 0,0 0 0,0-1 0,0 1 0,0-1 0,1-18 0,-18-119 0,9 70 0,-3-76 0,10 126 0,-1 1 0,-1-1 0,-1 1 0,0 0 0,-1 0 0,-13-31 0,13 33 0,0-2 0,2 1 0,0 0 0,-1-22 0,2 15 0,-7-28 0,-44-163 0,-3 57 0,15 44 0,36 94 0,0-1 0,-2-35 0,-4-17 0,-5-8 0,-4-87 0,13 127 0,-1 0 0,-2 1 0,-15-39 0,4 14 0,-1 4 0,15 44 0,1 0 0,0-1 0,1 0 0,-3-23 0,4 19 0,0 0 0,-2 1 0,-1 0 0,-17-37 0,13 32 0,1 0 0,-8-34 0,-3-39 0,-13-54 0,-5-40 0,26 148 0,8 31 0,2-1 0,-1 1 0,-1-22 0,-4-42 0,-2 0 0,-31-104 0,34 147 0,6 25 0,0 0 0,0 0 0,-1 0 0,0 1 0,0-1 0,-1 1 0,0 0 0,-1 0 0,-10-14 0,-23-26 0,22 27 0,-1 0 0,0 2 0,-1 0 0,-34-27 0,32 29 0,17 14 0,-1 0 0,0-1 0,1 1 0,-1 1 0,0-1 0,-8-3 0,-56-28 0,55 27 0,-1 1 0,-19-15 0,21 13 0,0 1 0,-27-12 0,-7 0 0,20 8 0,-1 1 0,-43-10 0,11 4 0,46 11 0,-1 1 0,0 1 0,0 0 0,-19-1 0,-13 1 0,1 2 0,-1 3 0,1 1 0,-89 19 0,-27 14 0,108-22 0,-70 23 0,76-22 0,0-1 0,-1-2 0,-76 8 0,11-1 0,-32 4 0,110-19 0,-65 18 0,70-14 0,-1-1 0,-56 5 0,-19-4 0,-39 0 0,-296-8 0,431-1 0,0-1 0,-1 0 0,1 0 0,0-1 0,0 0 0,1-1 0,-1 0 0,1-1 0,-14-9 0,-22-9 0,39 20 0,0 0 0,0-1 0,0 1 0,0-1 0,1-1 0,0 1 0,0-1 0,-8-9 0,1-2 0,-16-29 0,-8-10 0,23 37 0,-18-34 0,23 36 0,-1 0 0,0 1 0,-19-22 0,-44-30 0,5 5 0,60 52 0,0 0 0,1-1 0,0 0 0,0 0 0,1 0 0,-7-23 0,1 4 0,-24-59 0,-37-149 0,61 195 0,6 28 0,1 0 0,1-1 0,-2-24 0,-8-129 0,7-148 0,8 189 0,-1-5 0,-2-159 0,-8 196 0,0-25 0,9 7 0,10 314 0,-1-15 0,-8-105 0,-3 157 0,-14-128 0,-2 9 0,-11 97 0,10-102 0,9-58 0,5-32 0,-4 42 0,-7 38 0,16-103 0,0 0 0,0 1 0,0-1 0,0 0 0,0 0 0,0 0 0,0 0 0,0 0 0,0 0 0,0 1 0,0-1 0,0 0 0,0 0 0,0 0 0,0 0 0,0 0 0,0 0 0,0 1 0,1-1 0,-1 0 0,0 0 0,0 0 0,0 0 0,0 0 0,0 0 0,0 0 0,0 1 0,0-1 0,0 0 0,0 0 0,1 0 0,-1 0 0,0 0 0,0 0 0,0 0 0,0 0 0,0 0 0,0 0 0,0 0 0,1 0 0,-1 0 0,0 0 0,0 0 0,0 0 0,0 0 0,1 0 0,6-4 0,5-10 0,-10 8 0,1-1 0,-1 0 0,0 1 0,0-1 0,-1 0 0,0 0 0,0-8 0,-1-53 0,-1 34 0,-7-117 0,5 125 0,-2-1 0,-1 1 0,-15-42 0,-1 9 0,-53-157 0,57 130 0,13 53 0,-2 0 0,-14-38 0,11 43 0,1-1 0,1 0 0,-7-54 0,10 53 0,-2-1 0,-1 1 0,-2 0 0,-23-50 0,26 66 0,2 0 0,-6-21 0,10 30 0,0 1 0,0-1 0,0 0 0,1 1 0,0-1 0,0 0 0,0 1 0,1-1 0,-1 0 0,1 1 0,0-1 0,2-4 0,-2 7 0,1 0 0,-1 0 0,0 0 0,1 0 0,-1 1 0,1-1 0,0 1 0,-1-1 0,1 1 0,0-1 0,0 1 0,0 0 0,0 0 0,3-1 0,37-13 0,-23 9 0,40-21 0,-48 21 0,0 0 0,0 1 0,0 0 0,1 1 0,-1 1 0,1-1 0,24-2 0,-18 4 0,-1 0 0,1-2 0,17-5 0,-17 4 0,-1 1 0,35-4 0,-22 6 0,-1 2 0,0 1 0,1 1 0,35 8 0,-43-7 0,1 0 0,-1-1 0,34-3 0,-34 0 0,1 1 0,-1 1 0,30 6 0,-5 0 0,0-3 0,0-1 0,68-5 0,-26 0 0,28 11 0,4 1 0,-88-11 0,1 2 0,-1 2 0,64 12 0,-29-2 0,-41-8 0,-1 0 0,26 9 0,33 10 0,-29-10 0,6-2 0,-48-11 0,0 2 0,0 0 0,26 8 0,-10 0 0,60 12 0,5 1 0,-65-15 0,32 4 0,-6-1 0,-2-2 0,-32-7 0,-22-3 0,0-1 0,0 1 0,0 0 0,0 0 0,0 0 0,0 0 0,0 0 0,0 0 0,0 0 0,0 0 0,0 0 0,0 0 0,0 0 0,0-1 0,0 1 0,1 0 0,-74-24 0,46 14 0,-1 1 0,0 1 0,-1 2 0,-41-5 0,-139-15 0,19 1 0,-521 1 0,439 20 0,-1025-6 0,1294 10 0,1 0 0,-1 0 0,1 0 0,-1 1 0,1-1 0,0 1 0,-1-1 0,1 1 0,-1 0 0,1 0 0,0 0 0,0 0 0,-1 1 0,1-1 0,0 1 0,0-1 0,-3 4 0,4-4 0,0 1 0,0 0 0,0 0 0,0-1 0,0 1 0,0 0 0,1 0 0,-1 0 0,1 0 0,-1 0 0,1 0 0,0 0 0,0 0 0,0 0 0,0 0 0,0 0 0,0 0 0,0 0 0,1 0 0,-1 0 0,1 0 0,-1 0 0,2 2 0,44 89 0,-29-59 0,-13-28 0,-1 0 0,0 1 0,0-1 0,0 1 0,-1 0 0,0-1 0,0 1 0,1 14 0,10 205 0,-10-38 0,-1-8 0,2-136 0,3 1 0,14 52 0,-7-31 0,9 70 0,-21-208 0,11-315 0,-8 284 0,-7-111 0,0 196 0,-7-35 0,8 47 0,0 1 0,-1-1 0,0 1 0,0 0 0,0 0 0,-1 0 0,1 0 0,-1 0 0,-1 0 0,-5-6 0,9 10 0,-1 1 0,0-1 0,1 0 0,-1 0 0,0 1 0,0-1 0,0 1 0,1-1 0,-1 1 0,0-1 0,0 1 0,0-1 0,0 1 0,0 0 0,0-1 0,0 1 0,0 0 0,0 0 0,0 0 0,0 0 0,0 0 0,0 0 0,0 0 0,-2 0 0,2 1 0,0 0 0,0 0 0,0-1 0,0 1 0,0 0 0,0 0 0,0 0 0,0 0 0,0 0 0,1 0 0,-1 0 0,0 1 0,1-1 0,-1 0 0,0 0 0,1 2 0,-3 4 0,1 0 0,1 1 0,-1 0 0,1-1 0,0 10 0,3 134 0,-2 65 0,-18-93 0,-17 427 0,35-209 0,2-316 0,2 1 0,0-1 0,15 48 0,-12-48 0,28 74 0,-11-33 0,25 68 0,-12-50 0,-7-17 0,-30-67 0,7 19 0,2-1 0,16 30 0,-21-42 0,-1-1 0,1 0 0,0 0 0,0-1 0,1 1 0,0-1 0,0 0 0,0 0 0,0-1 0,0 1 0,1-1 0,-1 0 0,8 2 0,18 7 0,236 77 0,-212-71 0,-28-8 0,40 8 0,73 17 0,30 10 0,-32-7 0,-90-31-1365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0E750-DC1E-47F6-BBE1-1FF05695464F}" type="datetimeFigureOut">
              <a:rPr lang="da-DK" smtClean="0"/>
              <a:t>03-02-2023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AF11E-01FC-4DFE-81DF-1CEDDAD5B84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79061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AF11E-01FC-4DFE-81DF-1CEDDAD5B845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16721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03-02-2023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06862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03-02-2023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80944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03-02-2023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4221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03-02-2023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4279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03-02-2023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8971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03-02-2023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85421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03-02-2023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85163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03-02-2023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83493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03-02-2023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3649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03-02-2023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125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03-02-2023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2099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EAFD6-862C-45F2-9680-881C4B0EED4F}" type="datetimeFigureOut">
              <a:rPr lang="da-DK" smtClean="0"/>
              <a:t>03-02-2023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D2194-8DCF-4433-937C-AED7817D9E9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693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4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13" Type="http://schemas.openxmlformats.org/officeDocument/2006/relationships/image" Target="../media/image10.png"/><Relationship Id="rId18" Type="http://schemas.openxmlformats.org/officeDocument/2006/relationships/customXml" Target="../ink/ink13.xml"/><Relationship Id="rId3" Type="http://schemas.openxmlformats.org/officeDocument/2006/relationships/image" Target="../media/image5.png"/><Relationship Id="rId21" Type="http://schemas.openxmlformats.org/officeDocument/2006/relationships/image" Target="../media/image14.png"/><Relationship Id="rId7" Type="http://schemas.openxmlformats.org/officeDocument/2006/relationships/image" Target="../media/image7.png"/><Relationship Id="rId12" Type="http://schemas.openxmlformats.org/officeDocument/2006/relationships/customXml" Target="../ink/ink10.xml"/><Relationship Id="rId17" Type="http://schemas.openxmlformats.org/officeDocument/2006/relationships/image" Target="../media/image12.png"/><Relationship Id="rId25" Type="http://schemas.openxmlformats.org/officeDocument/2006/relationships/image" Target="../media/image16.png"/><Relationship Id="rId2" Type="http://schemas.openxmlformats.org/officeDocument/2006/relationships/customXml" Target="../ink/ink5.xml"/><Relationship Id="rId16" Type="http://schemas.openxmlformats.org/officeDocument/2006/relationships/customXml" Target="../ink/ink12.xml"/><Relationship Id="rId20" Type="http://schemas.openxmlformats.org/officeDocument/2006/relationships/customXml" Target="../ink/ink1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.xml"/><Relationship Id="rId11" Type="http://schemas.openxmlformats.org/officeDocument/2006/relationships/image" Target="../media/image9.png"/><Relationship Id="rId24" Type="http://schemas.openxmlformats.org/officeDocument/2006/relationships/customXml" Target="../ink/ink16.xml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10" Type="http://schemas.openxmlformats.org/officeDocument/2006/relationships/customXml" Target="../ink/ink9.xml"/><Relationship Id="rId19" Type="http://schemas.openxmlformats.org/officeDocument/2006/relationships/image" Target="../media/image13.png"/><Relationship Id="rId4" Type="http://schemas.openxmlformats.org/officeDocument/2006/relationships/customXml" Target="../ink/ink6.xml"/><Relationship Id="rId9" Type="http://schemas.openxmlformats.org/officeDocument/2006/relationships/image" Target="../media/image8.png"/><Relationship Id="rId14" Type="http://schemas.openxmlformats.org/officeDocument/2006/relationships/customXml" Target="../ink/ink11.xml"/><Relationship Id="rId22" Type="http://schemas.openxmlformats.org/officeDocument/2006/relationships/customXml" Target="../ink/ink1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13" Type="http://schemas.openxmlformats.org/officeDocument/2006/relationships/image" Target="../media/image21.png"/><Relationship Id="rId18" Type="http://schemas.openxmlformats.org/officeDocument/2006/relationships/customXml" Target="../ink/ink25.xml"/><Relationship Id="rId3" Type="http://schemas.openxmlformats.org/officeDocument/2006/relationships/image" Target="../media/image17.png"/><Relationship Id="rId21" Type="http://schemas.openxmlformats.org/officeDocument/2006/relationships/image" Target="../media/image25.png"/><Relationship Id="rId7" Type="http://schemas.openxmlformats.org/officeDocument/2006/relationships/image" Target="../media/image18.png"/><Relationship Id="rId12" Type="http://schemas.openxmlformats.org/officeDocument/2006/relationships/customXml" Target="../ink/ink22.xml"/><Relationship Id="rId17" Type="http://schemas.openxmlformats.org/officeDocument/2006/relationships/image" Target="../media/image23.png"/><Relationship Id="rId2" Type="http://schemas.openxmlformats.org/officeDocument/2006/relationships/customXml" Target="../ink/ink17.xml"/><Relationship Id="rId16" Type="http://schemas.openxmlformats.org/officeDocument/2006/relationships/customXml" Target="../ink/ink24.xml"/><Relationship Id="rId20" Type="http://schemas.openxmlformats.org/officeDocument/2006/relationships/customXml" Target="../ink/ink2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9.xml"/><Relationship Id="rId11" Type="http://schemas.openxmlformats.org/officeDocument/2006/relationships/image" Target="../media/image20.png"/><Relationship Id="rId5" Type="http://schemas.openxmlformats.org/officeDocument/2006/relationships/image" Target="../media/image7.png"/><Relationship Id="rId15" Type="http://schemas.openxmlformats.org/officeDocument/2006/relationships/image" Target="../media/image22.png"/><Relationship Id="rId23" Type="http://schemas.openxmlformats.org/officeDocument/2006/relationships/image" Target="../media/image26.png"/><Relationship Id="rId10" Type="http://schemas.openxmlformats.org/officeDocument/2006/relationships/customXml" Target="../ink/ink21.xml"/><Relationship Id="rId19" Type="http://schemas.openxmlformats.org/officeDocument/2006/relationships/image" Target="../media/image24.png"/><Relationship Id="rId4" Type="http://schemas.openxmlformats.org/officeDocument/2006/relationships/customXml" Target="../ink/ink18.xml"/><Relationship Id="rId9" Type="http://schemas.openxmlformats.org/officeDocument/2006/relationships/image" Target="../media/image19.png"/><Relationship Id="rId14" Type="http://schemas.openxmlformats.org/officeDocument/2006/relationships/customXml" Target="../ink/ink23.xml"/><Relationship Id="rId22" Type="http://schemas.openxmlformats.org/officeDocument/2006/relationships/customXml" Target="../ink/ink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7C2E64-F682-7A01-4A35-CA467FE189D8}"/>
              </a:ext>
            </a:extLst>
          </p:cNvPr>
          <p:cNvSpPr/>
          <p:nvPr/>
        </p:nvSpPr>
        <p:spPr>
          <a:xfrm>
            <a:off x="3331029" y="555171"/>
            <a:ext cx="5138057" cy="4354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6B476A6-CA95-AE32-D5BA-CBE8921022B3}"/>
              </a:ext>
            </a:extLst>
          </p:cNvPr>
          <p:cNvSpPr/>
          <p:nvPr/>
        </p:nvSpPr>
        <p:spPr>
          <a:xfrm rot="2686781">
            <a:off x="2688770" y="402770"/>
            <a:ext cx="849086" cy="15348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DB0685-24E8-E7DC-8BD2-51986BEBA012}"/>
              </a:ext>
            </a:extLst>
          </p:cNvPr>
          <p:cNvSpPr/>
          <p:nvPr/>
        </p:nvSpPr>
        <p:spPr>
          <a:xfrm rot="7964342">
            <a:off x="2698616" y="1055796"/>
            <a:ext cx="849086" cy="15348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7FF5E75-7D15-FE84-F665-67F4E509DF2D}"/>
                  </a:ext>
                </a:extLst>
              </p14:cNvPr>
              <p14:cNvContentPartPr/>
              <p14:nvPr/>
            </p14:nvContentPartPr>
            <p14:xfrm>
              <a:off x="6901577" y="462588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7FF5E75-7D15-FE84-F665-67F4E509DF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92937" y="461724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5175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>
            <a:alpha val="8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115AB66-5CDD-C600-1F62-23F7B45E4068}"/>
              </a:ext>
            </a:extLst>
          </p:cNvPr>
          <p:cNvGrpSpPr/>
          <p:nvPr/>
        </p:nvGrpSpPr>
        <p:grpSpPr>
          <a:xfrm>
            <a:off x="3416272" y="218714"/>
            <a:ext cx="4668424" cy="6480004"/>
            <a:chOff x="3416272" y="251765"/>
            <a:chExt cx="4668424" cy="648000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B5348F66-C123-86C8-CFEC-CF2C23D82F97}"/>
                </a:ext>
              </a:extLst>
            </p:cNvPr>
            <p:cNvSpPr/>
            <p:nvPr/>
          </p:nvSpPr>
          <p:spPr>
            <a:xfrm rot="16200000">
              <a:off x="3395439" y="3491769"/>
              <a:ext cx="2160000" cy="1440000"/>
            </a:xfrm>
            <a:custGeom>
              <a:avLst/>
              <a:gdLst>
                <a:gd name="connsiteX0" fmla="*/ 2160000 w 2160000"/>
                <a:gd name="connsiteY0" fmla="*/ 720000 h 1440000"/>
                <a:gd name="connsiteX1" fmla="*/ 1080000 w 2160000"/>
                <a:gd name="connsiteY1" fmla="*/ 1440000 h 1440000"/>
                <a:gd name="connsiteX2" fmla="*/ 0 w 2160000"/>
                <a:gd name="connsiteY2" fmla="*/ 1440000 h 1440000"/>
                <a:gd name="connsiteX3" fmla="*/ 0 w 2160000"/>
                <a:gd name="connsiteY3" fmla="*/ 1079999 h 1440000"/>
                <a:gd name="connsiteX4" fmla="*/ 900000 w 2160000"/>
                <a:gd name="connsiteY4" fmla="*/ 1079999 h 1440000"/>
                <a:gd name="connsiteX5" fmla="*/ 1800000 w 2160000"/>
                <a:gd name="connsiteY5" fmla="*/ 719999 h 1440000"/>
                <a:gd name="connsiteX6" fmla="*/ 900000 w 2160000"/>
                <a:gd name="connsiteY6" fmla="*/ 359999 h 1440000"/>
                <a:gd name="connsiteX7" fmla="*/ 0 w 2160000"/>
                <a:gd name="connsiteY7" fmla="*/ 359999 h 1440000"/>
                <a:gd name="connsiteX8" fmla="*/ 0 w 2160000"/>
                <a:gd name="connsiteY8" fmla="*/ 0 h 1440000"/>
                <a:gd name="connsiteX9" fmla="*/ 1080000 w 2160000"/>
                <a:gd name="connsiteY9" fmla="*/ 0 h 1440000"/>
                <a:gd name="connsiteX10" fmla="*/ 2160000 w 2160000"/>
                <a:gd name="connsiteY10" fmla="*/ 72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0000" h="1440000">
                  <a:moveTo>
                    <a:pt x="2160000" y="720000"/>
                  </a:moveTo>
                  <a:cubicBezTo>
                    <a:pt x="2160000" y="1117645"/>
                    <a:pt x="1676468" y="1440000"/>
                    <a:pt x="1080000" y="1440000"/>
                  </a:cubicBezTo>
                  <a:lnTo>
                    <a:pt x="0" y="1440000"/>
                  </a:lnTo>
                  <a:lnTo>
                    <a:pt x="0" y="1079999"/>
                  </a:lnTo>
                  <a:lnTo>
                    <a:pt x="900000" y="1079999"/>
                  </a:lnTo>
                  <a:cubicBezTo>
                    <a:pt x="1397056" y="1079999"/>
                    <a:pt x="1800000" y="918822"/>
                    <a:pt x="1800000" y="719999"/>
                  </a:cubicBezTo>
                  <a:cubicBezTo>
                    <a:pt x="1800000" y="521176"/>
                    <a:pt x="1397056" y="359999"/>
                    <a:pt x="900000" y="359999"/>
                  </a:cubicBezTo>
                  <a:lnTo>
                    <a:pt x="0" y="359999"/>
                  </a:lnTo>
                  <a:lnTo>
                    <a:pt x="0" y="0"/>
                  </a:lnTo>
                  <a:lnTo>
                    <a:pt x="1080000" y="0"/>
                  </a:lnTo>
                  <a:cubicBezTo>
                    <a:pt x="1676468" y="0"/>
                    <a:pt x="2160000" y="322355"/>
                    <a:pt x="2160000" y="72000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251C2BD9-6B5C-27AA-0237-5120CD160778}"/>
                </a:ext>
              </a:extLst>
            </p:cNvPr>
            <p:cNvSpPr/>
            <p:nvPr/>
          </p:nvSpPr>
          <p:spPr>
            <a:xfrm>
              <a:off x="3755436" y="5291769"/>
              <a:ext cx="4329260" cy="1440000"/>
            </a:xfrm>
            <a:custGeom>
              <a:avLst/>
              <a:gdLst>
                <a:gd name="connsiteX0" fmla="*/ 0 w 4329260"/>
                <a:gd name="connsiteY0" fmla="*/ 0 h 1440000"/>
                <a:gd name="connsiteX1" fmla="*/ 360000 w 4329260"/>
                <a:gd name="connsiteY1" fmla="*/ 0 h 1440000"/>
                <a:gd name="connsiteX2" fmla="*/ 2163474 w 4329260"/>
                <a:gd name="connsiteY2" fmla="*/ 1080000 h 1440000"/>
                <a:gd name="connsiteX3" fmla="*/ 3966948 w 4329260"/>
                <a:gd name="connsiteY3" fmla="*/ 0 h 1440000"/>
                <a:gd name="connsiteX4" fmla="*/ 4329260 w 4329260"/>
                <a:gd name="connsiteY4" fmla="*/ 0 h 1440000"/>
                <a:gd name="connsiteX5" fmla="*/ 2164630 w 4329260"/>
                <a:gd name="connsiteY5" fmla="*/ 1440000 h 1440000"/>
                <a:gd name="connsiteX6" fmla="*/ 0 w 4329260"/>
                <a:gd name="connsiteY6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29260" h="1440000">
                  <a:moveTo>
                    <a:pt x="0" y="0"/>
                  </a:moveTo>
                  <a:lnTo>
                    <a:pt x="360000" y="0"/>
                  </a:lnTo>
                  <a:cubicBezTo>
                    <a:pt x="360000" y="596468"/>
                    <a:pt x="1167443" y="1080000"/>
                    <a:pt x="2163474" y="1080000"/>
                  </a:cubicBezTo>
                  <a:cubicBezTo>
                    <a:pt x="3159505" y="1080000"/>
                    <a:pt x="3966948" y="596468"/>
                    <a:pt x="3966948" y="0"/>
                  </a:cubicBezTo>
                  <a:lnTo>
                    <a:pt x="4329260" y="0"/>
                  </a:lnTo>
                  <a:cubicBezTo>
                    <a:pt x="4329260" y="795290"/>
                    <a:pt x="3360122" y="1440000"/>
                    <a:pt x="2164630" y="1440000"/>
                  </a:cubicBezTo>
                  <a:cubicBezTo>
                    <a:pt x="969138" y="1440000"/>
                    <a:pt x="0" y="795290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191BBF6-B9BB-0616-FDBE-9769C36184C5}"/>
                </a:ext>
              </a:extLst>
            </p:cNvPr>
            <p:cNvSpPr/>
            <p:nvPr/>
          </p:nvSpPr>
          <p:spPr>
            <a:xfrm>
              <a:off x="7724697" y="1691768"/>
              <a:ext cx="359999" cy="360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0027667-B641-A670-B82E-1B89CCE9F0EE}"/>
                </a:ext>
              </a:extLst>
            </p:cNvPr>
            <p:cNvSpPr/>
            <p:nvPr/>
          </p:nvSpPr>
          <p:spPr>
            <a:xfrm>
              <a:off x="4835438" y="5291769"/>
              <a:ext cx="2178518" cy="720000"/>
            </a:xfrm>
            <a:custGeom>
              <a:avLst/>
              <a:gdLst>
                <a:gd name="connsiteX0" fmla="*/ 0 w 2178518"/>
                <a:gd name="connsiteY0" fmla="*/ 0 h 720000"/>
                <a:gd name="connsiteX1" fmla="*/ 359997 w 2178518"/>
                <a:gd name="connsiteY1" fmla="*/ 0 h 720000"/>
                <a:gd name="connsiteX2" fmla="*/ 1089258 w 2178518"/>
                <a:gd name="connsiteY2" fmla="*/ 360000 h 720000"/>
                <a:gd name="connsiteX3" fmla="*/ 1818518 w 2178518"/>
                <a:gd name="connsiteY3" fmla="*/ 0 h 720000"/>
                <a:gd name="connsiteX4" fmla="*/ 2178518 w 2178518"/>
                <a:gd name="connsiteY4" fmla="*/ 0 h 720000"/>
                <a:gd name="connsiteX5" fmla="*/ 1089259 w 2178518"/>
                <a:gd name="connsiteY5" fmla="*/ 720000 h 720000"/>
                <a:gd name="connsiteX6" fmla="*/ 0 w 2178518"/>
                <a:gd name="connsiteY6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518" h="720000">
                  <a:moveTo>
                    <a:pt x="0" y="0"/>
                  </a:moveTo>
                  <a:lnTo>
                    <a:pt x="359997" y="0"/>
                  </a:lnTo>
                  <a:cubicBezTo>
                    <a:pt x="359997" y="198823"/>
                    <a:pt x="686498" y="360000"/>
                    <a:pt x="1089258" y="360000"/>
                  </a:cubicBezTo>
                  <a:cubicBezTo>
                    <a:pt x="1492017" y="360000"/>
                    <a:pt x="1818518" y="198823"/>
                    <a:pt x="1818518" y="0"/>
                  </a:cubicBezTo>
                  <a:lnTo>
                    <a:pt x="2178518" y="0"/>
                  </a:lnTo>
                  <a:cubicBezTo>
                    <a:pt x="2178518" y="397645"/>
                    <a:pt x="1690840" y="720000"/>
                    <a:pt x="1089259" y="720000"/>
                  </a:cubicBezTo>
                  <a:cubicBezTo>
                    <a:pt x="487678" y="720000"/>
                    <a:pt x="0" y="397645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2BB66AA-7607-5A2B-AACA-1E212115359B}"/>
                </a:ext>
              </a:extLst>
            </p:cNvPr>
            <p:cNvSpPr/>
            <p:nvPr/>
          </p:nvSpPr>
          <p:spPr>
            <a:xfrm>
              <a:off x="6653957" y="2771769"/>
              <a:ext cx="359999" cy="25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A912AAA-560C-0A48-764C-7EA28C1857F3}"/>
                </a:ext>
              </a:extLst>
            </p:cNvPr>
            <p:cNvSpPr/>
            <p:nvPr/>
          </p:nvSpPr>
          <p:spPr>
            <a:xfrm rot="5400000">
              <a:off x="6644696" y="251765"/>
              <a:ext cx="1440000" cy="1440000"/>
            </a:xfrm>
            <a:custGeom>
              <a:avLst/>
              <a:gdLst>
                <a:gd name="connsiteX0" fmla="*/ 0 w 1440000"/>
                <a:gd name="connsiteY0" fmla="*/ 1440000 h 1440000"/>
                <a:gd name="connsiteX1" fmla="*/ 1438115 w 1440000"/>
                <a:gd name="connsiteY1" fmla="*/ 0 h 1440000"/>
                <a:gd name="connsiteX2" fmla="*/ 1440000 w 1440000"/>
                <a:gd name="connsiteY2" fmla="*/ 95 h 1440000"/>
                <a:gd name="connsiteX3" fmla="*/ 1440000 w 1440000"/>
                <a:gd name="connsiteY3" fmla="*/ 362383 h 1440000"/>
                <a:gd name="connsiteX4" fmla="*/ 1438586 w 1440000"/>
                <a:gd name="connsiteY4" fmla="*/ 362312 h 1440000"/>
                <a:gd name="connsiteX5" fmla="*/ 365569 w 1440000"/>
                <a:gd name="connsiteY5" fmla="*/ 1331889 h 1440000"/>
                <a:gd name="connsiteX6" fmla="*/ 360117 w 1440000"/>
                <a:gd name="connsiteY6" fmla="*/ 144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000" h="1440000">
                  <a:moveTo>
                    <a:pt x="0" y="1440000"/>
                  </a:moveTo>
                  <a:cubicBezTo>
                    <a:pt x="0" y="644710"/>
                    <a:pt x="643866" y="0"/>
                    <a:pt x="1438115" y="0"/>
                  </a:cubicBezTo>
                  <a:lnTo>
                    <a:pt x="1440000" y="95"/>
                  </a:lnTo>
                  <a:lnTo>
                    <a:pt x="1440000" y="362383"/>
                  </a:lnTo>
                  <a:lnTo>
                    <a:pt x="1438586" y="362312"/>
                  </a:lnTo>
                  <a:cubicBezTo>
                    <a:pt x="880130" y="362312"/>
                    <a:pt x="420803" y="787292"/>
                    <a:pt x="365569" y="1331889"/>
                  </a:cubicBezTo>
                  <a:lnTo>
                    <a:pt x="360117" y="144000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59D6949-F9EE-B848-F4A8-D12BF3E2C1E9}"/>
                </a:ext>
              </a:extLst>
            </p:cNvPr>
            <p:cNvSpPr/>
            <p:nvPr/>
          </p:nvSpPr>
          <p:spPr>
            <a:xfrm rot="10800000">
              <a:off x="3416272" y="251768"/>
              <a:ext cx="2160000" cy="1440000"/>
            </a:xfrm>
            <a:custGeom>
              <a:avLst/>
              <a:gdLst>
                <a:gd name="connsiteX0" fmla="*/ 1080000 w 2160000"/>
                <a:gd name="connsiteY0" fmla="*/ 1440000 h 1440000"/>
                <a:gd name="connsiteX1" fmla="*/ 0 w 2160000"/>
                <a:gd name="connsiteY1" fmla="*/ 1440000 h 1440000"/>
                <a:gd name="connsiteX2" fmla="*/ 0 w 2160000"/>
                <a:gd name="connsiteY2" fmla="*/ 1080000 h 1440000"/>
                <a:gd name="connsiteX3" fmla="*/ 897688 w 2160000"/>
                <a:gd name="connsiteY3" fmla="*/ 1080000 h 1440000"/>
                <a:gd name="connsiteX4" fmla="*/ 1797688 w 2160000"/>
                <a:gd name="connsiteY4" fmla="*/ 720000 h 1440000"/>
                <a:gd name="connsiteX5" fmla="*/ 897688 w 2160000"/>
                <a:gd name="connsiteY5" fmla="*/ 360000 h 1440000"/>
                <a:gd name="connsiteX6" fmla="*/ 0 w 2160000"/>
                <a:gd name="connsiteY6" fmla="*/ 360000 h 1440000"/>
                <a:gd name="connsiteX7" fmla="*/ 0 w 2160000"/>
                <a:gd name="connsiteY7" fmla="*/ 0 h 1440000"/>
                <a:gd name="connsiteX8" fmla="*/ 1080000 w 2160000"/>
                <a:gd name="connsiteY8" fmla="*/ 0 h 1440000"/>
                <a:gd name="connsiteX9" fmla="*/ 2160000 w 2160000"/>
                <a:gd name="connsiteY9" fmla="*/ 720000 h 1440000"/>
                <a:gd name="connsiteX10" fmla="*/ 1080000 w 2160000"/>
                <a:gd name="connsiteY10" fmla="*/ 144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0000" h="1440000">
                  <a:moveTo>
                    <a:pt x="1080000" y="1440000"/>
                  </a:moveTo>
                  <a:lnTo>
                    <a:pt x="0" y="1440000"/>
                  </a:lnTo>
                  <a:lnTo>
                    <a:pt x="0" y="1080000"/>
                  </a:lnTo>
                  <a:lnTo>
                    <a:pt x="897688" y="1080000"/>
                  </a:lnTo>
                  <a:cubicBezTo>
                    <a:pt x="1394744" y="1080000"/>
                    <a:pt x="1797688" y="918823"/>
                    <a:pt x="1797688" y="720000"/>
                  </a:cubicBezTo>
                  <a:cubicBezTo>
                    <a:pt x="1797688" y="521177"/>
                    <a:pt x="1394744" y="360000"/>
                    <a:pt x="897688" y="360000"/>
                  </a:cubicBezTo>
                  <a:lnTo>
                    <a:pt x="0" y="360000"/>
                  </a:lnTo>
                  <a:lnTo>
                    <a:pt x="0" y="0"/>
                  </a:lnTo>
                  <a:lnTo>
                    <a:pt x="1080000" y="0"/>
                  </a:lnTo>
                  <a:cubicBezTo>
                    <a:pt x="1676468" y="0"/>
                    <a:pt x="2160000" y="322355"/>
                    <a:pt x="2160000" y="720000"/>
                  </a:cubicBezTo>
                  <a:cubicBezTo>
                    <a:pt x="2160000" y="1117645"/>
                    <a:pt x="1676468" y="1440000"/>
                    <a:pt x="1080000" y="144000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B30DE98-6B84-4A92-1668-3EA543BE033A}"/>
                </a:ext>
              </a:extLst>
            </p:cNvPr>
            <p:cNvSpPr/>
            <p:nvPr/>
          </p:nvSpPr>
          <p:spPr>
            <a:xfrm>
              <a:off x="5573955" y="251768"/>
              <a:ext cx="1070741" cy="3599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C1C453E-201A-6A1F-5C14-198B7C01C8A9}"/>
                </a:ext>
              </a:extLst>
            </p:cNvPr>
            <p:cNvSpPr/>
            <p:nvPr/>
          </p:nvSpPr>
          <p:spPr>
            <a:xfrm rot="5400000">
              <a:off x="5573956" y="1331765"/>
              <a:ext cx="1440000" cy="1440000"/>
            </a:xfrm>
            <a:custGeom>
              <a:avLst/>
              <a:gdLst>
                <a:gd name="connsiteX0" fmla="*/ 0 w 1440000"/>
                <a:gd name="connsiteY0" fmla="*/ 1440000 h 1440000"/>
                <a:gd name="connsiteX1" fmla="*/ 1438115 w 1440000"/>
                <a:gd name="connsiteY1" fmla="*/ 0 h 1440000"/>
                <a:gd name="connsiteX2" fmla="*/ 1440000 w 1440000"/>
                <a:gd name="connsiteY2" fmla="*/ 95 h 1440000"/>
                <a:gd name="connsiteX3" fmla="*/ 1440000 w 1440000"/>
                <a:gd name="connsiteY3" fmla="*/ 362383 h 1440000"/>
                <a:gd name="connsiteX4" fmla="*/ 1438586 w 1440000"/>
                <a:gd name="connsiteY4" fmla="*/ 362312 h 1440000"/>
                <a:gd name="connsiteX5" fmla="*/ 365569 w 1440000"/>
                <a:gd name="connsiteY5" fmla="*/ 1331889 h 1440000"/>
                <a:gd name="connsiteX6" fmla="*/ 360117 w 1440000"/>
                <a:gd name="connsiteY6" fmla="*/ 144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000" h="1440000">
                  <a:moveTo>
                    <a:pt x="0" y="1440000"/>
                  </a:moveTo>
                  <a:cubicBezTo>
                    <a:pt x="0" y="644710"/>
                    <a:pt x="643866" y="0"/>
                    <a:pt x="1438115" y="0"/>
                  </a:cubicBezTo>
                  <a:lnTo>
                    <a:pt x="1440000" y="95"/>
                  </a:lnTo>
                  <a:lnTo>
                    <a:pt x="1440000" y="362383"/>
                  </a:lnTo>
                  <a:lnTo>
                    <a:pt x="1438586" y="362312"/>
                  </a:lnTo>
                  <a:cubicBezTo>
                    <a:pt x="880130" y="362312"/>
                    <a:pt x="420803" y="787292"/>
                    <a:pt x="365569" y="1331889"/>
                  </a:cubicBezTo>
                  <a:lnTo>
                    <a:pt x="360117" y="144000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D319C3-C617-9309-168B-E223DD59B278}"/>
                </a:ext>
              </a:extLst>
            </p:cNvPr>
            <p:cNvSpPr/>
            <p:nvPr/>
          </p:nvSpPr>
          <p:spPr>
            <a:xfrm>
              <a:off x="3755436" y="4656667"/>
              <a:ext cx="359364" cy="889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EA303E-61BC-9702-F954-75A3A49F8F99}"/>
                </a:ext>
              </a:extLst>
            </p:cNvPr>
            <p:cNvSpPr/>
            <p:nvPr/>
          </p:nvSpPr>
          <p:spPr>
            <a:xfrm rot="5400000">
              <a:off x="5349823" y="387633"/>
              <a:ext cx="359364" cy="889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F127FD-0F1F-DDC8-7F2B-FE2C0754EB3D}"/>
              </a:ext>
            </a:extLst>
          </p:cNvPr>
          <p:cNvGrpSpPr/>
          <p:nvPr/>
        </p:nvGrpSpPr>
        <p:grpSpPr>
          <a:xfrm>
            <a:off x="7013956" y="791763"/>
            <a:ext cx="360000" cy="360000"/>
            <a:chOff x="4187326" y="579781"/>
            <a:chExt cx="3998826" cy="3868025"/>
          </a:xfrm>
        </p:grpSpPr>
        <p:sp>
          <p:nvSpPr>
            <p:cNvPr id="36" name="Teardrop 35">
              <a:extLst>
                <a:ext uri="{FF2B5EF4-FFF2-40B4-BE49-F238E27FC236}">
                  <a16:creationId xmlns:a16="http://schemas.microsoft.com/office/drawing/2014/main" id="{945A0C1A-2ECC-B99D-361C-A8CFC3C8B8A7}"/>
                </a:ext>
              </a:extLst>
            </p:cNvPr>
            <p:cNvSpPr/>
            <p:nvPr/>
          </p:nvSpPr>
          <p:spPr>
            <a:xfrm>
              <a:off x="4187326" y="34070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7" name="Teardrop 36">
              <a:extLst>
                <a:ext uri="{FF2B5EF4-FFF2-40B4-BE49-F238E27FC236}">
                  <a16:creationId xmlns:a16="http://schemas.microsoft.com/office/drawing/2014/main" id="{315D7A48-0BD3-6356-6B9A-8B863A98D09C}"/>
                </a:ext>
              </a:extLst>
            </p:cNvPr>
            <p:cNvSpPr/>
            <p:nvPr/>
          </p:nvSpPr>
          <p:spPr>
            <a:xfrm rot="16200000">
              <a:off x="5139826" y="34197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8" name="Teardrop 37">
              <a:extLst>
                <a:ext uri="{FF2B5EF4-FFF2-40B4-BE49-F238E27FC236}">
                  <a16:creationId xmlns:a16="http://schemas.microsoft.com/office/drawing/2014/main" id="{2A842B53-BDB0-6652-9769-5FF3955B48D1}"/>
                </a:ext>
              </a:extLst>
            </p:cNvPr>
            <p:cNvSpPr/>
            <p:nvPr/>
          </p:nvSpPr>
          <p:spPr>
            <a:xfrm rot="10800000">
              <a:off x="5152526" y="2467221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9" name="Teardrop 38">
              <a:extLst>
                <a:ext uri="{FF2B5EF4-FFF2-40B4-BE49-F238E27FC236}">
                  <a16:creationId xmlns:a16="http://schemas.microsoft.com/office/drawing/2014/main" id="{87E9AF10-54A7-0E17-F215-577325729625}"/>
                </a:ext>
              </a:extLst>
            </p:cNvPr>
            <p:cNvSpPr/>
            <p:nvPr/>
          </p:nvSpPr>
          <p:spPr>
            <a:xfrm rot="5400000">
              <a:off x="4200026" y="2454520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24A6F2B-1001-7241-5D27-B298F283E0C8}"/>
                </a:ext>
              </a:extLst>
            </p:cNvPr>
            <p:cNvSpPr/>
            <p:nvPr/>
          </p:nvSpPr>
          <p:spPr>
            <a:xfrm>
              <a:off x="4735966" y="3013320"/>
              <a:ext cx="833120" cy="7874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1" name="Teardrop 40">
              <a:extLst>
                <a:ext uri="{FF2B5EF4-FFF2-40B4-BE49-F238E27FC236}">
                  <a16:creationId xmlns:a16="http://schemas.microsoft.com/office/drawing/2014/main" id="{84CCE65B-2043-5F90-5FFD-8DEDFF04240C}"/>
                </a:ext>
              </a:extLst>
            </p:cNvPr>
            <p:cNvSpPr/>
            <p:nvPr/>
          </p:nvSpPr>
          <p:spPr>
            <a:xfrm rot="7456178">
              <a:off x="6268452" y="34953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2" name="Teardrop 41">
              <a:extLst>
                <a:ext uri="{FF2B5EF4-FFF2-40B4-BE49-F238E27FC236}">
                  <a16:creationId xmlns:a16="http://schemas.microsoft.com/office/drawing/2014/main" id="{A52976C0-E8BD-09A9-6A34-D771F2045543}"/>
                </a:ext>
              </a:extLst>
            </p:cNvPr>
            <p:cNvSpPr/>
            <p:nvPr/>
          </p:nvSpPr>
          <p:spPr>
            <a:xfrm rot="2056178">
              <a:off x="7220952" y="35080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3" name="Teardrop 42">
              <a:extLst>
                <a:ext uri="{FF2B5EF4-FFF2-40B4-BE49-F238E27FC236}">
                  <a16:creationId xmlns:a16="http://schemas.microsoft.com/office/drawing/2014/main" id="{F5F97A97-BB9B-5549-DEF9-3C77C12AFC8C}"/>
                </a:ext>
              </a:extLst>
            </p:cNvPr>
            <p:cNvSpPr/>
            <p:nvPr/>
          </p:nvSpPr>
          <p:spPr>
            <a:xfrm rot="18256178">
              <a:off x="7233652" y="2555505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4" name="Teardrop 43">
              <a:extLst>
                <a:ext uri="{FF2B5EF4-FFF2-40B4-BE49-F238E27FC236}">
                  <a16:creationId xmlns:a16="http://schemas.microsoft.com/office/drawing/2014/main" id="{64DAB065-8189-E86C-5C10-0B62E079408E}"/>
                </a:ext>
              </a:extLst>
            </p:cNvPr>
            <p:cNvSpPr/>
            <p:nvPr/>
          </p:nvSpPr>
          <p:spPr>
            <a:xfrm rot="12856178">
              <a:off x="6281152" y="2542804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4C75C93-C32F-9A40-E9DB-5A5BBE7A4E9F}"/>
                </a:ext>
              </a:extLst>
            </p:cNvPr>
            <p:cNvSpPr/>
            <p:nvPr/>
          </p:nvSpPr>
          <p:spPr>
            <a:xfrm rot="7456178">
              <a:off x="6817092" y="3101604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6" name="Teardrop 45">
              <a:extLst>
                <a:ext uri="{FF2B5EF4-FFF2-40B4-BE49-F238E27FC236}">
                  <a16:creationId xmlns:a16="http://schemas.microsoft.com/office/drawing/2014/main" id="{09D3164D-6162-37A8-65B1-E7240496E7D7}"/>
                </a:ext>
              </a:extLst>
            </p:cNvPr>
            <p:cNvSpPr/>
            <p:nvPr/>
          </p:nvSpPr>
          <p:spPr>
            <a:xfrm rot="13519176">
              <a:off x="4849661" y="15322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7" name="Teardrop 46">
              <a:extLst>
                <a:ext uri="{FF2B5EF4-FFF2-40B4-BE49-F238E27FC236}">
                  <a16:creationId xmlns:a16="http://schemas.microsoft.com/office/drawing/2014/main" id="{DD4E8E8F-145D-3165-1D87-0C95EBD87593}"/>
                </a:ext>
              </a:extLst>
            </p:cNvPr>
            <p:cNvSpPr/>
            <p:nvPr/>
          </p:nvSpPr>
          <p:spPr>
            <a:xfrm rot="8119176">
              <a:off x="5802161" y="15449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8" name="Teardrop 47">
              <a:extLst>
                <a:ext uri="{FF2B5EF4-FFF2-40B4-BE49-F238E27FC236}">
                  <a16:creationId xmlns:a16="http://schemas.microsoft.com/office/drawing/2014/main" id="{A02ACE14-8179-6EA9-0798-A8443CA71F6B}"/>
                </a:ext>
              </a:extLst>
            </p:cNvPr>
            <p:cNvSpPr/>
            <p:nvPr/>
          </p:nvSpPr>
          <p:spPr>
            <a:xfrm rot="2719176">
              <a:off x="5814861" y="592482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9" name="Teardrop 48">
              <a:extLst>
                <a:ext uri="{FF2B5EF4-FFF2-40B4-BE49-F238E27FC236}">
                  <a16:creationId xmlns:a16="http://schemas.microsoft.com/office/drawing/2014/main" id="{9BC3DD95-C70C-B72F-5EA5-A247A2D9E5E6}"/>
                </a:ext>
              </a:extLst>
            </p:cNvPr>
            <p:cNvSpPr/>
            <p:nvPr/>
          </p:nvSpPr>
          <p:spPr>
            <a:xfrm rot="18919176">
              <a:off x="4862361" y="579781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90E6F1C-61EB-8283-F145-E83932208BEE}"/>
                </a:ext>
              </a:extLst>
            </p:cNvPr>
            <p:cNvSpPr/>
            <p:nvPr/>
          </p:nvSpPr>
          <p:spPr>
            <a:xfrm rot="13519176">
              <a:off x="5398301" y="1138581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6E507B2-0DBD-35C3-2240-E28E66A46CF0}"/>
              </a:ext>
            </a:extLst>
          </p:cNvPr>
          <p:cNvGrpSpPr/>
          <p:nvPr/>
        </p:nvGrpSpPr>
        <p:grpSpPr>
          <a:xfrm rot="20923434">
            <a:off x="7308384" y="1210650"/>
            <a:ext cx="360000" cy="360000"/>
            <a:chOff x="4187326" y="579781"/>
            <a:chExt cx="3998826" cy="3868025"/>
          </a:xfrm>
        </p:grpSpPr>
        <p:sp>
          <p:nvSpPr>
            <p:cNvPr id="52" name="Teardrop 51">
              <a:extLst>
                <a:ext uri="{FF2B5EF4-FFF2-40B4-BE49-F238E27FC236}">
                  <a16:creationId xmlns:a16="http://schemas.microsoft.com/office/drawing/2014/main" id="{7869DA34-5275-2889-479D-D04DDBB0642F}"/>
                </a:ext>
              </a:extLst>
            </p:cNvPr>
            <p:cNvSpPr/>
            <p:nvPr/>
          </p:nvSpPr>
          <p:spPr>
            <a:xfrm>
              <a:off x="4187326" y="34070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3" name="Teardrop 52">
              <a:extLst>
                <a:ext uri="{FF2B5EF4-FFF2-40B4-BE49-F238E27FC236}">
                  <a16:creationId xmlns:a16="http://schemas.microsoft.com/office/drawing/2014/main" id="{8025BFF8-8887-352C-D7EF-F73748BC0FAF}"/>
                </a:ext>
              </a:extLst>
            </p:cNvPr>
            <p:cNvSpPr/>
            <p:nvPr/>
          </p:nvSpPr>
          <p:spPr>
            <a:xfrm rot="16200000">
              <a:off x="5139826" y="34197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4" name="Teardrop 53">
              <a:extLst>
                <a:ext uri="{FF2B5EF4-FFF2-40B4-BE49-F238E27FC236}">
                  <a16:creationId xmlns:a16="http://schemas.microsoft.com/office/drawing/2014/main" id="{A4A483E5-5140-11CB-E9CA-85C432580BCE}"/>
                </a:ext>
              </a:extLst>
            </p:cNvPr>
            <p:cNvSpPr/>
            <p:nvPr/>
          </p:nvSpPr>
          <p:spPr>
            <a:xfrm rot="10800000">
              <a:off x="5152526" y="2467221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5" name="Teardrop 54">
              <a:extLst>
                <a:ext uri="{FF2B5EF4-FFF2-40B4-BE49-F238E27FC236}">
                  <a16:creationId xmlns:a16="http://schemas.microsoft.com/office/drawing/2014/main" id="{E4588F25-F01A-20CE-597F-46BEF3493BFE}"/>
                </a:ext>
              </a:extLst>
            </p:cNvPr>
            <p:cNvSpPr/>
            <p:nvPr/>
          </p:nvSpPr>
          <p:spPr>
            <a:xfrm rot="5400000">
              <a:off x="4200026" y="2454520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A8A62D30-5855-C41C-C12E-D45C154A4395}"/>
                </a:ext>
              </a:extLst>
            </p:cNvPr>
            <p:cNvSpPr/>
            <p:nvPr/>
          </p:nvSpPr>
          <p:spPr>
            <a:xfrm>
              <a:off x="4735966" y="3013320"/>
              <a:ext cx="833120" cy="7874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7" name="Teardrop 56">
              <a:extLst>
                <a:ext uri="{FF2B5EF4-FFF2-40B4-BE49-F238E27FC236}">
                  <a16:creationId xmlns:a16="http://schemas.microsoft.com/office/drawing/2014/main" id="{6560B908-2507-DA5A-01A4-736B3E596345}"/>
                </a:ext>
              </a:extLst>
            </p:cNvPr>
            <p:cNvSpPr/>
            <p:nvPr/>
          </p:nvSpPr>
          <p:spPr>
            <a:xfrm rot="7456178">
              <a:off x="6268452" y="34953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8" name="Teardrop 57">
              <a:extLst>
                <a:ext uri="{FF2B5EF4-FFF2-40B4-BE49-F238E27FC236}">
                  <a16:creationId xmlns:a16="http://schemas.microsoft.com/office/drawing/2014/main" id="{626B533B-8C15-A0A0-BD14-ABAEF739F050}"/>
                </a:ext>
              </a:extLst>
            </p:cNvPr>
            <p:cNvSpPr/>
            <p:nvPr/>
          </p:nvSpPr>
          <p:spPr>
            <a:xfrm rot="2056178">
              <a:off x="7220952" y="35080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9" name="Teardrop 58">
              <a:extLst>
                <a:ext uri="{FF2B5EF4-FFF2-40B4-BE49-F238E27FC236}">
                  <a16:creationId xmlns:a16="http://schemas.microsoft.com/office/drawing/2014/main" id="{3256ECFA-2A28-A177-8BDB-93636721A0F9}"/>
                </a:ext>
              </a:extLst>
            </p:cNvPr>
            <p:cNvSpPr/>
            <p:nvPr/>
          </p:nvSpPr>
          <p:spPr>
            <a:xfrm rot="18256178">
              <a:off x="7233652" y="2555505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0" name="Teardrop 59">
              <a:extLst>
                <a:ext uri="{FF2B5EF4-FFF2-40B4-BE49-F238E27FC236}">
                  <a16:creationId xmlns:a16="http://schemas.microsoft.com/office/drawing/2014/main" id="{509E5B8D-61A9-C1EC-C0D7-B0F36D6E1429}"/>
                </a:ext>
              </a:extLst>
            </p:cNvPr>
            <p:cNvSpPr/>
            <p:nvPr/>
          </p:nvSpPr>
          <p:spPr>
            <a:xfrm rot="12856178">
              <a:off x="6281152" y="2542804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7E680EF-E2D9-4BDE-D0BE-9CE2C189F2D7}"/>
                </a:ext>
              </a:extLst>
            </p:cNvPr>
            <p:cNvSpPr/>
            <p:nvPr/>
          </p:nvSpPr>
          <p:spPr>
            <a:xfrm rot="7456178">
              <a:off x="6817092" y="3101604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2" name="Teardrop 61">
              <a:extLst>
                <a:ext uri="{FF2B5EF4-FFF2-40B4-BE49-F238E27FC236}">
                  <a16:creationId xmlns:a16="http://schemas.microsoft.com/office/drawing/2014/main" id="{02B01C4F-B663-FBCD-438A-A15E00277BBA}"/>
                </a:ext>
              </a:extLst>
            </p:cNvPr>
            <p:cNvSpPr/>
            <p:nvPr/>
          </p:nvSpPr>
          <p:spPr>
            <a:xfrm rot="13519176">
              <a:off x="4849661" y="15322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3" name="Teardrop 62">
              <a:extLst>
                <a:ext uri="{FF2B5EF4-FFF2-40B4-BE49-F238E27FC236}">
                  <a16:creationId xmlns:a16="http://schemas.microsoft.com/office/drawing/2014/main" id="{FE023346-6C78-E13F-C70C-82C2BF47C0AA}"/>
                </a:ext>
              </a:extLst>
            </p:cNvPr>
            <p:cNvSpPr/>
            <p:nvPr/>
          </p:nvSpPr>
          <p:spPr>
            <a:xfrm rot="8119176">
              <a:off x="5802161" y="15449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48" name="Teardrop 2047">
              <a:extLst>
                <a:ext uri="{FF2B5EF4-FFF2-40B4-BE49-F238E27FC236}">
                  <a16:creationId xmlns:a16="http://schemas.microsoft.com/office/drawing/2014/main" id="{70503EAF-4D9C-2155-32B0-588E6C916EFF}"/>
                </a:ext>
              </a:extLst>
            </p:cNvPr>
            <p:cNvSpPr/>
            <p:nvPr/>
          </p:nvSpPr>
          <p:spPr>
            <a:xfrm rot="2719176">
              <a:off x="5814861" y="592482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49" name="Teardrop 2048">
              <a:extLst>
                <a:ext uri="{FF2B5EF4-FFF2-40B4-BE49-F238E27FC236}">
                  <a16:creationId xmlns:a16="http://schemas.microsoft.com/office/drawing/2014/main" id="{9CB5F9FF-5154-1141-0C43-8962E6F951CD}"/>
                </a:ext>
              </a:extLst>
            </p:cNvPr>
            <p:cNvSpPr/>
            <p:nvPr/>
          </p:nvSpPr>
          <p:spPr>
            <a:xfrm rot="18919176">
              <a:off x="4862361" y="579781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51" name="Oval 2050">
              <a:extLst>
                <a:ext uri="{FF2B5EF4-FFF2-40B4-BE49-F238E27FC236}">
                  <a16:creationId xmlns:a16="http://schemas.microsoft.com/office/drawing/2014/main" id="{918463BD-9EA5-1A1C-64AA-AD6B31BEF6BE}"/>
                </a:ext>
              </a:extLst>
            </p:cNvPr>
            <p:cNvSpPr/>
            <p:nvPr/>
          </p:nvSpPr>
          <p:spPr>
            <a:xfrm rot="13519176">
              <a:off x="5398301" y="1138581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2052" name="Group 2051">
            <a:extLst>
              <a:ext uri="{FF2B5EF4-FFF2-40B4-BE49-F238E27FC236}">
                <a16:creationId xmlns:a16="http://schemas.microsoft.com/office/drawing/2014/main" id="{13ED9E42-EC91-5252-4E72-683EE6743DFD}"/>
              </a:ext>
            </a:extLst>
          </p:cNvPr>
          <p:cNvGrpSpPr/>
          <p:nvPr/>
        </p:nvGrpSpPr>
        <p:grpSpPr>
          <a:xfrm rot="13429475">
            <a:off x="6935336" y="1186238"/>
            <a:ext cx="360000" cy="360000"/>
            <a:chOff x="4187326" y="579781"/>
            <a:chExt cx="3998826" cy="3868025"/>
          </a:xfrm>
        </p:grpSpPr>
        <p:sp>
          <p:nvSpPr>
            <p:cNvPr id="2053" name="Teardrop 2052">
              <a:extLst>
                <a:ext uri="{FF2B5EF4-FFF2-40B4-BE49-F238E27FC236}">
                  <a16:creationId xmlns:a16="http://schemas.microsoft.com/office/drawing/2014/main" id="{8343A70E-97BC-DEB4-2C6A-B36F264B1778}"/>
                </a:ext>
              </a:extLst>
            </p:cNvPr>
            <p:cNvSpPr/>
            <p:nvPr/>
          </p:nvSpPr>
          <p:spPr>
            <a:xfrm>
              <a:off x="4187326" y="34070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54" name="Teardrop 2053">
              <a:extLst>
                <a:ext uri="{FF2B5EF4-FFF2-40B4-BE49-F238E27FC236}">
                  <a16:creationId xmlns:a16="http://schemas.microsoft.com/office/drawing/2014/main" id="{B2DA4107-C709-5A98-08AF-8E0FB83B8E67}"/>
                </a:ext>
              </a:extLst>
            </p:cNvPr>
            <p:cNvSpPr/>
            <p:nvPr/>
          </p:nvSpPr>
          <p:spPr>
            <a:xfrm rot="16200000">
              <a:off x="5139826" y="34197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55" name="Teardrop 2054">
              <a:extLst>
                <a:ext uri="{FF2B5EF4-FFF2-40B4-BE49-F238E27FC236}">
                  <a16:creationId xmlns:a16="http://schemas.microsoft.com/office/drawing/2014/main" id="{5CF8A769-23EA-2926-CB90-5004E36E211D}"/>
                </a:ext>
              </a:extLst>
            </p:cNvPr>
            <p:cNvSpPr/>
            <p:nvPr/>
          </p:nvSpPr>
          <p:spPr>
            <a:xfrm rot="10800000">
              <a:off x="5152526" y="2467221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56" name="Teardrop 2055">
              <a:extLst>
                <a:ext uri="{FF2B5EF4-FFF2-40B4-BE49-F238E27FC236}">
                  <a16:creationId xmlns:a16="http://schemas.microsoft.com/office/drawing/2014/main" id="{074D9F1C-5E9C-D3E0-A823-8E9D35F30224}"/>
                </a:ext>
              </a:extLst>
            </p:cNvPr>
            <p:cNvSpPr/>
            <p:nvPr/>
          </p:nvSpPr>
          <p:spPr>
            <a:xfrm rot="5400000">
              <a:off x="4200026" y="2454520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57" name="Oval 2056">
              <a:extLst>
                <a:ext uri="{FF2B5EF4-FFF2-40B4-BE49-F238E27FC236}">
                  <a16:creationId xmlns:a16="http://schemas.microsoft.com/office/drawing/2014/main" id="{59583D63-98DA-454E-179C-3B6F3BD65568}"/>
                </a:ext>
              </a:extLst>
            </p:cNvPr>
            <p:cNvSpPr/>
            <p:nvPr/>
          </p:nvSpPr>
          <p:spPr>
            <a:xfrm>
              <a:off x="4735966" y="3013320"/>
              <a:ext cx="833120" cy="7874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58" name="Teardrop 2057">
              <a:extLst>
                <a:ext uri="{FF2B5EF4-FFF2-40B4-BE49-F238E27FC236}">
                  <a16:creationId xmlns:a16="http://schemas.microsoft.com/office/drawing/2014/main" id="{8AA5588A-EEC0-DED9-070A-EF38E52A3101}"/>
                </a:ext>
              </a:extLst>
            </p:cNvPr>
            <p:cNvSpPr/>
            <p:nvPr/>
          </p:nvSpPr>
          <p:spPr>
            <a:xfrm rot="7456178">
              <a:off x="6268452" y="34953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59" name="Teardrop 2058">
              <a:extLst>
                <a:ext uri="{FF2B5EF4-FFF2-40B4-BE49-F238E27FC236}">
                  <a16:creationId xmlns:a16="http://schemas.microsoft.com/office/drawing/2014/main" id="{BFDA49CA-BFED-961A-317B-2DB7796287C4}"/>
                </a:ext>
              </a:extLst>
            </p:cNvPr>
            <p:cNvSpPr/>
            <p:nvPr/>
          </p:nvSpPr>
          <p:spPr>
            <a:xfrm rot="2056178">
              <a:off x="7220952" y="35080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60" name="Teardrop 2059">
              <a:extLst>
                <a:ext uri="{FF2B5EF4-FFF2-40B4-BE49-F238E27FC236}">
                  <a16:creationId xmlns:a16="http://schemas.microsoft.com/office/drawing/2014/main" id="{48741584-5B95-7A60-DBB0-E38C33642D75}"/>
                </a:ext>
              </a:extLst>
            </p:cNvPr>
            <p:cNvSpPr/>
            <p:nvPr/>
          </p:nvSpPr>
          <p:spPr>
            <a:xfrm rot="18256178">
              <a:off x="7233652" y="2555505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61" name="Teardrop 2060">
              <a:extLst>
                <a:ext uri="{FF2B5EF4-FFF2-40B4-BE49-F238E27FC236}">
                  <a16:creationId xmlns:a16="http://schemas.microsoft.com/office/drawing/2014/main" id="{A5EDC07D-7EC4-1F7E-D4D1-EDB16A6B6267}"/>
                </a:ext>
              </a:extLst>
            </p:cNvPr>
            <p:cNvSpPr/>
            <p:nvPr/>
          </p:nvSpPr>
          <p:spPr>
            <a:xfrm rot="12856178">
              <a:off x="6281152" y="2542804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62" name="Oval 2061">
              <a:extLst>
                <a:ext uri="{FF2B5EF4-FFF2-40B4-BE49-F238E27FC236}">
                  <a16:creationId xmlns:a16="http://schemas.microsoft.com/office/drawing/2014/main" id="{65B94BE9-BC4B-146F-5B7D-69FA73C78402}"/>
                </a:ext>
              </a:extLst>
            </p:cNvPr>
            <p:cNvSpPr/>
            <p:nvPr/>
          </p:nvSpPr>
          <p:spPr>
            <a:xfrm rot="7456178">
              <a:off x="6817092" y="3101604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63" name="Teardrop 2062">
              <a:extLst>
                <a:ext uri="{FF2B5EF4-FFF2-40B4-BE49-F238E27FC236}">
                  <a16:creationId xmlns:a16="http://schemas.microsoft.com/office/drawing/2014/main" id="{A91388C0-763D-F1C7-6F8F-892C7152FAC4}"/>
                </a:ext>
              </a:extLst>
            </p:cNvPr>
            <p:cNvSpPr/>
            <p:nvPr/>
          </p:nvSpPr>
          <p:spPr>
            <a:xfrm rot="13519176">
              <a:off x="4849661" y="15322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64" name="Teardrop 2063">
              <a:extLst>
                <a:ext uri="{FF2B5EF4-FFF2-40B4-BE49-F238E27FC236}">
                  <a16:creationId xmlns:a16="http://schemas.microsoft.com/office/drawing/2014/main" id="{D2D264B7-95CD-E4C1-BC32-A382563FF596}"/>
                </a:ext>
              </a:extLst>
            </p:cNvPr>
            <p:cNvSpPr/>
            <p:nvPr/>
          </p:nvSpPr>
          <p:spPr>
            <a:xfrm rot="8119176">
              <a:off x="5802161" y="15449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65" name="Teardrop 2064">
              <a:extLst>
                <a:ext uri="{FF2B5EF4-FFF2-40B4-BE49-F238E27FC236}">
                  <a16:creationId xmlns:a16="http://schemas.microsoft.com/office/drawing/2014/main" id="{EE525F6C-60AF-3E8F-D1E6-C4BB91295B7F}"/>
                </a:ext>
              </a:extLst>
            </p:cNvPr>
            <p:cNvSpPr/>
            <p:nvPr/>
          </p:nvSpPr>
          <p:spPr>
            <a:xfrm rot="2719176">
              <a:off x="5814861" y="592482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66" name="Teardrop 2065">
              <a:extLst>
                <a:ext uri="{FF2B5EF4-FFF2-40B4-BE49-F238E27FC236}">
                  <a16:creationId xmlns:a16="http://schemas.microsoft.com/office/drawing/2014/main" id="{763EAA16-5B8E-34C5-0923-1A761364B824}"/>
                </a:ext>
              </a:extLst>
            </p:cNvPr>
            <p:cNvSpPr/>
            <p:nvPr/>
          </p:nvSpPr>
          <p:spPr>
            <a:xfrm rot="18919176">
              <a:off x="4862361" y="579781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67" name="Oval 2066">
              <a:extLst>
                <a:ext uri="{FF2B5EF4-FFF2-40B4-BE49-F238E27FC236}">
                  <a16:creationId xmlns:a16="http://schemas.microsoft.com/office/drawing/2014/main" id="{57386E33-D256-6BF1-A149-F1DF0941645B}"/>
                </a:ext>
              </a:extLst>
            </p:cNvPr>
            <p:cNvSpPr/>
            <p:nvPr/>
          </p:nvSpPr>
          <p:spPr>
            <a:xfrm rot="13519176">
              <a:off x="5398301" y="1138581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2068" name="Group 2067">
            <a:extLst>
              <a:ext uri="{FF2B5EF4-FFF2-40B4-BE49-F238E27FC236}">
                <a16:creationId xmlns:a16="http://schemas.microsoft.com/office/drawing/2014/main" id="{E2C79B37-57CA-E076-4856-C2DFF73D190D}"/>
              </a:ext>
            </a:extLst>
          </p:cNvPr>
          <p:cNvGrpSpPr/>
          <p:nvPr/>
        </p:nvGrpSpPr>
        <p:grpSpPr>
          <a:xfrm>
            <a:off x="7133935" y="965955"/>
            <a:ext cx="360000" cy="360000"/>
            <a:chOff x="4187326" y="579781"/>
            <a:chExt cx="3998826" cy="3868025"/>
          </a:xfrm>
        </p:grpSpPr>
        <p:sp>
          <p:nvSpPr>
            <p:cNvPr id="2069" name="Teardrop 2068">
              <a:extLst>
                <a:ext uri="{FF2B5EF4-FFF2-40B4-BE49-F238E27FC236}">
                  <a16:creationId xmlns:a16="http://schemas.microsoft.com/office/drawing/2014/main" id="{BC9591FA-9477-E459-A68C-68836C77F20B}"/>
                </a:ext>
              </a:extLst>
            </p:cNvPr>
            <p:cNvSpPr/>
            <p:nvPr/>
          </p:nvSpPr>
          <p:spPr>
            <a:xfrm>
              <a:off x="4187326" y="34070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70" name="Teardrop 2069">
              <a:extLst>
                <a:ext uri="{FF2B5EF4-FFF2-40B4-BE49-F238E27FC236}">
                  <a16:creationId xmlns:a16="http://schemas.microsoft.com/office/drawing/2014/main" id="{433E8B2E-D5B4-0196-B4FE-D179FE9CCECB}"/>
                </a:ext>
              </a:extLst>
            </p:cNvPr>
            <p:cNvSpPr/>
            <p:nvPr/>
          </p:nvSpPr>
          <p:spPr>
            <a:xfrm rot="16200000">
              <a:off x="5139826" y="34197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71" name="Teardrop 2070">
              <a:extLst>
                <a:ext uri="{FF2B5EF4-FFF2-40B4-BE49-F238E27FC236}">
                  <a16:creationId xmlns:a16="http://schemas.microsoft.com/office/drawing/2014/main" id="{4818FBB6-3803-1A6E-3B39-14A439A4F96E}"/>
                </a:ext>
              </a:extLst>
            </p:cNvPr>
            <p:cNvSpPr/>
            <p:nvPr/>
          </p:nvSpPr>
          <p:spPr>
            <a:xfrm rot="10800000">
              <a:off x="5152526" y="2467221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72" name="Teardrop 2071">
              <a:extLst>
                <a:ext uri="{FF2B5EF4-FFF2-40B4-BE49-F238E27FC236}">
                  <a16:creationId xmlns:a16="http://schemas.microsoft.com/office/drawing/2014/main" id="{015D6637-0CF2-D0FF-A052-30F76F3598DB}"/>
                </a:ext>
              </a:extLst>
            </p:cNvPr>
            <p:cNvSpPr/>
            <p:nvPr/>
          </p:nvSpPr>
          <p:spPr>
            <a:xfrm rot="5400000">
              <a:off x="4200026" y="2454520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73" name="Oval 2072">
              <a:extLst>
                <a:ext uri="{FF2B5EF4-FFF2-40B4-BE49-F238E27FC236}">
                  <a16:creationId xmlns:a16="http://schemas.microsoft.com/office/drawing/2014/main" id="{70829097-722D-BF66-DFD4-00B07E41F095}"/>
                </a:ext>
              </a:extLst>
            </p:cNvPr>
            <p:cNvSpPr/>
            <p:nvPr/>
          </p:nvSpPr>
          <p:spPr>
            <a:xfrm>
              <a:off x="4735966" y="3013320"/>
              <a:ext cx="833120" cy="7874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74" name="Teardrop 2073">
              <a:extLst>
                <a:ext uri="{FF2B5EF4-FFF2-40B4-BE49-F238E27FC236}">
                  <a16:creationId xmlns:a16="http://schemas.microsoft.com/office/drawing/2014/main" id="{CC2F3983-FCE3-A2E6-FF4A-51D54C02095F}"/>
                </a:ext>
              </a:extLst>
            </p:cNvPr>
            <p:cNvSpPr/>
            <p:nvPr/>
          </p:nvSpPr>
          <p:spPr>
            <a:xfrm rot="7456178">
              <a:off x="6268452" y="34953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75" name="Teardrop 2074">
              <a:extLst>
                <a:ext uri="{FF2B5EF4-FFF2-40B4-BE49-F238E27FC236}">
                  <a16:creationId xmlns:a16="http://schemas.microsoft.com/office/drawing/2014/main" id="{8CCCC663-9800-4874-2AB6-3CBD7081CFB6}"/>
                </a:ext>
              </a:extLst>
            </p:cNvPr>
            <p:cNvSpPr/>
            <p:nvPr/>
          </p:nvSpPr>
          <p:spPr>
            <a:xfrm rot="2056178">
              <a:off x="7220952" y="35080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76" name="Teardrop 2075">
              <a:extLst>
                <a:ext uri="{FF2B5EF4-FFF2-40B4-BE49-F238E27FC236}">
                  <a16:creationId xmlns:a16="http://schemas.microsoft.com/office/drawing/2014/main" id="{CB51E850-0935-E8FA-BE9F-9D990A56EC7F}"/>
                </a:ext>
              </a:extLst>
            </p:cNvPr>
            <p:cNvSpPr/>
            <p:nvPr/>
          </p:nvSpPr>
          <p:spPr>
            <a:xfrm rot="18256178">
              <a:off x="7233652" y="2555505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77" name="Teardrop 2076">
              <a:extLst>
                <a:ext uri="{FF2B5EF4-FFF2-40B4-BE49-F238E27FC236}">
                  <a16:creationId xmlns:a16="http://schemas.microsoft.com/office/drawing/2014/main" id="{B7823979-3070-E9C2-D96D-B0CBBF246025}"/>
                </a:ext>
              </a:extLst>
            </p:cNvPr>
            <p:cNvSpPr/>
            <p:nvPr/>
          </p:nvSpPr>
          <p:spPr>
            <a:xfrm rot="12856178">
              <a:off x="6281152" y="2542804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78" name="Oval 2077">
              <a:extLst>
                <a:ext uri="{FF2B5EF4-FFF2-40B4-BE49-F238E27FC236}">
                  <a16:creationId xmlns:a16="http://schemas.microsoft.com/office/drawing/2014/main" id="{FE5A77DC-E1A6-940C-6B31-D574F753873E}"/>
                </a:ext>
              </a:extLst>
            </p:cNvPr>
            <p:cNvSpPr/>
            <p:nvPr/>
          </p:nvSpPr>
          <p:spPr>
            <a:xfrm rot="7456178">
              <a:off x="6817092" y="3101604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79" name="Teardrop 2078">
              <a:extLst>
                <a:ext uri="{FF2B5EF4-FFF2-40B4-BE49-F238E27FC236}">
                  <a16:creationId xmlns:a16="http://schemas.microsoft.com/office/drawing/2014/main" id="{8D834F6F-F0D4-3876-E6E8-71920CD01E20}"/>
                </a:ext>
              </a:extLst>
            </p:cNvPr>
            <p:cNvSpPr/>
            <p:nvPr/>
          </p:nvSpPr>
          <p:spPr>
            <a:xfrm rot="13519176">
              <a:off x="4849661" y="15322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80" name="Teardrop 2079">
              <a:extLst>
                <a:ext uri="{FF2B5EF4-FFF2-40B4-BE49-F238E27FC236}">
                  <a16:creationId xmlns:a16="http://schemas.microsoft.com/office/drawing/2014/main" id="{76DE1803-F2B2-46B2-A42C-5AD80EBD44F6}"/>
                </a:ext>
              </a:extLst>
            </p:cNvPr>
            <p:cNvSpPr/>
            <p:nvPr/>
          </p:nvSpPr>
          <p:spPr>
            <a:xfrm rot="8119176">
              <a:off x="5802161" y="15449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81" name="Teardrop 2080">
              <a:extLst>
                <a:ext uri="{FF2B5EF4-FFF2-40B4-BE49-F238E27FC236}">
                  <a16:creationId xmlns:a16="http://schemas.microsoft.com/office/drawing/2014/main" id="{29ED1E4D-7636-A573-B2F0-6808FEA694B6}"/>
                </a:ext>
              </a:extLst>
            </p:cNvPr>
            <p:cNvSpPr/>
            <p:nvPr/>
          </p:nvSpPr>
          <p:spPr>
            <a:xfrm rot="2719176">
              <a:off x="5814861" y="592482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82" name="Teardrop 2081">
              <a:extLst>
                <a:ext uri="{FF2B5EF4-FFF2-40B4-BE49-F238E27FC236}">
                  <a16:creationId xmlns:a16="http://schemas.microsoft.com/office/drawing/2014/main" id="{644359EA-A821-E52F-099F-A959F20FFB10}"/>
                </a:ext>
              </a:extLst>
            </p:cNvPr>
            <p:cNvSpPr/>
            <p:nvPr/>
          </p:nvSpPr>
          <p:spPr>
            <a:xfrm rot="18919176">
              <a:off x="4862361" y="579781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83" name="Oval 2082">
              <a:extLst>
                <a:ext uri="{FF2B5EF4-FFF2-40B4-BE49-F238E27FC236}">
                  <a16:creationId xmlns:a16="http://schemas.microsoft.com/office/drawing/2014/main" id="{2505F2D6-CBB3-6EF2-29E5-E78D28C95CD6}"/>
                </a:ext>
              </a:extLst>
            </p:cNvPr>
            <p:cNvSpPr/>
            <p:nvPr/>
          </p:nvSpPr>
          <p:spPr>
            <a:xfrm rot="13519176">
              <a:off x="5398301" y="1138581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2084" name="Group 2083">
            <a:extLst>
              <a:ext uri="{FF2B5EF4-FFF2-40B4-BE49-F238E27FC236}">
                <a16:creationId xmlns:a16="http://schemas.microsoft.com/office/drawing/2014/main" id="{5F4431F0-298B-3BDC-D485-A8ED117D1899}"/>
              </a:ext>
            </a:extLst>
          </p:cNvPr>
          <p:cNvGrpSpPr/>
          <p:nvPr/>
        </p:nvGrpSpPr>
        <p:grpSpPr>
          <a:xfrm>
            <a:off x="4295439" y="3638716"/>
            <a:ext cx="360000" cy="360000"/>
            <a:chOff x="4187326" y="579781"/>
            <a:chExt cx="3998826" cy="3868025"/>
          </a:xfrm>
        </p:grpSpPr>
        <p:sp>
          <p:nvSpPr>
            <p:cNvPr id="2085" name="Teardrop 2084">
              <a:extLst>
                <a:ext uri="{FF2B5EF4-FFF2-40B4-BE49-F238E27FC236}">
                  <a16:creationId xmlns:a16="http://schemas.microsoft.com/office/drawing/2014/main" id="{A4C98D71-4285-855E-8233-B24241ED0788}"/>
                </a:ext>
              </a:extLst>
            </p:cNvPr>
            <p:cNvSpPr/>
            <p:nvPr/>
          </p:nvSpPr>
          <p:spPr>
            <a:xfrm>
              <a:off x="4187326" y="34070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86" name="Teardrop 2085">
              <a:extLst>
                <a:ext uri="{FF2B5EF4-FFF2-40B4-BE49-F238E27FC236}">
                  <a16:creationId xmlns:a16="http://schemas.microsoft.com/office/drawing/2014/main" id="{AE4C0372-3B5F-F3AD-4006-04CB1869AFB7}"/>
                </a:ext>
              </a:extLst>
            </p:cNvPr>
            <p:cNvSpPr/>
            <p:nvPr/>
          </p:nvSpPr>
          <p:spPr>
            <a:xfrm rot="16200000">
              <a:off x="5139826" y="34197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87" name="Teardrop 2086">
              <a:extLst>
                <a:ext uri="{FF2B5EF4-FFF2-40B4-BE49-F238E27FC236}">
                  <a16:creationId xmlns:a16="http://schemas.microsoft.com/office/drawing/2014/main" id="{DAEA6278-F56D-16FA-F0A0-AC573DCD1E19}"/>
                </a:ext>
              </a:extLst>
            </p:cNvPr>
            <p:cNvSpPr/>
            <p:nvPr/>
          </p:nvSpPr>
          <p:spPr>
            <a:xfrm rot="10800000">
              <a:off x="5152526" y="2467221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88" name="Teardrop 2087">
              <a:extLst>
                <a:ext uri="{FF2B5EF4-FFF2-40B4-BE49-F238E27FC236}">
                  <a16:creationId xmlns:a16="http://schemas.microsoft.com/office/drawing/2014/main" id="{3271E97E-1721-E3F0-EE5F-81EB952A6A8E}"/>
                </a:ext>
              </a:extLst>
            </p:cNvPr>
            <p:cNvSpPr/>
            <p:nvPr/>
          </p:nvSpPr>
          <p:spPr>
            <a:xfrm rot="5400000">
              <a:off x="4200026" y="2454520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89" name="Oval 2088">
              <a:extLst>
                <a:ext uri="{FF2B5EF4-FFF2-40B4-BE49-F238E27FC236}">
                  <a16:creationId xmlns:a16="http://schemas.microsoft.com/office/drawing/2014/main" id="{51884A03-C875-B951-970B-823211441F14}"/>
                </a:ext>
              </a:extLst>
            </p:cNvPr>
            <p:cNvSpPr/>
            <p:nvPr/>
          </p:nvSpPr>
          <p:spPr>
            <a:xfrm>
              <a:off x="4735966" y="3013320"/>
              <a:ext cx="833120" cy="7874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90" name="Teardrop 2089">
              <a:extLst>
                <a:ext uri="{FF2B5EF4-FFF2-40B4-BE49-F238E27FC236}">
                  <a16:creationId xmlns:a16="http://schemas.microsoft.com/office/drawing/2014/main" id="{A8D155BC-7DAF-F4EE-08CA-149787AE218F}"/>
                </a:ext>
              </a:extLst>
            </p:cNvPr>
            <p:cNvSpPr/>
            <p:nvPr/>
          </p:nvSpPr>
          <p:spPr>
            <a:xfrm rot="7456178">
              <a:off x="6268452" y="34953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91" name="Teardrop 2090">
              <a:extLst>
                <a:ext uri="{FF2B5EF4-FFF2-40B4-BE49-F238E27FC236}">
                  <a16:creationId xmlns:a16="http://schemas.microsoft.com/office/drawing/2014/main" id="{AD007572-AE6E-83E3-6AE6-1B8BC0B51B44}"/>
                </a:ext>
              </a:extLst>
            </p:cNvPr>
            <p:cNvSpPr/>
            <p:nvPr/>
          </p:nvSpPr>
          <p:spPr>
            <a:xfrm rot="2056178">
              <a:off x="7220952" y="35080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92" name="Teardrop 2091">
              <a:extLst>
                <a:ext uri="{FF2B5EF4-FFF2-40B4-BE49-F238E27FC236}">
                  <a16:creationId xmlns:a16="http://schemas.microsoft.com/office/drawing/2014/main" id="{2D65692C-6C54-BE29-52A7-27C9C4D71AC8}"/>
                </a:ext>
              </a:extLst>
            </p:cNvPr>
            <p:cNvSpPr/>
            <p:nvPr/>
          </p:nvSpPr>
          <p:spPr>
            <a:xfrm rot="18256178">
              <a:off x="7233652" y="2555505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93" name="Teardrop 2092">
              <a:extLst>
                <a:ext uri="{FF2B5EF4-FFF2-40B4-BE49-F238E27FC236}">
                  <a16:creationId xmlns:a16="http://schemas.microsoft.com/office/drawing/2014/main" id="{3D5034A9-6FC9-C113-264E-C97083E899FA}"/>
                </a:ext>
              </a:extLst>
            </p:cNvPr>
            <p:cNvSpPr/>
            <p:nvPr/>
          </p:nvSpPr>
          <p:spPr>
            <a:xfrm rot="12856178">
              <a:off x="6281152" y="2542804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94" name="Oval 2093">
              <a:extLst>
                <a:ext uri="{FF2B5EF4-FFF2-40B4-BE49-F238E27FC236}">
                  <a16:creationId xmlns:a16="http://schemas.microsoft.com/office/drawing/2014/main" id="{DE4E26C6-3274-D427-F98F-D29FFB890D19}"/>
                </a:ext>
              </a:extLst>
            </p:cNvPr>
            <p:cNvSpPr/>
            <p:nvPr/>
          </p:nvSpPr>
          <p:spPr>
            <a:xfrm rot="7456178">
              <a:off x="6817092" y="3101604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95" name="Teardrop 2094">
              <a:extLst>
                <a:ext uri="{FF2B5EF4-FFF2-40B4-BE49-F238E27FC236}">
                  <a16:creationId xmlns:a16="http://schemas.microsoft.com/office/drawing/2014/main" id="{C272C163-974A-8C4B-10E1-D89D9CD4410D}"/>
                </a:ext>
              </a:extLst>
            </p:cNvPr>
            <p:cNvSpPr/>
            <p:nvPr/>
          </p:nvSpPr>
          <p:spPr>
            <a:xfrm rot="13519176">
              <a:off x="4849661" y="15322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96" name="Teardrop 2095">
              <a:extLst>
                <a:ext uri="{FF2B5EF4-FFF2-40B4-BE49-F238E27FC236}">
                  <a16:creationId xmlns:a16="http://schemas.microsoft.com/office/drawing/2014/main" id="{24A726C0-132F-7478-A3B7-924C59257BFB}"/>
                </a:ext>
              </a:extLst>
            </p:cNvPr>
            <p:cNvSpPr/>
            <p:nvPr/>
          </p:nvSpPr>
          <p:spPr>
            <a:xfrm rot="8119176">
              <a:off x="5802161" y="15449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97" name="Teardrop 2096">
              <a:extLst>
                <a:ext uri="{FF2B5EF4-FFF2-40B4-BE49-F238E27FC236}">
                  <a16:creationId xmlns:a16="http://schemas.microsoft.com/office/drawing/2014/main" id="{DB10784B-067B-AD82-5716-AE441E57DD30}"/>
                </a:ext>
              </a:extLst>
            </p:cNvPr>
            <p:cNvSpPr/>
            <p:nvPr/>
          </p:nvSpPr>
          <p:spPr>
            <a:xfrm rot="2719176">
              <a:off x="5814861" y="592482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98" name="Teardrop 2097">
              <a:extLst>
                <a:ext uri="{FF2B5EF4-FFF2-40B4-BE49-F238E27FC236}">
                  <a16:creationId xmlns:a16="http://schemas.microsoft.com/office/drawing/2014/main" id="{577E2022-4F72-10F0-8D83-D50C16A209E7}"/>
                </a:ext>
              </a:extLst>
            </p:cNvPr>
            <p:cNvSpPr/>
            <p:nvPr/>
          </p:nvSpPr>
          <p:spPr>
            <a:xfrm rot="18919176">
              <a:off x="4862361" y="579781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99" name="Oval 2098">
              <a:extLst>
                <a:ext uri="{FF2B5EF4-FFF2-40B4-BE49-F238E27FC236}">
                  <a16:creationId xmlns:a16="http://schemas.microsoft.com/office/drawing/2014/main" id="{F21605C4-B414-6F17-EE84-DCEB74720753}"/>
                </a:ext>
              </a:extLst>
            </p:cNvPr>
            <p:cNvSpPr/>
            <p:nvPr/>
          </p:nvSpPr>
          <p:spPr>
            <a:xfrm rot="13519176">
              <a:off x="5398301" y="1138581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2100" name="Group 2099">
            <a:extLst>
              <a:ext uri="{FF2B5EF4-FFF2-40B4-BE49-F238E27FC236}">
                <a16:creationId xmlns:a16="http://schemas.microsoft.com/office/drawing/2014/main" id="{A80B0145-35C0-684A-7D8F-D2CA9A3D6D32}"/>
              </a:ext>
            </a:extLst>
          </p:cNvPr>
          <p:cNvGrpSpPr/>
          <p:nvPr/>
        </p:nvGrpSpPr>
        <p:grpSpPr>
          <a:xfrm>
            <a:off x="4069050" y="735902"/>
            <a:ext cx="360000" cy="360000"/>
            <a:chOff x="4187326" y="579781"/>
            <a:chExt cx="3998826" cy="3868025"/>
          </a:xfrm>
        </p:grpSpPr>
        <p:sp>
          <p:nvSpPr>
            <p:cNvPr id="2101" name="Teardrop 2100">
              <a:extLst>
                <a:ext uri="{FF2B5EF4-FFF2-40B4-BE49-F238E27FC236}">
                  <a16:creationId xmlns:a16="http://schemas.microsoft.com/office/drawing/2014/main" id="{D9B6EB18-C3AD-289B-3CA9-637CA8F8E906}"/>
                </a:ext>
              </a:extLst>
            </p:cNvPr>
            <p:cNvSpPr/>
            <p:nvPr/>
          </p:nvSpPr>
          <p:spPr>
            <a:xfrm>
              <a:off x="4187326" y="34070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02" name="Teardrop 2101">
              <a:extLst>
                <a:ext uri="{FF2B5EF4-FFF2-40B4-BE49-F238E27FC236}">
                  <a16:creationId xmlns:a16="http://schemas.microsoft.com/office/drawing/2014/main" id="{E05807F3-3698-5080-50DE-6C73C30CD13F}"/>
                </a:ext>
              </a:extLst>
            </p:cNvPr>
            <p:cNvSpPr/>
            <p:nvPr/>
          </p:nvSpPr>
          <p:spPr>
            <a:xfrm rot="16200000">
              <a:off x="5139826" y="34197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03" name="Teardrop 2102">
              <a:extLst>
                <a:ext uri="{FF2B5EF4-FFF2-40B4-BE49-F238E27FC236}">
                  <a16:creationId xmlns:a16="http://schemas.microsoft.com/office/drawing/2014/main" id="{C2943B88-1D2C-CD82-118B-3C03A46BF1CB}"/>
                </a:ext>
              </a:extLst>
            </p:cNvPr>
            <p:cNvSpPr/>
            <p:nvPr/>
          </p:nvSpPr>
          <p:spPr>
            <a:xfrm rot="10800000">
              <a:off x="5152526" y="2467221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04" name="Teardrop 2103">
              <a:extLst>
                <a:ext uri="{FF2B5EF4-FFF2-40B4-BE49-F238E27FC236}">
                  <a16:creationId xmlns:a16="http://schemas.microsoft.com/office/drawing/2014/main" id="{65E2C498-874F-AD34-BDBC-D90152A8CE85}"/>
                </a:ext>
              </a:extLst>
            </p:cNvPr>
            <p:cNvSpPr/>
            <p:nvPr/>
          </p:nvSpPr>
          <p:spPr>
            <a:xfrm rot="5400000">
              <a:off x="4200026" y="2454520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05" name="Oval 2104">
              <a:extLst>
                <a:ext uri="{FF2B5EF4-FFF2-40B4-BE49-F238E27FC236}">
                  <a16:creationId xmlns:a16="http://schemas.microsoft.com/office/drawing/2014/main" id="{4EAD83B7-33F5-32B9-33E5-4512BF335072}"/>
                </a:ext>
              </a:extLst>
            </p:cNvPr>
            <p:cNvSpPr/>
            <p:nvPr/>
          </p:nvSpPr>
          <p:spPr>
            <a:xfrm>
              <a:off x="4735966" y="3013320"/>
              <a:ext cx="833120" cy="7874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06" name="Teardrop 2105">
              <a:extLst>
                <a:ext uri="{FF2B5EF4-FFF2-40B4-BE49-F238E27FC236}">
                  <a16:creationId xmlns:a16="http://schemas.microsoft.com/office/drawing/2014/main" id="{61996F54-4B91-A6C4-9A29-C458ADC14261}"/>
                </a:ext>
              </a:extLst>
            </p:cNvPr>
            <p:cNvSpPr/>
            <p:nvPr/>
          </p:nvSpPr>
          <p:spPr>
            <a:xfrm rot="7456178">
              <a:off x="6268452" y="34953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07" name="Teardrop 2106">
              <a:extLst>
                <a:ext uri="{FF2B5EF4-FFF2-40B4-BE49-F238E27FC236}">
                  <a16:creationId xmlns:a16="http://schemas.microsoft.com/office/drawing/2014/main" id="{4407385B-BF07-A505-C999-9BBBEB305681}"/>
                </a:ext>
              </a:extLst>
            </p:cNvPr>
            <p:cNvSpPr/>
            <p:nvPr/>
          </p:nvSpPr>
          <p:spPr>
            <a:xfrm rot="2056178">
              <a:off x="7220952" y="35080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08" name="Teardrop 2107">
              <a:extLst>
                <a:ext uri="{FF2B5EF4-FFF2-40B4-BE49-F238E27FC236}">
                  <a16:creationId xmlns:a16="http://schemas.microsoft.com/office/drawing/2014/main" id="{F2A8B911-0DA8-8A29-5AC9-24868527C5C8}"/>
                </a:ext>
              </a:extLst>
            </p:cNvPr>
            <p:cNvSpPr/>
            <p:nvPr/>
          </p:nvSpPr>
          <p:spPr>
            <a:xfrm rot="18256178">
              <a:off x="7233652" y="2555505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09" name="Teardrop 2108">
              <a:extLst>
                <a:ext uri="{FF2B5EF4-FFF2-40B4-BE49-F238E27FC236}">
                  <a16:creationId xmlns:a16="http://schemas.microsoft.com/office/drawing/2014/main" id="{F8E3E2D6-65A5-20C9-AE90-F751F701230D}"/>
                </a:ext>
              </a:extLst>
            </p:cNvPr>
            <p:cNvSpPr/>
            <p:nvPr/>
          </p:nvSpPr>
          <p:spPr>
            <a:xfrm rot="12856178">
              <a:off x="6281152" y="2542804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10" name="Oval 2109">
              <a:extLst>
                <a:ext uri="{FF2B5EF4-FFF2-40B4-BE49-F238E27FC236}">
                  <a16:creationId xmlns:a16="http://schemas.microsoft.com/office/drawing/2014/main" id="{CD7594EB-955D-2C05-9338-4D0FFE1AD57E}"/>
                </a:ext>
              </a:extLst>
            </p:cNvPr>
            <p:cNvSpPr/>
            <p:nvPr/>
          </p:nvSpPr>
          <p:spPr>
            <a:xfrm rot="7456178">
              <a:off x="6817092" y="3101604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11" name="Teardrop 2110">
              <a:extLst>
                <a:ext uri="{FF2B5EF4-FFF2-40B4-BE49-F238E27FC236}">
                  <a16:creationId xmlns:a16="http://schemas.microsoft.com/office/drawing/2014/main" id="{23D6EA13-2C29-6B74-A0DE-036D2075E341}"/>
                </a:ext>
              </a:extLst>
            </p:cNvPr>
            <p:cNvSpPr/>
            <p:nvPr/>
          </p:nvSpPr>
          <p:spPr>
            <a:xfrm rot="13519176">
              <a:off x="4849661" y="15322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12" name="Teardrop 2111">
              <a:extLst>
                <a:ext uri="{FF2B5EF4-FFF2-40B4-BE49-F238E27FC236}">
                  <a16:creationId xmlns:a16="http://schemas.microsoft.com/office/drawing/2014/main" id="{F06A1242-36C0-4B9C-2273-9A567D6B99D9}"/>
                </a:ext>
              </a:extLst>
            </p:cNvPr>
            <p:cNvSpPr/>
            <p:nvPr/>
          </p:nvSpPr>
          <p:spPr>
            <a:xfrm rot="8119176">
              <a:off x="5802161" y="15449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13" name="Teardrop 2112">
              <a:extLst>
                <a:ext uri="{FF2B5EF4-FFF2-40B4-BE49-F238E27FC236}">
                  <a16:creationId xmlns:a16="http://schemas.microsoft.com/office/drawing/2014/main" id="{73F6ADDD-20A7-E4B6-7AB1-7B88E1C67D17}"/>
                </a:ext>
              </a:extLst>
            </p:cNvPr>
            <p:cNvSpPr/>
            <p:nvPr/>
          </p:nvSpPr>
          <p:spPr>
            <a:xfrm rot="2719176">
              <a:off x="5814861" y="592482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14" name="Teardrop 2113">
              <a:extLst>
                <a:ext uri="{FF2B5EF4-FFF2-40B4-BE49-F238E27FC236}">
                  <a16:creationId xmlns:a16="http://schemas.microsoft.com/office/drawing/2014/main" id="{1C8AA478-CC41-92E0-4403-DD39D8D82A83}"/>
                </a:ext>
              </a:extLst>
            </p:cNvPr>
            <p:cNvSpPr/>
            <p:nvPr/>
          </p:nvSpPr>
          <p:spPr>
            <a:xfrm rot="18919176">
              <a:off x="4862361" y="579781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15" name="Oval 2114">
              <a:extLst>
                <a:ext uri="{FF2B5EF4-FFF2-40B4-BE49-F238E27FC236}">
                  <a16:creationId xmlns:a16="http://schemas.microsoft.com/office/drawing/2014/main" id="{9892B398-9EC8-67D3-D125-2CEE8E36F269}"/>
                </a:ext>
              </a:extLst>
            </p:cNvPr>
            <p:cNvSpPr/>
            <p:nvPr/>
          </p:nvSpPr>
          <p:spPr>
            <a:xfrm rot="13519176">
              <a:off x="5398301" y="1138581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2116" name="Group 2115">
            <a:extLst>
              <a:ext uri="{FF2B5EF4-FFF2-40B4-BE49-F238E27FC236}">
                <a16:creationId xmlns:a16="http://schemas.microsoft.com/office/drawing/2014/main" id="{FD097ED4-B75A-0A5F-F391-79B00D817428}"/>
              </a:ext>
            </a:extLst>
          </p:cNvPr>
          <p:cNvGrpSpPr/>
          <p:nvPr/>
        </p:nvGrpSpPr>
        <p:grpSpPr>
          <a:xfrm rot="2651641">
            <a:off x="4312215" y="655497"/>
            <a:ext cx="360000" cy="360000"/>
            <a:chOff x="4187326" y="579781"/>
            <a:chExt cx="3998826" cy="3868025"/>
          </a:xfrm>
        </p:grpSpPr>
        <p:sp>
          <p:nvSpPr>
            <p:cNvPr id="2117" name="Teardrop 2116">
              <a:extLst>
                <a:ext uri="{FF2B5EF4-FFF2-40B4-BE49-F238E27FC236}">
                  <a16:creationId xmlns:a16="http://schemas.microsoft.com/office/drawing/2014/main" id="{A71B557E-9B6D-5392-5A5A-AD3DAC09B83F}"/>
                </a:ext>
              </a:extLst>
            </p:cNvPr>
            <p:cNvSpPr/>
            <p:nvPr/>
          </p:nvSpPr>
          <p:spPr>
            <a:xfrm>
              <a:off x="4187326" y="34070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18" name="Teardrop 2117">
              <a:extLst>
                <a:ext uri="{FF2B5EF4-FFF2-40B4-BE49-F238E27FC236}">
                  <a16:creationId xmlns:a16="http://schemas.microsoft.com/office/drawing/2014/main" id="{CF126EAB-8B41-C7F3-51E0-86DD6D604697}"/>
                </a:ext>
              </a:extLst>
            </p:cNvPr>
            <p:cNvSpPr/>
            <p:nvPr/>
          </p:nvSpPr>
          <p:spPr>
            <a:xfrm rot="16200000">
              <a:off x="5139826" y="34197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19" name="Teardrop 2118">
              <a:extLst>
                <a:ext uri="{FF2B5EF4-FFF2-40B4-BE49-F238E27FC236}">
                  <a16:creationId xmlns:a16="http://schemas.microsoft.com/office/drawing/2014/main" id="{4CB1B6DE-B7F9-6C8A-D783-82D377465199}"/>
                </a:ext>
              </a:extLst>
            </p:cNvPr>
            <p:cNvSpPr/>
            <p:nvPr/>
          </p:nvSpPr>
          <p:spPr>
            <a:xfrm rot="10800000">
              <a:off x="5152526" y="2467221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20" name="Teardrop 2119">
              <a:extLst>
                <a:ext uri="{FF2B5EF4-FFF2-40B4-BE49-F238E27FC236}">
                  <a16:creationId xmlns:a16="http://schemas.microsoft.com/office/drawing/2014/main" id="{4BBD7B49-532C-FFE6-CD4F-C838193EFBA6}"/>
                </a:ext>
              </a:extLst>
            </p:cNvPr>
            <p:cNvSpPr/>
            <p:nvPr/>
          </p:nvSpPr>
          <p:spPr>
            <a:xfrm rot="5400000">
              <a:off x="4200026" y="2454520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21" name="Oval 2120">
              <a:extLst>
                <a:ext uri="{FF2B5EF4-FFF2-40B4-BE49-F238E27FC236}">
                  <a16:creationId xmlns:a16="http://schemas.microsoft.com/office/drawing/2014/main" id="{D8298421-2AA8-8348-62C1-0CF370D103D0}"/>
                </a:ext>
              </a:extLst>
            </p:cNvPr>
            <p:cNvSpPr/>
            <p:nvPr/>
          </p:nvSpPr>
          <p:spPr>
            <a:xfrm>
              <a:off x="4735966" y="3013320"/>
              <a:ext cx="833120" cy="7874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22" name="Teardrop 2121">
              <a:extLst>
                <a:ext uri="{FF2B5EF4-FFF2-40B4-BE49-F238E27FC236}">
                  <a16:creationId xmlns:a16="http://schemas.microsoft.com/office/drawing/2014/main" id="{DA584178-F15C-CB53-197B-4C5F9997E890}"/>
                </a:ext>
              </a:extLst>
            </p:cNvPr>
            <p:cNvSpPr/>
            <p:nvPr/>
          </p:nvSpPr>
          <p:spPr>
            <a:xfrm rot="7456178">
              <a:off x="6268452" y="34953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23" name="Teardrop 2122">
              <a:extLst>
                <a:ext uri="{FF2B5EF4-FFF2-40B4-BE49-F238E27FC236}">
                  <a16:creationId xmlns:a16="http://schemas.microsoft.com/office/drawing/2014/main" id="{48DE9F14-C13E-B617-56A9-970D5C1FDAB9}"/>
                </a:ext>
              </a:extLst>
            </p:cNvPr>
            <p:cNvSpPr/>
            <p:nvPr/>
          </p:nvSpPr>
          <p:spPr>
            <a:xfrm rot="2056178">
              <a:off x="7220952" y="35080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24" name="Teardrop 2123">
              <a:extLst>
                <a:ext uri="{FF2B5EF4-FFF2-40B4-BE49-F238E27FC236}">
                  <a16:creationId xmlns:a16="http://schemas.microsoft.com/office/drawing/2014/main" id="{F40D1EDA-C6D8-4CE0-67AB-2D9983066407}"/>
                </a:ext>
              </a:extLst>
            </p:cNvPr>
            <p:cNvSpPr/>
            <p:nvPr/>
          </p:nvSpPr>
          <p:spPr>
            <a:xfrm rot="18256178">
              <a:off x="7233652" y="2555505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25" name="Teardrop 2124">
              <a:extLst>
                <a:ext uri="{FF2B5EF4-FFF2-40B4-BE49-F238E27FC236}">
                  <a16:creationId xmlns:a16="http://schemas.microsoft.com/office/drawing/2014/main" id="{B479D41F-963D-1EB3-6C2C-0379EABDC586}"/>
                </a:ext>
              </a:extLst>
            </p:cNvPr>
            <p:cNvSpPr/>
            <p:nvPr/>
          </p:nvSpPr>
          <p:spPr>
            <a:xfrm rot="12856178">
              <a:off x="6281152" y="2542804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26" name="Oval 2125">
              <a:extLst>
                <a:ext uri="{FF2B5EF4-FFF2-40B4-BE49-F238E27FC236}">
                  <a16:creationId xmlns:a16="http://schemas.microsoft.com/office/drawing/2014/main" id="{873E4714-DFDB-EC53-233C-47CAAD1E3173}"/>
                </a:ext>
              </a:extLst>
            </p:cNvPr>
            <p:cNvSpPr/>
            <p:nvPr/>
          </p:nvSpPr>
          <p:spPr>
            <a:xfrm rot="7456178">
              <a:off x="6817092" y="3101604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27" name="Teardrop 2126">
              <a:extLst>
                <a:ext uri="{FF2B5EF4-FFF2-40B4-BE49-F238E27FC236}">
                  <a16:creationId xmlns:a16="http://schemas.microsoft.com/office/drawing/2014/main" id="{44BB9A33-98DF-B03C-3BCB-2B3D95E0A400}"/>
                </a:ext>
              </a:extLst>
            </p:cNvPr>
            <p:cNvSpPr/>
            <p:nvPr/>
          </p:nvSpPr>
          <p:spPr>
            <a:xfrm rot="13519176">
              <a:off x="4849661" y="15322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28" name="Teardrop 2127">
              <a:extLst>
                <a:ext uri="{FF2B5EF4-FFF2-40B4-BE49-F238E27FC236}">
                  <a16:creationId xmlns:a16="http://schemas.microsoft.com/office/drawing/2014/main" id="{ACF9C82E-9E6B-181A-7AF2-F0F370A1435F}"/>
                </a:ext>
              </a:extLst>
            </p:cNvPr>
            <p:cNvSpPr/>
            <p:nvPr/>
          </p:nvSpPr>
          <p:spPr>
            <a:xfrm rot="8119176">
              <a:off x="5802161" y="15449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29" name="Teardrop 2128">
              <a:extLst>
                <a:ext uri="{FF2B5EF4-FFF2-40B4-BE49-F238E27FC236}">
                  <a16:creationId xmlns:a16="http://schemas.microsoft.com/office/drawing/2014/main" id="{CE325034-C99B-D408-53EC-A6D2E60A3B96}"/>
                </a:ext>
              </a:extLst>
            </p:cNvPr>
            <p:cNvSpPr/>
            <p:nvPr/>
          </p:nvSpPr>
          <p:spPr>
            <a:xfrm rot="2719176">
              <a:off x="5814861" y="592482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30" name="Teardrop 2129">
              <a:extLst>
                <a:ext uri="{FF2B5EF4-FFF2-40B4-BE49-F238E27FC236}">
                  <a16:creationId xmlns:a16="http://schemas.microsoft.com/office/drawing/2014/main" id="{F1195308-825E-F5C5-8117-8F0597913159}"/>
                </a:ext>
              </a:extLst>
            </p:cNvPr>
            <p:cNvSpPr/>
            <p:nvPr/>
          </p:nvSpPr>
          <p:spPr>
            <a:xfrm rot="18919176">
              <a:off x="4862361" y="579781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31" name="Oval 2130">
              <a:extLst>
                <a:ext uri="{FF2B5EF4-FFF2-40B4-BE49-F238E27FC236}">
                  <a16:creationId xmlns:a16="http://schemas.microsoft.com/office/drawing/2014/main" id="{4A94D304-A2C7-3B4B-300C-1B8AA9BD7851}"/>
                </a:ext>
              </a:extLst>
            </p:cNvPr>
            <p:cNvSpPr/>
            <p:nvPr/>
          </p:nvSpPr>
          <p:spPr>
            <a:xfrm rot="13519176">
              <a:off x="5398301" y="1138581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2132" name="Group 2131">
            <a:extLst>
              <a:ext uri="{FF2B5EF4-FFF2-40B4-BE49-F238E27FC236}">
                <a16:creationId xmlns:a16="http://schemas.microsoft.com/office/drawing/2014/main" id="{017FBAB8-7FF9-DC5A-2925-A9F4FBE6EB46}"/>
              </a:ext>
            </a:extLst>
          </p:cNvPr>
          <p:cNvGrpSpPr/>
          <p:nvPr/>
        </p:nvGrpSpPr>
        <p:grpSpPr>
          <a:xfrm>
            <a:off x="7175702" y="5170856"/>
            <a:ext cx="360000" cy="360000"/>
            <a:chOff x="4187326" y="579781"/>
            <a:chExt cx="3998826" cy="3868025"/>
          </a:xfrm>
        </p:grpSpPr>
        <p:sp>
          <p:nvSpPr>
            <p:cNvPr id="2133" name="Teardrop 2132">
              <a:extLst>
                <a:ext uri="{FF2B5EF4-FFF2-40B4-BE49-F238E27FC236}">
                  <a16:creationId xmlns:a16="http://schemas.microsoft.com/office/drawing/2014/main" id="{953F6037-A32D-E8DB-2AE2-41E9D20C48DC}"/>
                </a:ext>
              </a:extLst>
            </p:cNvPr>
            <p:cNvSpPr/>
            <p:nvPr/>
          </p:nvSpPr>
          <p:spPr>
            <a:xfrm>
              <a:off x="4187326" y="34070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34" name="Teardrop 2133">
              <a:extLst>
                <a:ext uri="{FF2B5EF4-FFF2-40B4-BE49-F238E27FC236}">
                  <a16:creationId xmlns:a16="http://schemas.microsoft.com/office/drawing/2014/main" id="{B9389236-CDBF-8FB9-C1F1-7BB0194FEB94}"/>
                </a:ext>
              </a:extLst>
            </p:cNvPr>
            <p:cNvSpPr/>
            <p:nvPr/>
          </p:nvSpPr>
          <p:spPr>
            <a:xfrm rot="16200000">
              <a:off x="5139826" y="34197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35" name="Teardrop 2134">
              <a:extLst>
                <a:ext uri="{FF2B5EF4-FFF2-40B4-BE49-F238E27FC236}">
                  <a16:creationId xmlns:a16="http://schemas.microsoft.com/office/drawing/2014/main" id="{A4762608-344F-92D5-EEAE-7E65306FAE53}"/>
                </a:ext>
              </a:extLst>
            </p:cNvPr>
            <p:cNvSpPr/>
            <p:nvPr/>
          </p:nvSpPr>
          <p:spPr>
            <a:xfrm rot="10800000">
              <a:off x="5152526" y="2467221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36" name="Teardrop 2135">
              <a:extLst>
                <a:ext uri="{FF2B5EF4-FFF2-40B4-BE49-F238E27FC236}">
                  <a16:creationId xmlns:a16="http://schemas.microsoft.com/office/drawing/2014/main" id="{2CDB4A95-EF9F-9D63-34F9-7D4C129FF23E}"/>
                </a:ext>
              </a:extLst>
            </p:cNvPr>
            <p:cNvSpPr/>
            <p:nvPr/>
          </p:nvSpPr>
          <p:spPr>
            <a:xfrm rot="5400000">
              <a:off x="4200026" y="2454520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37" name="Oval 2136">
              <a:extLst>
                <a:ext uri="{FF2B5EF4-FFF2-40B4-BE49-F238E27FC236}">
                  <a16:creationId xmlns:a16="http://schemas.microsoft.com/office/drawing/2014/main" id="{109757A0-5E57-B008-85DE-558224243004}"/>
                </a:ext>
              </a:extLst>
            </p:cNvPr>
            <p:cNvSpPr/>
            <p:nvPr/>
          </p:nvSpPr>
          <p:spPr>
            <a:xfrm>
              <a:off x="4735966" y="3013320"/>
              <a:ext cx="833120" cy="7874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38" name="Teardrop 2137">
              <a:extLst>
                <a:ext uri="{FF2B5EF4-FFF2-40B4-BE49-F238E27FC236}">
                  <a16:creationId xmlns:a16="http://schemas.microsoft.com/office/drawing/2014/main" id="{1A6FC70F-73FE-8415-6DB6-E0BBF4D165C9}"/>
                </a:ext>
              </a:extLst>
            </p:cNvPr>
            <p:cNvSpPr/>
            <p:nvPr/>
          </p:nvSpPr>
          <p:spPr>
            <a:xfrm rot="7456178">
              <a:off x="6268452" y="34953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39" name="Teardrop 2138">
              <a:extLst>
                <a:ext uri="{FF2B5EF4-FFF2-40B4-BE49-F238E27FC236}">
                  <a16:creationId xmlns:a16="http://schemas.microsoft.com/office/drawing/2014/main" id="{FECDA91A-BAB6-5C38-2DB8-98A41CEA2478}"/>
                </a:ext>
              </a:extLst>
            </p:cNvPr>
            <p:cNvSpPr/>
            <p:nvPr/>
          </p:nvSpPr>
          <p:spPr>
            <a:xfrm rot="2056178">
              <a:off x="7220952" y="35080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40" name="Teardrop 2139">
              <a:extLst>
                <a:ext uri="{FF2B5EF4-FFF2-40B4-BE49-F238E27FC236}">
                  <a16:creationId xmlns:a16="http://schemas.microsoft.com/office/drawing/2014/main" id="{E369CE1D-7F0F-C250-6404-5CE0D9BF717B}"/>
                </a:ext>
              </a:extLst>
            </p:cNvPr>
            <p:cNvSpPr/>
            <p:nvPr/>
          </p:nvSpPr>
          <p:spPr>
            <a:xfrm rot="18256178">
              <a:off x="7233652" y="2555505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41" name="Teardrop 2140">
              <a:extLst>
                <a:ext uri="{FF2B5EF4-FFF2-40B4-BE49-F238E27FC236}">
                  <a16:creationId xmlns:a16="http://schemas.microsoft.com/office/drawing/2014/main" id="{C66375AB-5805-E298-6073-5BD9EE75DF34}"/>
                </a:ext>
              </a:extLst>
            </p:cNvPr>
            <p:cNvSpPr/>
            <p:nvPr/>
          </p:nvSpPr>
          <p:spPr>
            <a:xfrm rot="12856178">
              <a:off x="6281152" y="2542804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42" name="Oval 2141">
              <a:extLst>
                <a:ext uri="{FF2B5EF4-FFF2-40B4-BE49-F238E27FC236}">
                  <a16:creationId xmlns:a16="http://schemas.microsoft.com/office/drawing/2014/main" id="{21AF4E1A-836A-1637-7E69-8CDCD6A2B242}"/>
                </a:ext>
              </a:extLst>
            </p:cNvPr>
            <p:cNvSpPr/>
            <p:nvPr/>
          </p:nvSpPr>
          <p:spPr>
            <a:xfrm rot="7456178">
              <a:off x="6817092" y="3101604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43" name="Teardrop 2142">
              <a:extLst>
                <a:ext uri="{FF2B5EF4-FFF2-40B4-BE49-F238E27FC236}">
                  <a16:creationId xmlns:a16="http://schemas.microsoft.com/office/drawing/2014/main" id="{5BE2A556-CFC3-E839-F073-DD0C1D2ED0EA}"/>
                </a:ext>
              </a:extLst>
            </p:cNvPr>
            <p:cNvSpPr/>
            <p:nvPr/>
          </p:nvSpPr>
          <p:spPr>
            <a:xfrm rot="13519176">
              <a:off x="4849661" y="15322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44" name="Teardrop 2143">
              <a:extLst>
                <a:ext uri="{FF2B5EF4-FFF2-40B4-BE49-F238E27FC236}">
                  <a16:creationId xmlns:a16="http://schemas.microsoft.com/office/drawing/2014/main" id="{1A3E1CA6-259A-92D6-15F5-C61982F34EA4}"/>
                </a:ext>
              </a:extLst>
            </p:cNvPr>
            <p:cNvSpPr/>
            <p:nvPr/>
          </p:nvSpPr>
          <p:spPr>
            <a:xfrm rot="8119176">
              <a:off x="5802161" y="15449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45" name="Teardrop 2144">
              <a:extLst>
                <a:ext uri="{FF2B5EF4-FFF2-40B4-BE49-F238E27FC236}">
                  <a16:creationId xmlns:a16="http://schemas.microsoft.com/office/drawing/2014/main" id="{7FAFA129-C14C-D508-2EC3-FEC772620A78}"/>
                </a:ext>
              </a:extLst>
            </p:cNvPr>
            <p:cNvSpPr/>
            <p:nvPr/>
          </p:nvSpPr>
          <p:spPr>
            <a:xfrm rot="2719176">
              <a:off x="5814861" y="592482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46" name="Teardrop 2145">
              <a:extLst>
                <a:ext uri="{FF2B5EF4-FFF2-40B4-BE49-F238E27FC236}">
                  <a16:creationId xmlns:a16="http://schemas.microsoft.com/office/drawing/2014/main" id="{CB5491D6-BA97-486C-BC8F-FE1F2E970F43}"/>
                </a:ext>
              </a:extLst>
            </p:cNvPr>
            <p:cNvSpPr/>
            <p:nvPr/>
          </p:nvSpPr>
          <p:spPr>
            <a:xfrm rot="18919176">
              <a:off x="4862361" y="579781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47" name="Oval 2146">
              <a:extLst>
                <a:ext uri="{FF2B5EF4-FFF2-40B4-BE49-F238E27FC236}">
                  <a16:creationId xmlns:a16="http://schemas.microsoft.com/office/drawing/2014/main" id="{1C738B88-DCE0-E6B2-F207-7986BD0E8395}"/>
                </a:ext>
              </a:extLst>
            </p:cNvPr>
            <p:cNvSpPr/>
            <p:nvPr/>
          </p:nvSpPr>
          <p:spPr>
            <a:xfrm rot="13519176">
              <a:off x="5398301" y="1138581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2169" name="Freeform: Shape 2168">
            <a:extLst>
              <a:ext uri="{FF2B5EF4-FFF2-40B4-BE49-F238E27FC236}">
                <a16:creationId xmlns:a16="http://schemas.microsoft.com/office/drawing/2014/main" id="{09DA1BF3-D960-5804-0605-4ABF4D48DBEF}"/>
              </a:ext>
            </a:extLst>
          </p:cNvPr>
          <p:cNvSpPr/>
          <p:nvPr/>
        </p:nvSpPr>
        <p:spPr>
          <a:xfrm>
            <a:off x="4661768" y="1981018"/>
            <a:ext cx="1785060" cy="3275970"/>
          </a:xfrm>
          <a:custGeom>
            <a:avLst/>
            <a:gdLst>
              <a:gd name="connsiteX0" fmla="*/ 694003 w 1785060"/>
              <a:gd name="connsiteY0" fmla="*/ 2438582 h 3275970"/>
              <a:gd name="connsiteX1" fmla="*/ 1064118 w 1785060"/>
              <a:gd name="connsiteY1" fmla="*/ 3255011 h 3275970"/>
              <a:gd name="connsiteX2" fmla="*/ 1673718 w 1785060"/>
              <a:gd name="connsiteY2" fmla="*/ 2928439 h 3275970"/>
              <a:gd name="connsiteX3" fmla="*/ 1532203 w 1785060"/>
              <a:gd name="connsiteY3" fmla="*/ 1807211 h 3275970"/>
              <a:gd name="connsiteX4" fmla="*/ 1771689 w 1785060"/>
              <a:gd name="connsiteY4" fmla="*/ 871039 h 3275970"/>
              <a:gd name="connsiteX5" fmla="*/ 1053232 w 1785060"/>
              <a:gd name="connsiteY5" fmla="*/ 11068 h 3275970"/>
              <a:gd name="connsiteX6" fmla="*/ 8203 w 1785060"/>
              <a:gd name="connsiteY6" fmla="*/ 446496 h 3275970"/>
              <a:gd name="connsiteX7" fmla="*/ 574261 w 1785060"/>
              <a:gd name="connsiteY7" fmla="*/ 1350011 h 3275970"/>
              <a:gd name="connsiteX8" fmla="*/ 694003 w 1785060"/>
              <a:gd name="connsiteY8" fmla="*/ 2438582 h 3275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85060" h="3275970">
                <a:moveTo>
                  <a:pt x="694003" y="2438582"/>
                </a:moveTo>
                <a:cubicBezTo>
                  <a:pt x="775646" y="2756082"/>
                  <a:pt x="900832" y="3173368"/>
                  <a:pt x="1064118" y="3255011"/>
                </a:cubicBezTo>
                <a:cubicBezTo>
                  <a:pt x="1227404" y="3336654"/>
                  <a:pt x="1595704" y="3169739"/>
                  <a:pt x="1673718" y="2928439"/>
                </a:cubicBezTo>
                <a:cubicBezTo>
                  <a:pt x="1751732" y="2687139"/>
                  <a:pt x="1515875" y="2150111"/>
                  <a:pt x="1532203" y="1807211"/>
                </a:cubicBezTo>
                <a:cubicBezTo>
                  <a:pt x="1548532" y="1464311"/>
                  <a:pt x="1851518" y="1170396"/>
                  <a:pt x="1771689" y="871039"/>
                </a:cubicBezTo>
                <a:cubicBezTo>
                  <a:pt x="1691861" y="571682"/>
                  <a:pt x="1347146" y="81825"/>
                  <a:pt x="1053232" y="11068"/>
                </a:cubicBezTo>
                <a:cubicBezTo>
                  <a:pt x="759318" y="-59689"/>
                  <a:pt x="88031" y="223339"/>
                  <a:pt x="8203" y="446496"/>
                </a:cubicBezTo>
                <a:cubicBezTo>
                  <a:pt x="-71626" y="669653"/>
                  <a:pt x="454518" y="1019811"/>
                  <a:pt x="574261" y="1350011"/>
                </a:cubicBezTo>
                <a:cubicBezTo>
                  <a:pt x="694004" y="1680211"/>
                  <a:pt x="612360" y="2121082"/>
                  <a:pt x="694003" y="243858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2170" name="Group 2169">
            <a:extLst>
              <a:ext uri="{FF2B5EF4-FFF2-40B4-BE49-F238E27FC236}">
                <a16:creationId xmlns:a16="http://schemas.microsoft.com/office/drawing/2014/main" id="{2116D08D-4255-6271-6B6D-E522D204C210}"/>
              </a:ext>
            </a:extLst>
          </p:cNvPr>
          <p:cNvGrpSpPr/>
          <p:nvPr/>
        </p:nvGrpSpPr>
        <p:grpSpPr>
          <a:xfrm rot="2018357">
            <a:off x="6307785" y="3576179"/>
            <a:ext cx="360000" cy="360000"/>
            <a:chOff x="4187326" y="579781"/>
            <a:chExt cx="3998826" cy="3868025"/>
          </a:xfrm>
        </p:grpSpPr>
        <p:sp>
          <p:nvSpPr>
            <p:cNvPr id="2171" name="Teardrop 2170">
              <a:extLst>
                <a:ext uri="{FF2B5EF4-FFF2-40B4-BE49-F238E27FC236}">
                  <a16:creationId xmlns:a16="http://schemas.microsoft.com/office/drawing/2014/main" id="{F7AE969B-0848-801C-B6EB-2A51741395B3}"/>
                </a:ext>
              </a:extLst>
            </p:cNvPr>
            <p:cNvSpPr/>
            <p:nvPr/>
          </p:nvSpPr>
          <p:spPr>
            <a:xfrm>
              <a:off x="4187326" y="34070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72" name="Teardrop 2171">
              <a:extLst>
                <a:ext uri="{FF2B5EF4-FFF2-40B4-BE49-F238E27FC236}">
                  <a16:creationId xmlns:a16="http://schemas.microsoft.com/office/drawing/2014/main" id="{7875B624-0218-ACD4-1199-44F980A02D2D}"/>
                </a:ext>
              </a:extLst>
            </p:cNvPr>
            <p:cNvSpPr/>
            <p:nvPr/>
          </p:nvSpPr>
          <p:spPr>
            <a:xfrm rot="16200000">
              <a:off x="5139826" y="34197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73" name="Teardrop 2172">
              <a:extLst>
                <a:ext uri="{FF2B5EF4-FFF2-40B4-BE49-F238E27FC236}">
                  <a16:creationId xmlns:a16="http://schemas.microsoft.com/office/drawing/2014/main" id="{5F16D281-6ECB-5AA8-BF56-95F7C808B0BE}"/>
                </a:ext>
              </a:extLst>
            </p:cNvPr>
            <p:cNvSpPr/>
            <p:nvPr/>
          </p:nvSpPr>
          <p:spPr>
            <a:xfrm rot="10800000">
              <a:off x="5152526" y="2467221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74" name="Teardrop 2173">
              <a:extLst>
                <a:ext uri="{FF2B5EF4-FFF2-40B4-BE49-F238E27FC236}">
                  <a16:creationId xmlns:a16="http://schemas.microsoft.com/office/drawing/2014/main" id="{E682BDE7-FEE9-205E-901E-DD9F399D5A08}"/>
                </a:ext>
              </a:extLst>
            </p:cNvPr>
            <p:cNvSpPr/>
            <p:nvPr/>
          </p:nvSpPr>
          <p:spPr>
            <a:xfrm rot="5400000">
              <a:off x="4200026" y="2454520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75" name="Oval 2174">
              <a:extLst>
                <a:ext uri="{FF2B5EF4-FFF2-40B4-BE49-F238E27FC236}">
                  <a16:creationId xmlns:a16="http://schemas.microsoft.com/office/drawing/2014/main" id="{7E7A6063-8C85-6C8B-6CC6-2801B742EBA7}"/>
                </a:ext>
              </a:extLst>
            </p:cNvPr>
            <p:cNvSpPr/>
            <p:nvPr/>
          </p:nvSpPr>
          <p:spPr>
            <a:xfrm>
              <a:off x="4735966" y="3013320"/>
              <a:ext cx="833120" cy="7874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76" name="Teardrop 2175">
              <a:extLst>
                <a:ext uri="{FF2B5EF4-FFF2-40B4-BE49-F238E27FC236}">
                  <a16:creationId xmlns:a16="http://schemas.microsoft.com/office/drawing/2014/main" id="{273A0C01-829D-B848-B414-85F4FB88DDFD}"/>
                </a:ext>
              </a:extLst>
            </p:cNvPr>
            <p:cNvSpPr/>
            <p:nvPr/>
          </p:nvSpPr>
          <p:spPr>
            <a:xfrm rot="7456178">
              <a:off x="6268452" y="34953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77" name="Teardrop 2176">
              <a:extLst>
                <a:ext uri="{FF2B5EF4-FFF2-40B4-BE49-F238E27FC236}">
                  <a16:creationId xmlns:a16="http://schemas.microsoft.com/office/drawing/2014/main" id="{EDA8DCDF-BD25-B9A6-8D0A-86D4B1EDD76B}"/>
                </a:ext>
              </a:extLst>
            </p:cNvPr>
            <p:cNvSpPr/>
            <p:nvPr/>
          </p:nvSpPr>
          <p:spPr>
            <a:xfrm rot="2056178">
              <a:off x="7220952" y="35080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78" name="Teardrop 2177">
              <a:extLst>
                <a:ext uri="{FF2B5EF4-FFF2-40B4-BE49-F238E27FC236}">
                  <a16:creationId xmlns:a16="http://schemas.microsoft.com/office/drawing/2014/main" id="{C9211010-E585-72CC-787B-35886270E854}"/>
                </a:ext>
              </a:extLst>
            </p:cNvPr>
            <p:cNvSpPr/>
            <p:nvPr/>
          </p:nvSpPr>
          <p:spPr>
            <a:xfrm rot="18256178">
              <a:off x="7233652" y="2555505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79" name="Teardrop 2178">
              <a:extLst>
                <a:ext uri="{FF2B5EF4-FFF2-40B4-BE49-F238E27FC236}">
                  <a16:creationId xmlns:a16="http://schemas.microsoft.com/office/drawing/2014/main" id="{17C9A4D5-8227-6376-C0D1-9A67DC1A6368}"/>
                </a:ext>
              </a:extLst>
            </p:cNvPr>
            <p:cNvSpPr/>
            <p:nvPr/>
          </p:nvSpPr>
          <p:spPr>
            <a:xfrm rot="12856178">
              <a:off x="6281152" y="2542804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80" name="Oval 2179">
              <a:extLst>
                <a:ext uri="{FF2B5EF4-FFF2-40B4-BE49-F238E27FC236}">
                  <a16:creationId xmlns:a16="http://schemas.microsoft.com/office/drawing/2014/main" id="{5424AB06-B24E-FED0-11C4-B45887976CD6}"/>
                </a:ext>
              </a:extLst>
            </p:cNvPr>
            <p:cNvSpPr/>
            <p:nvPr/>
          </p:nvSpPr>
          <p:spPr>
            <a:xfrm rot="7456178">
              <a:off x="6817092" y="3101604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81" name="Teardrop 2180">
              <a:extLst>
                <a:ext uri="{FF2B5EF4-FFF2-40B4-BE49-F238E27FC236}">
                  <a16:creationId xmlns:a16="http://schemas.microsoft.com/office/drawing/2014/main" id="{39829971-733D-C837-E2E4-C82718D3F3FB}"/>
                </a:ext>
              </a:extLst>
            </p:cNvPr>
            <p:cNvSpPr/>
            <p:nvPr/>
          </p:nvSpPr>
          <p:spPr>
            <a:xfrm rot="13519176">
              <a:off x="4849661" y="15322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82" name="Teardrop 2181">
              <a:extLst>
                <a:ext uri="{FF2B5EF4-FFF2-40B4-BE49-F238E27FC236}">
                  <a16:creationId xmlns:a16="http://schemas.microsoft.com/office/drawing/2014/main" id="{CFF09F95-F110-F959-7972-0C2AB2FC1265}"/>
                </a:ext>
              </a:extLst>
            </p:cNvPr>
            <p:cNvSpPr/>
            <p:nvPr/>
          </p:nvSpPr>
          <p:spPr>
            <a:xfrm rot="8119176">
              <a:off x="5802161" y="15449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83" name="Teardrop 2182">
              <a:extLst>
                <a:ext uri="{FF2B5EF4-FFF2-40B4-BE49-F238E27FC236}">
                  <a16:creationId xmlns:a16="http://schemas.microsoft.com/office/drawing/2014/main" id="{AE549DED-9302-6258-D765-9A4E94138590}"/>
                </a:ext>
              </a:extLst>
            </p:cNvPr>
            <p:cNvSpPr/>
            <p:nvPr/>
          </p:nvSpPr>
          <p:spPr>
            <a:xfrm rot="2719176">
              <a:off x="5814861" y="592482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84" name="Teardrop 2183">
              <a:extLst>
                <a:ext uri="{FF2B5EF4-FFF2-40B4-BE49-F238E27FC236}">
                  <a16:creationId xmlns:a16="http://schemas.microsoft.com/office/drawing/2014/main" id="{BE4C51A6-D8BB-CF3C-EF9E-651F705AD160}"/>
                </a:ext>
              </a:extLst>
            </p:cNvPr>
            <p:cNvSpPr/>
            <p:nvPr/>
          </p:nvSpPr>
          <p:spPr>
            <a:xfrm rot="18919176">
              <a:off x="4862361" y="579781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85" name="Oval 2184">
              <a:extLst>
                <a:ext uri="{FF2B5EF4-FFF2-40B4-BE49-F238E27FC236}">
                  <a16:creationId xmlns:a16="http://schemas.microsoft.com/office/drawing/2014/main" id="{C00C6945-29F9-8A69-FDEB-845F30D412A1}"/>
                </a:ext>
              </a:extLst>
            </p:cNvPr>
            <p:cNvSpPr/>
            <p:nvPr/>
          </p:nvSpPr>
          <p:spPr>
            <a:xfrm rot="13519176">
              <a:off x="5398301" y="1138581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3247" name="Group 3246">
            <a:extLst>
              <a:ext uri="{FF2B5EF4-FFF2-40B4-BE49-F238E27FC236}">
                <a16:creationId xmlns:a16="http://schemas.microsoft.com/office/drawing/2014/main" id="{AA4A165B-CFA8-F131-F6A1-1C9AFDF942C7}"/>
              </a:ext>
            </a:extLst>
          </p:cNvPr>
          <p:cNvGrpSpPr/>
          <p:nvPr/>
        </p:nvGrpSpPr>
        <p:grpSpPr>
          <a:xfrm>
            <a:off x="1192293" y="1318328"/>
            <a:ext cx="2668124" cy="2450384"/>
            <a:chOff x="544075" y="3049994"/>
            <a:chExt cx="2668124" cy="2450384"/>
          </a:xfrm>
        </p:grpSpPr>
        <p:sp>
          <p:nvSpPr>
            <p:cNvPr id="3248" name="Freeform: Shape 3247">
              <a:extLst>
                <a:ext uri="{FF2B5EF4-FFF2-40B4-BE49-F238E27FC236}">
                  <a16:creationId xmlns:a16="http://schemas.microsoft.com/office/drawing/2014/main" id="{B8C11BE3-BF97-BD67-78C0-475645E32B81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249" name="Group 3248">
              <a:extLst>
                <a:ext uri="{FF2B5EF4-FFF2-40B4-BE49-F238E27FC236}">
                  <a16:creationId xmlns:a16="http://schemas.microsoft.com/office/drawing/2014/main" id="{1476A975-627A-8C9F-8ACC-C7E72FE46788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250" name="Group 3249">
                <a:extLst>
                  <a:ext uri="{FF2B5EF4-FFF2-40B4-BE49-F238E27FC236}">
                    <a16:creationId xmlns:a16="http://schemas.microsoft.com/office/drawing/2014/main" id="{264E7ED5-512C-4293-E339-11B86BD6AA6D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255" name="Teardrop 3254">
                  <a:extLst>
                    <a:ext uri="{FF2B5EF4-FFF2-40B4-BE49-F238E27FC236}">
                      <a16:creationId xmlns:a16="http://schemas.microsoft.com/office/drawing/2014/main" id="{21751EB5-5EFA-14EB-0072-122CD5C210AC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256" name="Teardrop 3255">
                  <a:extLst>
                    <a:ext uri="{FF2B5EF4-FFF2-40B4-BE49-F238E27FC236}">
                      <a16:creationId xmlns:a16="http://schemas.microsoft.com/office/drawing/2014/main" id="{0CC09DC3-F5E8-DCCF-2E6F-49F137A94D72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257" name="Teardrop 3256">
                  <a:extLst>
                    <a:ext uri="{FF2B5EF4-FFF2-40B4-BE49-F238E27FC236}">
                      <a16:creationId xmlns:a16="http://schemas.microsoft.com/office/drawing/2014/main" id="{A20A6DC2-6706-14D0-C3DA-48428D7972A9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251" name="Group 3250">
                <a:extLst>
                  <a:ext uri="{FF2B5EF4-FFF2-40B4-BE49-F238E27FC236}">
                    <a16:creationId xmlns:a16="http://schemas.microsoft.com/office/drawing/2014/main" id="{D7DEF96B-8B95-75A7-0075-90282A109726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252" name="Teardrop 3251">
                  <a:extLst>
                    <a:ext uri="{FF2B5EF4-FFF2-40B4-BE49-F238E27FC236}">
                      <a16:creationId xmlns:a16="http://schemas.microsoft.com/office/drawing/2014/main" id="{D1BA0907-8A71-822F-12FD-5CC8CE4F10D7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253" name="Teardrop 3252">
                  <a:extLst>
                    <a:ext uri="{FF2B5EF4-FFF2-40B4-BE49-F238E27FC236}">
                      <a16:creationId xmlns:a16="http://schemas.microsoft.com/office/drawing/2014/main" id="{45399CDD-41FC-456D-1098-36B248242920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254" name="Teardrop 3253">
                  <a:extLst>
                    <a:ext uri="{FF2B5EF4-FFF2-40B4-BE49-F238E27FC236}">
                      <a16:creationId xmlns:a16="http://schemas.microsoft.com/office/drawing/2014/main" id="{FC52062C-466A-E440-6F9A-AF4220EB6B71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357" name="Group 3356">
            <a:extLst>
              <a:ext uri="{FF2B5EF4-FFF2-40B4-BE49-F238E27FC236}">
                <a16:creationId xmlns:a16="http://schemas.microsoft.com/office/drawing/2014/main" id="{5D773F9D-7FF5-D7EB-C634-960797412720}"/>
              </a:ext>
            </a:extLst>
          </p:cNvPr>
          <p:cNvGrpSpPr/>
          <p:nvPr/>
        </p:nvGrpSpPr>
        <p:grpSpPr>
          <a:xfrm>
            <a:off x="1206650" y="1310041"/>
            <a:ext cx="2668124" cy="2450384"/>
            <a:chOff x="544075" y="3049994"/>
            <a:chExt cx="2668124" cy="2450384"/>
          </a:xfrm>
        </p:grpSpPr>
        <p:sp>
          <p:nvSpPr>
            <p:cNvPr id="3358" name="Freeform: Shape 3357">
              <a:extLst>
                <a:ext uri="{FF2B5EF4-FFF2-40B4-BE49-F238E27FC236}">
                  <a16:creationId xmlns:a16="http://schemas.microsoft.com/office/drawing/2014/main" id="{7B702417-D657-24F4-F1A8-38D6A2E5855A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359" name="Group 3358">
              <a:extLst>
                <a:ext uri="{FF2B5EF4-FFF2-40B4-BE49-F238E27FC236}">
                  <a16:creationId xmlns:a16="http://schemas.microsoft.com/office/drawing/2014/main" id="{30FB0762-38A9-4943-B5EE-AC3836464D2A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360" name="Group 3359">
                <a:extLst>
                  <a:ext uri="{FF2B5EF4-FFF2-40B4-BE49-F238E27FC236}">
                    <a16:creationId xmlns:a16="http://schemas.microsoft.com/office/drawing/2014/main" id="{CB00F63E-09D3-32D2-8C5F-ADF70AFE06E4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365" name="Teardrop 3364">
                  <a:extLst>
                    <a:ext uri="{FF2B5EF4-FFF2-40B4-BE49-F238E27FC236}">
                      <a16:creationId xmlns:a16="http://schemas.microsoft.com/office/drawing/2014/main" id="{F89DB081-42ED-26F2-D023-CBC8C25A05B5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366" name="Teardrop 3365">
                  <a:extLst>
                    <a:ext uri="{FF2B5EF4-FFF2-40B4-BE49-F238E27FC236}">
                      <a16:creationId xmlns:a16="http://schemas.microsoft.com/office/drawing/2014/main" id="{ACEC850F-7A14-383D-B8F2-B41A2297704C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367" name="Teardrop 3366">
                  <a:extLst>
                    <a:ext uri="{FF2B5EF4-FFF2-40B4-BE49-F238E27FC236}">
                      <a16:creationId xmlns:a16="http://schemas.microsoft.com/office/drawing/2014/main" id="{E125491C-F2AA-E38A-7519-FD90AA513F1B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361" name="Group 3360">
                <a:extLst>
                  <a:ext uri="{FF2B5EF4-FFF2-40B4-BE49-F238E27FC236}">
                    <a16:creationId xmlns:a16="http://schemas.microsoft.com/office/drawing/2014/main" id="{EF700490-5548-480D-87FF-C84E241A550D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362" name="Teardrop 3361">
                  <a:extLst>
                    <a:ext uri="{FF2B5EF4-FFF2-40B4-BE49-F238E27FC236}">
                      <a16:creationId xmlns:a16="http://schemas.microsoft.com/office/drawing/2014/main" id="{AE18ABFF-594B-B9C0-410A-52C7B18F6083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363" name="Teardrop 3362">
                  <a:extLst>
                    <a:ext uri="{FF2B5EF4-FFF2-40B4-BE49-F238E27FC236}">
                      <a16:creationId xmlns:a16="http://schemas.microsoft.com/office/drawing/2014/main" id="{1572E398-655F-0CAA-D0B8-35E718105C9A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364" name="Teardrop 3363">
                  <a:extLst>
                    <a:ext uri="{FF2B5EF4-FFF2-40B4-BE49-F238E27FC236}">
                      <a16:creationId xmlns:a16="http://schemas.microsoft.com/office/drawing/2014/main" id="{06655D30-6462-E4AA-7346-E7355D9D9CC1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753" name="Group 3752">
            <a:extLst>
              <a:ext uri="{FF2B5EF4-FFF2-40B4-BE49-F238E27FC236}">
                <a16:creationId xmlns:a16="http://schemas.microsoft.com/office/drawing/2014/main" id="{8AC498F4-6FAE-D713-25DA-AF16E0180FAA}"/>
              </a:ext>
            </a:extLst>
          </p:cNvPr>
          <p:cNvGrpSpPr/>
          <p:nvPr/>
        </p:nvGrpSpPr>
        <p:grpSpPr>
          <a:xfrm>
            <a:off x="8632577" y="-105383"/>
            <a:ext cx="3793467" cy="7030450"/>
            <a:chOff x="8632577" y="-105383"/>
            <a:chExt cx="3793467" cy="7030450"/>
          </a:xfrm>
        </p:grpSpPr>
        <p:grpSp>
          <p:nvGrpSpPr>
            <p:cNvPr id="3368" name="Group 3367">
              <a:extLst>
                <a:ext uri="{FF2B5EF4-FFF2-40B4-BE49-F238E27FC236}">
                  <a16:creationId xmlns:a16="http://schemas.microsoft.com/office/drawing/2014/main" id="{39C927D8-D42D-727A-88A9-A8DA2334DD40}"/>
                </a:ext>
              </a:extLst>
            </p:cNvPr>
            <p:cNvGrpSpPr/>
            <p:nvPr/>
          </p:nvGrpSpPr>
          <p:grpSpPr>
            <a:xfrm>
              <a:off x="10686177" y="702460"/>
              <a:ext cx="694266" cy="694836"/>
              <a:chOff x="544075" y="3049994"/>
              <a:chExt cx="2668124" cy="2450384"/>
            </a:xfrm>
          </p:grpSpPr>
          <p:sp>
            <p:nvSpPr>
              <p:cNvPr id="3369" name="Freeform: Shape 3368">
                <a:extLst>
                  <a:ext uri="{FF2B5EF4-FFF2-40B4-BE49-F238E27FC236}">
                    <a16:creationId xmlns:a16="http://schemas.microsoft.com/office/drawing/2014/main" id="{BA88F4A1-C251-F504-B5E6-FB19AC5909AE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370" name="Group 3369">
                <a:extLst>
                  <a:ext uri="{FF2B5EF4-FFF2-40B4-BE49-F238E27FC236}">
                    <a16:creationId xmlns:a16="http://schemas.microsoft.com/office/drawing/2014/main" id="{1DF044E7-EC13-71C3-46FB-9CA4D9CA3E44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371" name="Group 3370">
                  <a:extLst>
                    <a:ext uri="{FF2B5EF4-FFF2-40B4-BE49-F238E27FC236}">
                      <a16:creationId xmlns:a16="http://schemas.microsoft.com/office/drawing/2014/main" id="{79A9821C-C476-F15F-6977-14A7A22AD83F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376" name="Teardrop 3375">
                    <a:extLst>
                      <a:ext uri="{FF2B5EF4-FFF2-40B4-BE49-F238E27FC236}">
                        <a16:creationId xmlns:a16="http://schemas.microsoft.com/office/drawing/2014/main" id="{7C6E1A92-CD89-FFE2-C7EF-6BC30044DC72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377" name="Teardrop 3376">
                    <a:extLst>
                      <a:ext uri="{FF2B5EF4-FFF2-40B4-BE49-F238E27FC236}">
                        <a16:creationId xmlns:a16="http://schemas.microsoft.com/office/drawing/2014/main" id="{6915865F-A90C-2553-EB65-48D5C828F31A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378" name="Teardrop 3377">
                    <a:extLst>
                      <a:ext uri="{FF2B5EF4-FFF2-40B4-BE49-F238E27FC236}">
                        <a16:creationId xmlns:a16="http://schemas.microsoft.com/office/drawing/2014/main" id="{DCE2E2D5-58ED-72D9-F3D6-742A0E495210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372" name="Group 3371">
                  <a:extLst>
                    <a:ext uri="{FF2B5EF4-FFF2-40B4-BE49-F238E27FC236}">
                      <a16:creationId xmlns:a16="http://schemas.microsoft.com/office/drawing/2014/main" id="{68FBC8BB-9ECA-325F-EB54-B05016325E76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373" name="Teardrop 3372">
                    <a:extLst>
                      <a:ext uri="{FF2B5EF4-FFF2-40B4-BE49-F238E27FC236}">
                        <a16:creationId xmlns:a16="http://schemas.microsoft.com/office/drawing/2014/main" id="{364F7AA4-786F-F784-1EA5-3914D7EFE3DC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374" name="Teardrop 3373">
                    <a:extLst>
                      <a:ext uri="{FF2B5EF4-FFF2-40B4-BE49-F238E27FC236}">
                        <a16:creationId xmlns:a16="http://schemas.microsoft.com/office/drawing/2014/main" id="{40147715-6FC4-B494-312B-2EAAAE9BF33A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375" name="Teardrop 3374">
                    <a:extLst>
                      <a:ext uri="{FF2B5EF4-FFF2-40B4-BE49-F238E27FC236}">
                        <a16:creationId xmlns:a16="http://schemas.microsoft.com/office/drawing/2014/main" id="{BE8B08E5-DBA6-F031-B0F2-B89730C8D207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390" name="Group 3389">
              <a:extLst>
                <a:ext uri="{FF2B5EF4-FFF2-40B4-BE49-F238E27FC236}">
                  <a16:creationId xmlns:a16="http://schemas.microsoft.com/office/drawing/2014/main" id="{3BE19B0E-AFC3-1103-59DF-9C5612FD33EB}"/>
                </a:ext>
              </a:extLst>
            </p:cNvPr>
            <p:cNvGrpSpPr/>
            <p:nvPr/>
          </p:nvGrpSpPr>
          <p:grpSpPr>
            <a:xfrm>
              <a:off x="10835514" y="-105383"/>
              <a:ext cx="694266" cy="694836"/>
              <a:chOff x="544075" y="3049994"/>
              <a:chExt cx="2668124" cy="2450384"/>
            </a:xfrm>
          </p:grpSpPr>
          <p:sp>
            <p:nvSpPr>
              <p:cNvPr id="3391" name="Freeform: Shape 3390">
                <a:extLst>
                  <a:ext uri="{FF2B5EF4-FFF2-40B4-BE49-F238E27FC236}">
                    <a16:creationId xmlns:a16="http://schemas.microsoft.com/office/drawing/2014/main" id="{5FBB4281-530A-74C3-CB6C-C8D562430A1A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392" name="Group 3391">
                <a:extLst>
                  <a:ext uri="{FF2B5EF4-FFF2-40B4-BE49-F238E27FC236}">
                    <a16:creationId xmlns:a16="http://schemas.microsoft.com/office/drawing/2014/main" id="{7348A965-2461-8FA1-3CF5-413FD9564D3E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393" name="Group 3392">
                  <a:extLst>
                    <a:ext uri="{FF2B5EF4-FFF2-40B4-BE49-F238E27FC236}">
                      <a16:creationId xmlns:a16="http://schemas.microsoft.com/office/drawing/2014/main" id="{ED41C5DD-5F39-EFD7-1876-4C999FD20940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398" name="Teardrop 3397">
                    <a:extLst>
                      <a:ext uri="{FF2B5EF4-FFF2-40B4-BE49-F238E27FC236}">
                        <a16:creationId xmlns:a16="http://schemas.microsoft.com/office/drawing/2014/main" id="{C6714F0A-D8F5-340A-873F-F568CB8CEE09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399" name="Teardrop 3398">
                    <a:extLst>
                      <a:ext uri="{FF2B5EF4-FFF2-40B4-BE49-F238E27FC236}">
                        <a16:creationId xmlns:a16="http://schemas.microsoft.com/office/drawing/2014/main" id="{8090D5E5-2C34-CC46-8CEA-CCCED6A9B561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400" name="Teardrop 3399">
                    <a:extLst>
                      <a:ext uri="{FF2B5EF4-FFF2-40B4-BE49-F238E27FC236}">
                        <a16:creationId xmlns:a16="http://schemas.microsoft.com/office/drawing/2014/main" id="{165086E7-97BD-41E4-D58B-AA3A43159BE7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394" name="Group 3393">
                  <a:extLst>
                    <a:ext uri="{FF2B5EF4-FFF2-40B4-BE49-F238E27FC236}">
                      <a16:creationId xmlns:a16="http://schemas.microsoft.com/office/drawing/2014/main" id="{CA3716CD-3FBF-1C49-2230-8D6ECAFF405D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395" name="Teardrop 3394">
                    <a:extLst>
                      <a:ext uri="{FF2B5EF4-FFF2-40B4-BE49-F238E27FC236}">
                        <a16:creationId xmlns:a16="http://schemas.microsoft.com/office/drawing/2014/main" id="{0D935324-BEE3-049F-35B0-0D8D95D1E02A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396" name="Teardrop 3395">
                    <a:extLst>
                      <a:ext uri="{FF2B5EF4-FFF2-40B4-BE49-F238E27FC236}">
                        <a16:creationId xmlns:a16="http://schemas.microsoft.com/office/drawing/2014/main" id="{5D752E37-841C-5E83-791F-C88F6C8B4C83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397" name="Teardrop 3396">
                    <a:extLst>
                      <a:ext uri="{FF2B5EF4-FFF2-40B4-BE49-F238E27FC236}">
                        <a16:creationId xmlns:a16="http://schemas.microsoft.com/office/drawing/2014/main" id="{9C9D962F-E876-EA9E-291F-6C9CEB460A0E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401" name="Group 3400">
              <a:extLst>
                <a:ext uri="{FF2B5EF4-FFF2-40B4-BE49-F238E27FC236}">
                  <a16:creationId xmlns:a16="http://schemas.microsoft.com/office/drawing/2014/main" id="{EDF7759A-D8C0-5643-B80C-E9C826821895}"/>
                </a:ext>
              </a:extLst>
            </p:cNvPr>
            <p:cNvGrpSpPr/>
            <p:nvPr/>
          </p:nvGrpSpPr>
          <p:grpSpPr>
            <a:xfrm>
              <a:off x="11710244" y="3509515"/>
              <a:ext cx="694266" cy="694836"/>
              <a:chOff x="544075" y="3049994"/>
              <a:chExt cx="2668124" cy="2450384"/>
            </a:xfrm>
          </p:grpSpPr>
          <p:sp>
            <p:nvSpPr>
              <p:cNvPr id="3402" name="Freeform: Shape 3401">
                <a:extLst>
                  <a:ext uri="{FF2B5EF4-FFF2-40B4-BE49-F238E27FC236}">
                    <a16:creationId xmlns:a16="http://schemas.microsoft.com/office/drawing/2014/main" id="{3D87A8C1-A3EB-2E51-DF25-FCDEA17BEBA6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403" name="Group 3402">
                <a:extLst>
                  <a:ext uri="{FF2B5EF4-FFF2-40B4-BE49-F238E27FC236}">
                    <a16:creationId xmlns:a16="http://schemas.microsoft.com/office/drawing/2014/main" id="{0BA5107C-AFAD-D085-BF80-76B5FEC26529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404" name="Group 3403">
                  <a:extLst>
                    <a:ext uri="{FF2B5EF4-FFF2-40B4-BE49-F238E27FC236}">
                      <a16:creationId xmlns:a16="http://schemas.microsoft.com/office/drawing/2014/main" id="{645804EB-3D95-B856-84F0-08476003B2B5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409" name="Teardrop 3408">
                    <a:extLst>
                      <a:ext uri="{FF2B5EF4-FFF2-40B4-BE49-F238E27FC236}">
                        <a16:creationId xmlns:a16="http://schemas.microsoft.com/office/drawing/2014/main" id="{90963712-361A-A102-B8EC-0DE2771CB5BE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410" name="Teardrop 3409">
                    <a:extLst>
                      <a:ext uri="{FF2B5EF4-FFF2-40B4-BE49-F238E27FC236}">
                        <a16:creationId xmlns:a16="http://schemas.microsoft.com/office/drawing/2014/main" id="{81ABAF97-3AEA-735E-AEBB-A113728C9E52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411" name="Teardrop 3410">
                    <a:extLst>
                      <a:ext uri="{FF2B5EF4-FFF2-40B4-BE49-F238E27FC236}">
                        <a16:creationId xmlns:a16="http://schemas.microsoft.com/office/drawing/2014/main" id="{87E760BA-9BAA-8E37-7C18-D093E943FFEE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405" name="Group 3404">
                  <a:extLst>
                    <a:ext uri="{FF2B5EF4-FFF2-40B4-BE49-F238E27FC236}">
                      <a16:creationId xmlns:a16="http://schemas.microsoft.com/office/drawing/2014/main" id="{36CC5C6D-D5AD-908F-70E9-18BA572E9CD2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406" name="Teardrop 3405">
                    <a:extLst>
                      <a:ext uri="{FF2B5EF4-FFF2-40B4-BE49-F238E27FC236}">
                        <a16:creationId xmlns:a16="http://schemas.microsoft.com/office/drawing/2014/main" id="{DD43DA09-3722-A21C-FE77-E91840447CD1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407" name="Teardrop 3406">
                    <a:extLst>
                      <a:ext uri="{FF2B5EF4-FFF2-40B4-BE49-F238E27FC236}">
                        <a16:creationId xmlns:a16="http://schemas.microsoft.com/office/drawing/2014/main" id="{6B42CFD8-6B67-4D8C-68C3-F5F251FC6CAA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408" name="Teardrop 3407">
                    <a:extLst>
                      <a:ext uri="{FF2B5EF4-FFF2-40B4-BE49-F238E27FC236}">
                        <a16:creationId xmlns:a16="http://schemas.microsoft.com/office/drawing/2014/main" id="{929FEECA-C5B1-7636-DD23-BC60022D10B6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412" name="Group 3411">
              <a:extLst>
                <a:ext uri="{FF2B5EF4-FFF2-40B4-BE49-F238E27FC236}">
                  <a16:creationId xmlns:a16="http://schemas.microsoft.com/office/drawing/2014/main" id="{286E46C1-43F5-2570-9768-2266E9451FA3}"/>
                </a:ext>
              </a:extLst>
            </p:cNvPr>
            <p:cNvGrpSpPr/>
            <p:nvPr/>
          </p:nvGrpSpPr>
          <p:grpSpPr>
            <a:xfrm>
              <a:off x="10533903" y="3080200"/>
              <a:ext cx="694266" cy="694836"/>
              <a:chOff x="544075" y="3049994"/>
              <a:chExt cx="2668124" cy="2450384"/>
            </a:xfrm>
          </p:grpSpPr>
          <p:sp>
            <p:nvSpPr>
              <p:cNvPr id="3413" name="Freeform: Shape 3412">
                <a:extLst>
                  <a:ext uri="{FF2B5EF4-FFF2-40B4-BE49-F238E27FC236}">
                    <a16:creationId xmlns:a16="http://schemas.microsoft.com/office/drawing/2014/main" id="{C9843317-6205-3D90-C43E-83D2BDFBADC6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414" name="Group 3413">
                <a:extLst>
                  <a:ext uri="{FF2B5EF4-FFF2-40B4-BE49-F238E27FC236}">
                    <a16:creationId xmlns:a16="http://schemas.microsoft.com/office/drawing/2014/main" id="{4603FEC7-26EC-1D2D-F9EA-432FA7CAD038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415" name="Group 3414">
                  <a:extLst>
                    <a:ext uri="{FF2B5EF4-FFF2-40B4-BE49-F238E27FC236}">
                      <a16:creationId xmlns:a16="http://schemas.microsoft.com/office/drawing/2014/main" id="{381D7715-6A8C-5503-C288-1140999C407C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420" name="Teardrop 3419">
                    <a:extLst>
                      <a:ext uri="{FF2B5EF4-FFF2-40B4-BE49-F238E27FC236}">
                        <a16:creationId xmlns:a16="http://schemas.microsoft.com/office/drawing/2014/main" id="{63A39426-74B3-4B87-9594-613DDB39A379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421" name="Teardrop 3420">
                    <a:extLst>
                      <a:ext uri="{FF2B5EF4-FFF2-40B4-BE49-F238E27FC236}">
                        <a16:creationId xmlns:a16="http://schemas.microsoft.com/office/drawing/2014/main" id="{BC2FA613-969A-416B-D687-2794314E6804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422" name="Teardrop 3421">
                    <a:extLst>
                      <a:ext uri="{FF2B5EF4-FFF2-40B4-BE49-F238E27FC236}">
                        <a16:creationId xmlns:a16="http://schemas.microsoft.com/office/drawing/2014/main" id="{17433663-79F1-76EC-A9B0-753B78979AE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416" name="Group 3415">
                  <a:extLst>
                    <a:ext uri="{FF2B5EF4-FFF2-40B4-BE49-F238E27FC236}">
                      <a16:creationId xmlns:a16="http://schemas.microsoft.com/office/drawing/2014/main" id="{9464BA9E-E8E4-238E-9D0D-7EEBE0D56F7C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417" name="Teardrop 3416">
                    <a:extLst>
                      <a:ext uri="{FF2B5EF4-FFF2-40B4-BE49-F238E27FC236}">
                        <a16:creationId xmlns:a16="http://schemas.microsoft.com/office/drawing/2014/main" id="{C16A1DB2-EEB5-7DD4-4825-2637D84DF70A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418" name="Teardrop 3417">
                    <a:extLst>
                      <a:ext uri="{FF2B5EF4-FFF2-40B4-BE49-F238E27FC236}">
                        <a16:creationId xmlns:a16="http://schemas.microsoft.com/office/drawing/2014/main" id="{65BFC40C-7D74-E539-4BEE-301F7487335C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419" name="Teardrop 3418">
                    <a:extLst>
                      <a:ext uri="{FF2B5EF4-FFF2-40B4-BE49-F238E27FC236}">
                        <a16:creationId xmlns:a16="http://schemas.microsoft.com/office/drawing/2014/main" id="{4A2E6FCF-F50B-DABA-D5F0-45FA052E943E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423" name="Group 3422">
              <a:extLst>
                <a:ext uri="{FF2B5EF4-FFF2-40B4-BE49-F238E27FC236}">
                  <a16:creationId xmlns:a16="http://schemas.microsoft.com/office/drawing/2014/main" id="{488695F1-C351-BC9D-476C-50D38CDA0291}"/>
                </a:ext>
              </a:extLst>
            </p:cNvPr>
            <p:cNvGrpSpPr/>
            <p:nvPr/>
          </p:nvGrpSpPr>
          <p:grpSpPr>
            <a:xfrm>
              <a:off x="10689222" y="2237013"/>
              <a:ext cx="694266" cy="694836"/>
              <a:chOff x="544075" y="3049994"/>
              <a:chExt cx="2668124" cy="2450384"/>
            </a:xfrm>
          </p:grpSpPr>
          <p:sp>
            <p:nvSpPr>
              <p:cNvPr id="3424" name="Freeform: Shape 3423">
                <a:extLst>
                  <a:ext uri="{FF2B5EF4-FFF2-40B4-BE49-F238E27FC236}">
                    <a16:creationId xmlns:a16="http://schemas.microsoft.com/office/drawing/2014/main" id="{236051B9-B896-A0D5-627F-88F7DECA0A7E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425" name="Group 3424">
                <a:extLst>
                  <a:ext uri="{FF2B5EF4-FFF2-40B4-BE49-F238E27FC236}">
                    <a16:creationId xmlns:a16="http://schemas.microsoft.com/office/drawing/2014/main" id="{636BF3BE-B148-D6B4-F93A-F22B790BF33A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426" name="Group 3425">
                  <a:extLst>
                    <a:ext uri="{FF2B5EF4-FFF2-40B4-BE49-F238E27FC236}">
                      <a16:creationId xmlns:a16="http://schemas.microsoft.com/office/drawing/2014/main" id="{1EF664F8-A3E0-FE61-1A7F-110F1820943E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431" name="Teardrop 3430">
                    <a:extLst>
                      <a:ext uri="{FF2B5EF4-FFF2-40B4-BE49-F238E27FC236}">
                        <a16:creationId xmlns:a16="http://schemas.microsoft.com/office/drawing/2014/main" id="{3B0C9FC3-522E-9EBE-113D-CC581BB8ECCB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432" name="Teardrop 3431">
                    <a:extLst>
                      <a:ext uri="{FF2B5EF4-FFF2-40B4-BE49-F238E27FC236}">
                        <a16:creationId xmlns:a16="http://schemas.microsoft.com/office/drawing/2014/main" id="{E4F85F93-275E-73DF-F897-8FA4C221245A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433" name="Teardrop 3432">
                    <a:extLst>
                      <a:ext uri="{FF2B5EF4-FFF2-40B4-BE49-F238E27FC236}">
                        <a16:creationId xmlns:a16="http://schemas.microsoft.com/office/drawing/2014/main" id="{6232106A-C5BD-A064-C86B-2149B11DB5F3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427" name="Group 3426">
                  <a:extLst>
                    <a:ext uri="{FF2B5EF4-FFF2-40B4-BE49-F238E27FC236}">
                      <a16:creationId xmlns:a16="http://schemas.microsoft.com/office/drawing/2014/main" id="{4986302E-CF7C-3C98-C725-DFCA6723F05A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428" name="Teardrop 3427">
                    <a:extLst>
                      <a:ext uri="{FF2B5EF4-FFF2-40B4-BE49-F238E27FC236}">
                        <a16:creationId xmlns:a16="http://schemas.microsoft.com/office/drawing/2014/main" id="{43120CF3-5A3C-C8F3-1062-7EC2F018F266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429" name="Teardrop 3428">
                    <a:extLst>
                      <a:ext uri="{FF2B5EF4-FFF2-40B4-BE49-F238E27FC236}">
                        <a16:creationId xmlns:a16="http://schemas.microsoft.com/office/drawing/2014/main" id="{B9F65049-1F0F-D7E5-B13E-100AE32629AC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430" name="Teardrop 3429">
                    <a:extLst>
                      <a:ext uri="{FF2B5EF4-FFF2-40B4-BE49-F238E27FC236}">
                        <a16:creationId xmlns:a16="http://schemas.microsoft.com/office/drawing/2014/main" id="{7B0892E1-D62C-3EE0-47E7-797CF148D50B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434" name="Group 3433">
              <a:extLst>
                <a:ext uri="{FF2B5EF4-FFF2-40B4-BE49-F238E27FC236}">
                  <a16:creationId xmlns:a16="http://schemas.microsoft.com/office/drawing/2014/main" id="{1D4550BA-175B-0AC4-027F-0F4DC2B12AE3}"/>
                </a:ext>
              </a:extLst>
            </p:cNvPr>
            <p:cNvGrpSpPr/>
            <p:nvPr/>
          </p:nvGrpSpPr>
          <p:grpSpPr>
            <a:xfrm>
              <a:off x="10654565" y="1507910"/>
              <a:ext cx="694266" cy="694836"/>
              <a:chOff x="544075" y="3049994"/>
              <a:chExt cx="2668124" cy="2450384"/>
            </a:xfrm>
          </p:grpSpPr>
          <p:sp>
            <p:nvSpPr>
              <p:cNvPr id="3435" name="Freeform: Shape 3434">
                <a:extLst>
                  <a:ext uri="{FF2B5EF4-FFF2-40B4-BE49-F238E27FC236}">
                    <a16:creationId xmlns:a16="http://schemas.microsoft.com/office/drawing/2014/main" id="{A80CDDD6-5D2B-CEB6-0A86-9BE8B5DBC718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436" name="Group 3435">
                <a:extLst>
                  <a:ext uri="{FF2B5EF4-FFF2-40B4-BE49-F238E27FC236}">
                    <a16:creationId xmlns:a16="http://schemas.microsoft.com/office/drawing/2014/main" id="{911F4F2D-E9EA-B1EB-CCDC-B8B78F80A0E5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437" name="Group 3436">
                  <a:extLst>
                    <a:ext uri="{FF2B5EF4-FFF2-40B4-BE49-F238E27FC236}">
                      <a16:creationId xmlns:a16="http://schemas.microsoft.com/office/drawing/2014/main" id="{E10F8467-2928-B715-41BB-51063A0B3292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442" name="Teardrop 3441">
                    <a:extLst>
                      <a:ext uri="{FF2B5EF4-FFF2-40B4-BE49-F238E27FC236}">
                        <a16:creationId xmlns:a16="http://schemas.microsoft.com/office/drawing/2014/main" id="{133C4AB9-1397-8FD8-4E5E-FCB2ED5CEDC1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443" name="Teardrop 3442">
                    <a:extLst>
                      <a:ext uri="{FF2B5EF4-FFF2-40B4-BE49-F238E27FC236}">
                        <a16:creationId xmlns:a16="http://schemas.microsoft.com/office/drawing/2014/main" id="{FC2071DD-A8FF-5989-05FE-467415EE7C6E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444" name="Teardrop 3443">
                    <a:extLst>
                      <a:ext uri="{FF2B5EF4-FFF2-40B4-BE49-F238E27FC236}">
                        <a16:creationId xmlns:a16="http://schemas.microsoft.com/office/drawing/2014/main" id="{5383BDF5-00AD-B6EF-9FAA-5D096A3A06F3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438" name="Group 3437">
                  <a:extLst>
                    <a:ext uri="{FF2B5EF4-FFF2-40B4-BE49-F238E27FC236}">
                      <a16:creationId xmlns:a16="http://schemas.microsoft.com/office/drawing/2014/main" id="{A1ECC2A1-F3F0-F5CD-4E32-CB23922A1D24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439" name="Teardrop 3438">
                    <a:extLst>
                      <a:ext uri="{FF2B5EF4-FFF2-40B4-BE49-F238E27FC236}">
                        <a16:creationId xmlns:a16="http://schemas.microsoft.com/office/drawing/2014/main" id="{D66CAB5B-A96A-AC90-3381-654B94D75E68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440" name="Teardrop 3439">
                    <a:extLst>
                      <a:ext uri="{FF2B5EF4-FFF2-40B4-BE49-F238E27FC236}">
                        <a16:creationId xmlns:a16="http://schemas.microsoft.com/office/drawing/2014/main" id="{19642365-C845-824F-AD5F-F9AE3A420927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441" name="Teardrop 3440">
                    <a:extLst>
                      <a:ext uri="{FF2B5EF4-FFF2-40B4-BE49-F238E27FC236}">
                        <a16:creationId xmlns:a16="http://schemas.microsoft.com/office/drawing/2014/main" id="{BCA4517A-1A56-4DE2-96FB-5886B5381A79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445" name="Group 3444">
              <a:extLst>
                <a:ext uri="{FF2B5EF4-FFF2-40B4-BE49-F238E27FC236}">
                  <a16:creationId xmlns:a16="http://schemas.microsoft.com/office/drawing/2014/main" id="{0DFCDEBE-6F48-1AB2-6CF6-D31969E1E54B}"/>
                </a:ext>
              </a:extLst>
            </p:cNvPr>
            <p:cNvGrpSpPr/>
            <p:nvPr/>
          </p:nvGrpSpPr>
          <p:grpSpPr>
            <a:xfrm>
              <a:off x="11573156" y="2040080"/>
              <a:ext cx="694266" cy="694836"/>
              <a:chOff x="544075" y="3049994"/>
              <a:chExt cx="2668124" cy="2450384"/>
            </a:xfrm>
          </p:grpSpPr>
          <p:sp>
            <p:nvSpPr>
              <p:cNvPr id="3446" name="Freeform: Shape 3445">
                <a:extLst>
                  <a:ext uri="{FF2B5EF4-FFF2-40B4-BE49-F238E27FC236}">
                    <a16:creationId xmlns:a16="http://schemas.microsoft.com/office/drawing/2014/main" id="{EF02D560-F004-5AFE-7DBB-5E4C6C962250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 dirty="0"/>
              </a:p>
            </p:txBody>
          </p:sp>
          <p:grpSp>
            <p:nvGrpSpPr>
              <p:cNvPr id="3447" name="Group 3446">
                <a:extLst>
                  <a:ext uri="{FF2B5EF4-FFF2-40B4-BE49-F238E27FC236}">
                    <a16:creationId xmlns:a16="http://schemas.microsoft.com/office/drawing/2014/main" id="{C49696DF-5F75-C6DC-FE01-1E82A2E068EE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448" name="Group 3447">
                  <a:extLst>
                    <a:ext uri="{FF2B5EF4-FFF2-40B4-BE49-F238E27FC236}">
                      <a16:creationId xmlns:a16="http://schemas.microsoft.com/office/drawing/2014/main" id="{081269DF-2D46-E407-A997-04755AA47FE4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453" name="Teardrop 3452">
                    <a:extLst>
                      <a:ext uri="{FF2B5EF4-FFF2-40B4-BE49-F238E27FC236}">
                        <a16:creationId xmlns:a16="http://schemas.microsoft.com/office/drawing/2014/main" id="{D5EBDB52-4018-C6AC-BC22-1B2D647AF241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454" name="Teardrop 3453">
                    <a:extLst>
                      <a:ext uri="{FF2B5EF4-FFF2-40B4-BE49-F238E27FC236}">
                        <a16:creationId xmlns:a16="http://schemas.microsoft.com/office/drawing/2014/main" id="{9E93CEE9-EDD5-14CF-E5C4-21C5AA653B72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455" name="Teardrop 3454">
                    <a:extLst>
                      <a:ext uri="{FF2B5EF4-FFF2-40B4-BE49-F238E27FC236}">
                        <a16:creationId xmlns:a16="http://schemas.microsoft.com/office/drawing/2014/main" id="{5095188E-6913-0988-65C7-6CECB4A0989A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449" name="Group 3448">
                  <a:extLst>
                    <a:ext uri="{FF2B5EF4-FFF2-40B4-BE49-F238E27FC236}">
                      <a16:creationId xmlns:a16="http://schemas.microsoft.com/office/drawing/2014/main" id="{16FD0A46-CDB3-8604-8705-567769228EF7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450" name="Teardrop 3449">
                    <a:extLst>
                      <a:ext uri="{FF2B5EF4-FFF2-40B4-BE49-F238E27FC236}">
                        <a16:creationId xmlns:a16="http://schemas.microsoft.com/office/drawing/2014/main" id="{4C243284-9760-19E3-FA05-9E0F7E19D405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451" name="Teardrop 3450">
                    <a:extLst>
                      <a:ext uri="{FF2B5EF4-FFF2-40B4-BE49-F238E27FC236}">
                        <a16:creationId xmlns:a16="http://schemas.microsoft.com/office/drawing/2014/main" id="{DC5E665E-9DD7-E69C-331A-59E8A9199F43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452" name="Teardrop 3451">
                    <a:extLst>
                      <a:ext uri="{FF2B5EF4-FFF2-40B4-BE49-F238E27FC236}">
                        <a16:creationId xmlns:a16="http://schemas.microsoft.com/office/drawing/2014/main" id="{4F09C5D1-9C2D-822C-C62C-C374838AC802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456" name="Group 3455">
              <a:extLst>
                <a:ext uri="{FF2B5EF4-FFF2-40B4-BE49-F238E27FC236}">
                  <a16:creationId xmlns:a16="http://schemas.microsoft.com/office/drawing/2014/main" id="{27554A8A-BF62-4B2C-F435-2394CCC064D8}"/>
                </a:ext>
              </a:extLst>
            </p:cNvPr>
            <p:cNvGrpSpPr/>
            <p:nvPr/>
          </p:nvGrpSpPr>
          <p:grpSpPr>
            <a:xfrm>
              <a:off x="11443468" y="1236536"/>
              <a:ext cx="694266" cy="694836"/>
              <a:chOff x="544075" y="3049994"/>
              <a:chExt cx="2668124" cy="2450384"/>
            </a:xfrm>
          </p:grpSpPr>
          <p:sp>
            <p:nvSpPr>
              <p:cNvPr id="3457" name="Freeform: Shape 3456">
                <a:extLst>
                  <a:ext uri="{FF2B5EF4-FFF2-40B4-BE49-F238E27FC236}">
                    <a16:creationId xmlns:a16="http://schemas.microsoft.com/office/drawing/2014/main" id="{08E94FE0-4A85-3DAE-24FD-A4DA3FCB13DF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458" name="Group 3457">
                <a:extLst>
                  <a:ext uri="{FF2B5EF4-FFF2-40B4-BE49-F238E27FC236}">
                    <a16:creationId xmlns:a16="http://schemas.microsoft.com/office/drawing/2014/main" id="{426494DF-0697-8299-FF14-7FEC65D42E58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459" name="Group 3458">
                  <a:extLst>
                    <a:ext uri="{FF2B5EF4-FFF2-40B4-BE49-F238E27FC236}">
                      <a16:creationId xmlns:a16="http://schemas.microsoft.com/office/drawing/2014/main" id="{1ABE0DAD-2D34-1B7E-7D4D-B08B0DF95F27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464" name="Teardrop 3463">
                    <a:extLst>
                      <a:ext uri="{FF2B5EF4-FFF2-40B4-BE49-F238E27FC236}">
                        <a16:creationId xmlns:a16="http://schemas.microsoft.com/office/drawing/2014/main" id="{DC4FB14A-95D7-D3D1-36C2-5C4A88ED862C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465" name="Teardrop 3464">
                    <a:extLst>
                      <a:ext uri="{FF2B5EF4-FFF2-40B4-BE49-F238E27FC236}">
                        <a16:creationId xmlns:a16="http://schemas.microsoft.com/office/drawing/2014/main" id="{C5920811-0D68-035A-E021-2672966001A5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466" name="Teardrop 3465">
                    <a:extLst>
                      <a:ext uri="{FF2B5EF4-FFF2-40B4-BE49-F238E27FC236}">
                        <a16:creationId xmlns:a16="http://schemas.microsoft.com/office/drawing/2014/main" id="{799A5BA9-F384-E0AE-BB40-07EDCE01BF6F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460" name="Group 3459">
                  <a:extLst>
                    <a:ext uri="{FF2B5EF4-FFF2-40B4-BE49-F238E27FC236}">
                      <a16:creationId xmlns:a16="http://schemas.microsoft.com/office/drawing/2014/main" id="{C3D7CC86-BEF7-67E3-624B-09ADC85C1608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461" name="Teardrop 3460">
                    <a:extLst>
                      <a:ext uri="{FF2B5EF4-FFF2-40B4-BE49-F238E27FC236}">
                        <a16:creationId xmlns:a16="http://schemas.microsoft.com/office/drawing/2014/main" id="{8AFB8B07-B87F-066F-F621-B66495DDE2CF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462" name="Teardrop 3461">
                    <a:extLst>
                      <a:ext uri="{FF2B5EF4-FFF2-40B4-BE49-F238E27FC236}">
                        <a16:creationId xmlns:a16="http://schemas.microsoft.com/office/drawing/2014/main" id="{295F526C-1BD8-7164-315F-7BD1FDAA72DA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463" name="Teardrop 3462">
                    <a:extLst>
                      <a:ext uri="{FF2B5EF4-FFF2-40B4-BE49-F238E27FC236}">
                        <a16:creationId xmlns:a16="http://schemas.microsoft.com/office/drawing/2014/main" id="{26961B72-A31F-12B3-BDB3-0E5FF2B2A7A8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467" name="Group 3466">
              <a:extLst>
                <a:ext uri="{FF2B5EF4-FFF2-40B4-BE49-F238E27FC236}">
                  <a16:creationId xmlns:a16="http://schemas.microsoft.com/office/drawing/2014/main" id="{4D5DB7FA-8CAF-4C83-8DC4-A736C15C6E32}"/>
                </a:ext>
              </a:extLst>
            </p:cNvPr>
            <p:cNvGrpSpPr/>
            <p:nvPr/>
          </p:nvGrpSpPr>
          <p:grpSpPr>
            <a:xfrm>
              <a:off x="11497734" y="414329"/>
              <a:ext cx="694266" cy="694836"/>
              <a:chOff x="544075" y="3049994"/>
              <a:chExt cx="2668124" cy="2450384"/>
            </a:xfrm>
          </p:grpSpPr>
          <p:sp>
            <p:nvSpPr>
              <p:cNvPr id="3468" name="Freeform: Shape 3467">
                <a:extLst>
                  <a:ext uri="{FF2B5EF4-FFF2-40B4-BE49-F238E27FC236}">
                    <a16:creationId xmlns:a16="http://schemas.microsoft.com/office/drawing/2014/main" id="{CA0CCF57-B247-CCC3-B6D8-8FA5085B287C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469" name="Group 3468">
                <a:extLst>
                  <a:ext uri="{FF2B5EF4-FFF2-40B4-BE49-F238E27FC236}">
                    <a16:creationId xmlns:a16="http://schemas.microsoft.com/office/drawing/2014/main" id="{ED066533-0D61-FA55-28CE-245C403DDC4E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470" name="Group 3469">
                  <a:extLst>
                    <a:ext uri="{FF2B5EF4-FFF2-40B4-BE49-F238E27FC236}">
                      <a16:creationId xmlns:a16="http://schemas.microsoft.com/office/drawing/2014/main" id="{21C19EB3-35A6-18A7-5176-659DEED4F554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475" name="Teardrop 3474">
                    <a:extLst>
                      <a:ext uri="{FF2B5EF4-FFF2-40B4-BE49-F238E27FC236}">
                        <a16:creationId xmlns:a16="http://schemas.microsoft.com/office/drawing/2014/main" id="{F9A6FFBE-7A6C-B989-BAB9-D0E2FD83DC71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476" name="Teardrop 3475">
                    <a:extLst>
                      <a:ext uri="{FF2B5EF4-FFF2-40B4-BE49-F238E27FC236}">
                        <a16:creationId xmlns:a16="http://schemas.microsoft.com/office/drawing/2014/main" id="{5E4C2BAB-5F36-6B5E-77C4-22765C678EF2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477" name="Teardrop 3476">
                    <a:extLst>
                      <a:ext uri="{FF2B5EF4-FFF2-40B4-BE49-F238E27FC236}">
                        <a16:creationId xmlns:a16="http://schemas.microsoft.com/office/drawing/2014/main" id="{9FC89461-FEEF-9F92-C1ED-4C2CA28A1E0D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471" name="Group 3470">
                  <a:extLst>
                    <a:ext uri="{FF2B5EF4-FFF2-40B4-BE49-F238E27FC236}">
                      <a16:creationId xmlns:a16="http://schemas.microsoft.com/office/drawing/2014/main" id="{50B93972-CDBA-61FB-AABE-1E7D5CBDE886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472" name="Teardrop 3471">
                    <a:extLst>
                      <a:ext uri="{FF2B5EF4-FFF2-40B4-BE49-F238E27FC236}">
                        <a16:creationId xmlns:a16="http://schemas.microsoft.com/office/drawing/2014/main" id="{8AD4D27C-41A8-AB33-CEDC-D05F37C0840A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473" name="Teardrop 3472">
                    <a:extLst>
                      <a:ext uri="{FF2B5EF4-FFF2-40B4-BE49-F238E27FC236}">
                        <a16:creationId xmlns:a16="http://schemas.microsoft.com/office/drawing/2014/main" id="{19AB1DFD-725D-6DA1-7F88-999443E236DD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474" name="Teardrop 3473">
                    <a:extLst>
                      <a:ext uri="{FF2B5EF4-FFF2-40B4-BE49-F238E27FC236}">
                        <a16:creationId xmlns:a16="http://schemas.microsoft.com/office/drawing/2014/main" id="{82D93776-F147-3E86-3912-006447539585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478" name="Group 3477">
              <a:extLst>
                <a:ext uri="{FF2B5EF4-FFF2-40B4-BE49-F238E27FC236}">
                  <a16:creationId xmlns:a16="http://schemas.microsoft.com/office/drawing/2014/main" id="{DD485BAD-35F8-02E1-8FF1-9B91A1149941}"/>
                </a:ext>
              </a:extLst>
            </p:cNvPr>
            <p:cNvGrpSpPr/>
            <p:nvPr/>
          </p:nvGrpSpPr>
          <p:grpSpPr>
            <a:xfrm>
              <a:off x="11415057" y="2760335"/>
              <a:ext cx="694266" cy="694836"/>
              <a:chOff x="544075" y="3049994"/>
              <a:chExt cx="2668124" cy="2450384"/>
            </a:xfrm>
          </p:grpSpPr>
          <p:sp>
            <p:nvSpPr>
              <p:cNvPr id="3479" name="Freeform: Shape 3478">
                <a:extLst>
                  <a:ext uri="{FF2B5EF4-FFF2-40B4-BE49-F238E27FC236}">
                    <a16:creationId xmlns:a16="http://schemas.microsoft.com/office/drawing/2014/main" id="{19861971-CC4C-2805-CD39-C750C0CF1B6F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480" name="Group 3479">
                <a:extLst>
                  <a:ext uri="{FF2B5EF4-FFF2-40B4-BE49-F238E27FC236}">
                    <a16:creationId xmlns:a16="http://schemas.microsoft.com/office/drawing/2014/main" id="{FB6D2FE7-4D26-CF6F-CBAD-685BB8C668EC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481" name="Group 3480">
                  <a:extLst>
                    <a:ext uri="{FF2B5EF4-FFF2-40B4-BE49-F238E27FC236}">
                      <a16:creationId xmlns:a16="http://schemas.microsoft.com/office/drawing/2014/main" id="{6C2CE195-5F8C-1D26-1C36-4554B8928DD4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486" name="Teardrop 3485">
                    <a:extLst>
                      <a:ext uri="{FF2B5EF4-FFF2-40B4-BE49-F238E27FC236}">
                        <a16:creationId xmlns:a16="http://schemas.microsoft.com/office/drawing/2014/main" id="{4C7C22BF-697B-1680-8292-53F4263C097A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487" name="Teardrop 3486">
                    <a:extLst>
                      <a:ext uri="{FF2B5EF4-FFF2-40B4-BE49-F238E27FC236}">
                        <a16:creationId xmlns:a16="http://schemas.microsoft.com/office/drawing/2014/main" id="{38DA4A5E-BAD5-D696-4A19-F0C1DD30F5AF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488" name="Teardrop 3487">
                    <a:extLst>
                      <a:ext uri="{FF2B5EF4-FFF2-40B4-BE49-F238E27FC236}">
                        <a16:creationId xmlns:a16="http://schemas.microsoft.com/office/drawing/2014/main" id="{1652A3CD-2DA6-99DF-97A8-85A6E43CD1C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482" name="Group 3481">
                  <a:extLst>
                    <a:ext uri="{FF2B5EF4-FFF2-40B4-BE49-F238E27FC236}">
                      <a16:creationId xmlns:a16="http://schemas.microsoft.com/office/drawing/2014/main" id="{4ADB030B-2E4B-B98B-7799-7EF8B7735A0B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483" name="Teardrop 3482">
                    <a:extLst>
                      <a:ext uri="{FF2B5EF4-FFF2-40B4-BE49-F238E27FC236}">
                        <a16:creationId xmlns:a16="http://schemas.microsoft.com/office/drawing/2014/main" id="{64B1F879-1536-23F9-EF21-30F6D2B1C379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484" name="Teardrop 3483">
                    <a:extLst>
                      <a:ext uri="{FF2B5EF4-FFF2-40B4-BE49-F238E27FC236}">
                        <a16:creationId xmlns:a16="http://schemas.microsoft.com/office/drawing/2014/main" id="{2E03FF6A-BF71-8B3E-077D-7CED60DE6819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485" name="Teardrop 3484">
                    <a:extLst>
                      <a:ext uri="{FF2B5EF4-FFF2-40B4-BE49-F238E27FC236}">
                        <a16:creationId xmlns:a16="http://schemas.microsoft.com/office/drawing/2014/main" id="{4AD7AACB-1AA1-4B49-E2F7-E5C9CAD2283F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489" name="Group 3488">
              <a:extLst>
                <a:ext uri="{FF2B5EF4-FFF2-40B4-BE49-F238E27FC236}">
                  <a16:creationId xmlns:a16="http://schemas.microsoft.com/office/drawing/2014/main" id="{E0378399-0F17-84E5-C485-A785C31F931C}"/>
                </a:ext>
              </a:extLst>
            </p:cNvPr>
            <p:cNvGrpSpPr/>
            <p:nvPr/>
          </p:nvGrpSpPr>
          <p:grpSpPr>
            <a:xfrm>
              <a:off x="10795713" y="4258571"/>
              <a:ext cx="694266" cy="694836"/>
              <a:chOff x="544075" y="3049994"/>
              <a:chExt cx="2668124" cy="2450384"/>
            </a:xfrm>
          </p:grpSpPr>
          <p:sp>
            <p:nvSpPr>
              <p:cNvPr id="3490" name="Freeform: Shape 3489">
                <a:extLst>
                  <a:ext uri="{FF2B5EF4-FFF2-40B4-BE49-F238E27FC236}">
                    <a16:creationId xmlns:a16="http://schemas.microsoft.com/office/drawing/2014/main" id="{8104D707-5B2E-0691-221D-48E869489F36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491" name="Group 3490">
                <a:extLst>
                  <a:ext uri="{FF2B5EF4-FFF2-40B4-BE49-F238E27FC236}">
                    <a16:creationId xmlns:a16="http://schemas.microsoft.com/office/drawing/2014/main" id="{44082BA6-30EC-B81D-621A-285390CA64AC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492" name="Group 3491">
                  <a:extLst>
                    <a:ext uri="{FF2B5EF4-FFF2-40B4-BE49-F238E27FC236}">
                      <a16:creationId xmlns:a16="http://schemas.microsoft.com/office/drawing/2014/main" id="{A34E30F9-A850-AA1C-5934-2333D2623B0E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497" name="Teardrop 3496">
                    <a:extLst>
                      <a:ext uri="{FF2B5EF4-FFF2-40B4-BE49-F238E27FC236}">
                        <a16:creationId xmlns:a16="http://schemas.microsoft.com/office/drawing/2014/main" id="{E78DD4BF-3097-BA8E-6410-CEFF0F20608F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498" name="Teardrop 3497">
                    <a:extLst>
                      <a:ext uri="{FF2B5EF4-FFF2-40B4-BE49-F238E27FC236}">
                        <a16:creationId xmlns:a16="http://schemas.microsoft.com/office/drawing/2014/main" id="{A2BD2E00-B7E0-34B7-C210-3D7397AAC693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499" name="Teardrop 3498">
                    <a:extLst>
                      <a:ext uri="{FF2B5EF4-FFF2-40B4-BE49-F238E27FC236}">
                        <a16:creationId xmlns:a16="http://schemas.microsoft.com/office/drawing/2014/main" id="{73A763FF-0205-87E8-BE8D-F2641F5175CA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493" name="Group 3492">
                  <a:extLst>
                    <a:ext uri="{FF2B5EF4-FFF2-40B4-BE49-F238E27FC236}">
                      <a16:creationId xmlns:a16="http://schemas.microsoft.com/office/drawing/2014/main" id="{DA6BC103-63BF-0FDF-694A-A79DDDCBAA69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494" name="Teardrop 3493">
                    <a:extLst>
                      <a:ext uri="{FF2B5EF4-FFF2-40B4-BE49-F238E27FC236}">
                        <a16:creationId xmlns:a16="http://schemas.microsoft.com/office/drawing/2014/main" id="{C0E0B758-CC2D-BAF8-09EF-9FFC89C0E878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495" name="Teardrop 3494">
                    <a:extLst>
                      <a:ext uri="{FF2B5EF4-FFF2-40B4-BE49-F238E27FC236}">
                        <a16:creationId xmlns:a16="http://schemas.microsoft.com/office/drawing/2014/main" id="{5484D26A-EFE5-DE5A-7D33-61ED69787789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496" name="Teardrop 3495">
                    <a:extLst>
                      <a:ext uri="{FF2B5EF4-FFF2-40B4-BE49-F238E27FC236}">
                        <a16:creationId xmlns:a16="http://schemas.microsoft.com/office/drawing/2014/main" id="{F3147A34-85E8-4F1C-E830-29AEBD586F09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500" name="Group 3499">
              <a:extLst>
                <a:ext uri="{FF2B5EF4-FFF2-40B4-BE49-F238E27FC236}">
                  <a16:creationId xmlns:a16="http://schemas.microsoft.com/office/drawing/2014/main" id="{1FD8ADF6-7E34-C3F9-E543-7501DF0E6C97}"/>
                </a:ext>
              </a:extLst>
            </p:cNvPr>
            <p:cNvGrpSpPr/>
            <p:nvPr/>
          </p:nvGrpSpPr>
          <p:grpSpPr>
            <a:xfrm>
              <a:off x="10191850" y="114364"/>
              <a:ext cx="694266" cy="694836"/>
              <a:chOff x="544075" y="3049994"/>
              <a:chExt cx="2668124" cy="2450384"/>
            </a:xfrm>
          </p:grpSpPr>
          <p:sp>
            <p:nvSpPr>
              <p:cNvPr id="3501" name="Freeform: Shape 3500">
                <a:extLst>
                  <a:ext uri="{FF2B5EF4-FFF2-40B4-BE49-F238E27FC236}">
                    <a16:creationId xmlns:a16="http://schemas.microsoft.com/office/drawing/2014/main" id="{0C3C14B6-E6FA-728C-64EB-0B0ACB1DC047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502" name="Group 3501">
                <a:extLst>
                  <a:ext uri="{FF2B5EF4-FFF2-40B4-BE49-F238E27FC236}">
                    <a16:creationId xmlns:a16="http://schemas.microsoft.com/office/drawing/2014/main" id="{D5B67BE2-7B6D-F62C-5339-9CCC9D847ED0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503" name="Group 3502">
                  <a:extLst>
                    <a:ext uri="{FF2B5EF4-FFF2-40B4-BE49-F238E27FC236}">
                      <a16:creationId xmlns:a16="http://schemas.microsoft.com/office/drawing/2014/main" id="{B14ADB96-C4FD-EFA8-152F-61E87589C3AC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508" name="Teardrop 3507">
                    <a:extLst>
                      <a:ext uri="{FF2B5EF4-FFF2-40B4-BE49-F238E27FC236}">
                        <a16:creationId xmlns:a16="http://schemas.microsoft.com/office/drawing/2014/main" id="{1E58D3B9-4924-7C5A-4F2E-A440DC3C5150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509" name="Teardrop 3508">
                    <a:extLst>
                      <a:ext uri="{FF2B5EF4-FFF2-40B4-BE49-F238E27FC236}">
                        <a16:creationId xmlns:a16="http://schemas.microsoft.com/office/drawing/2014/main" id="{529F613E-FE3C-289A-4906-BF0EBCF2F097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510" name="Teardrop 3509">
                    <a:extLst>
                      <a:ext uri="{FF2B5EF4-FFF2-40B4-BE49-F238E27FC236}">
                        <a16:creationId xmlns:a16="http://schemas.microsoft.com/office/drawing/2014/main" id="{2F1256A9-E631-B2F9-ABD5-BC96A355422B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504" name="Group 3503">
                  <a:extLst>
                    <a:ext uri="{FF2B5EF4-FFF2-40B4-BE49-F238E27FC236}">
                      <a16:creationId xmlns:a16="http://schemas.microsoft.com/office/drawing/2014/main" id="{9D55E9A9-6076-153C-322D-68EEE018F333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505" name="Teardrop 3504">
                    <a:extLst>
                      <a:ext uri="{FF2B5EF4-FFF2-40B4-BE49-F238E27FC236}">
                        <a16:creationId xmlns:a16="http://schemas.microsoft.com/office/drawing/2014/main" id="{884A2164-A365-9C41-3AFA-1FA4ED528E80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506" name="Teardrop 3505">
                    <a:extLst>
                      <a:ext uri="{FF2B5EF4-FFF2-40B4-BE49-F238E27FC236}">
                        <a16:creationId xmlns:a16="http://schemas.microsoft.com/office/drawing/2014/main" id="{52D5A79A-86C8-EB4D-BB3C-0A77E812AB6B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507" name="Teardrop 3506">
                    <a:extLst>
                      <a:ext uri="{FF2B5EF4-FFF2-40B4-BE49-F238E27FC236}">
                        <a16:creationId xmlns:a16="http://schemas.microsoft.com/office/drawing/2014/main" id="{44E13385-1D81-EB76-932D-3E33857E7B99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511" name="Group 3510">
              <a:extLst>
                <a:ext uri="{FF2B5EF4-FFF2-40B4-BE49-F238E27FC236}">
                  <a16:creationId xmlns:a16="http://schemas.microsoft.com/office/drawing/2014/main" id="{88FDA9E0-9089-DB8B-585B-DE7F774BF5B8}"/>
                </a:ext>
              </a:extLst>
            </p:cNvPr>
            <p:cNvGrpSpPr/>
            <p:nvPr/>
          </p:nvGrpSpPr>
          <p:grpSpPr>
            <a:xfrm>
              <a:off x="10194256" y="4060051"/>
              <a:ext cx="694266" cy="694836"/>
              <a:chOff x="544075" y="3049994"/>
              <a:chExt cx="2668124" cy="2450384"/>
            </a:xfrm>
          </p:grpSpPr>
          <p:sp>
            <p:nvSpPr>
              <p:cNvPr id="3512" name="Freeform: Shape 3511">
                <a:extLst>
                  <a:ext uri="{FF2B5EF4-FFF2-40B4-BE49-F238E27FC236}">
                    <a16:creationId xmlns:a16="http://schemas.microsoft.com/office/drawing/2014/main" id="{05B230BB-E6D9-3211-040C-65079F0F64D7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513" name="Group 3512">
                <a:extLst>
                  <a:ext uri="{FF2B5EF4-FFF2-40B4-BE49-F238E27FC236}">
                    <a16:creationId xmlns:a16="http://schemas.microsoft.com/office/drawing/2014/main" id="{3EECAF8A-A6EC-D3B5-E643-0758F11F48FB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514" name="Group 3513">
                  <a:extLst>
                    <a:ext uri="{FF2B5EF4-FFF2-40B4-BE49-F238E27FC236}">
                      <a16:creationId xmlns:a16="http://schemas.microsoft.com/office/drawing/2014/main" id="{AF263039-CC6B-6775-0960-44891507DF6A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519" name="Teardrop 3518">
                    <a:extLst>
                      <a:ext uri="{FF2B5EF4-FFF2-40B4-BE49-F238E27FC236}">
                        <a16:creationId xmlns:a16="http://schemas.microsoft.com/office/drawing/2014/main" id="{0144D323-CC98-03B6-0FDA-34F81BBE6C62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520" name="Teardrop 3519">
                    <a:extLst>
                      <a:ext uri="{FF2B5EF4-FFF2-40B4-BE49-F238E27FC236}">
                        <a16:creationId xmlns:a16="http://schemas.microsoft.com/office/drawing/2014/main" id="{A9CA201B-D7A8-F90C-4680-7EE3279A9536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521" name="Teardrop 3520">
                    <a:extLst>
                      <a:ext uri="{FF2B5EF4-FFF2-40B4-BE49-F238E27FC236}">
                        <a16:creationId xmlns:a16="http://schemas.microsoft.com/office/drawing/2014/main" id="{C44F823F-647D-53A1-5BB6-71DDA73A79B6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515" name="Group 3514">
                  <a:extLst>
                    <a:ext uri="{FF2B5EF4-FFF2-40B4-BE49-F238E27FC236}">
                      <a16:creationId xmlns:a16="http://schemas.microsoft.com/office/drawing/2014/main" id="{C71418B3-4CAC-E160-0898-F4924C40B9AC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516" name="Teardrop 3515">
                    <a:extLst>
                      <a:ext uri="{FF2B5EF4-FFF2-40B4-BE49-F238E27FC236}">
                        <a16:creationId xmlns:a16="http://schemas.microsoft.com/office/drawing/2014/main" id="{46965328-FD24-1B30-0C8F-18A004704F47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517" name="Teardrop 3516">
                    <a:extLst>
                      <a:ext uri="{FF2B5EF4-FFF2-40B4-BE49-F238E27FC236}">
                        <a16:creationId xmlns:a16="http://schemas.microsoft.com/office/drawing/2014/main" id="{C34831A9-3595-5853-3D4A-29A22A46B982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518" name="Teardrop 3517">
                    <a:extLst>
                      <a:ext uri="{FF2B5EF4-FFF2-40B4-BE49-F238E27FC236}">
                        <a16:creationId xmlns:a16="http://schemas.microsoft.com/office/drawing/2014/main" id="{07043124-D6C5-DD73-FD1C-BB68394850B9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522" name="Group 3521">
              <a:extLst>
                <a:ext uri="{FF2B5EF4-FFF2-40B4-BE49-F238E27FC236}">
                  <a16:creationId xmlns:a16="http://schemas.microsoft.com/office/drawing/2014/main" id="{F0C3158E-2E05-2074-EB67-C28CD705989C}"/>
                </a:ext>
              </a:extLst>
            </p:cNvPr>
            <p:cNvGrpSpPr/>
            <p:nvPr/>
          </p:nvGrpSpPr>
          <p:grpSpPr>
            <a:xfrm>
              <a:off x="11009119" y="3681029"/>
              <a:ext cx="694266" cy="694836"/>
              <a:chOff x="544075" y="3049994"/>
              <a:chExt cx="2668124" cy="2450384"/>
            </a:xfrm>
          </p:grpSpPr>
          <p:sp>
            <p:nvSpPr>
              <p:cNvPr id="3523" name="Freeform: Shape 3522">
                <a:extLst>
                  <a:ext uri="{FF2B5EF4-FFF2-40B4-BE49-F238E27FC236}">
                    <a16:creationId xmlns:a16="http://schemas.microsoft.com/office/drawing/2014/main" id="{003B72D2-5CDA-B03B-F6E4-D5E043330BE0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524" name="Group 3523">
                <a:extLst>
                  <a:ext uri="{FF2B5EF4-FFF2-40B4-BE49-F238E27FC236}">
                    <a16:creationId xmlns:a16="http://schemas.microsoft.com/office/drawing/2014/main" id="{07DD7BC7-ED93-049A-0ED6-F8F8BFCE5CD8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525" name="Group 3524">
                  <a:extLst>
                    <a:ext uri="{FF2B5EF4-FFF2-40B4-BE49-F238E27FC236}">
                      <a16:creationId xmlns:a16="http://schemas.microsoft.com/office/drawing/2014/main" id="{DF9127B7-C85F-2B3E-2C60-4FDBFDF7999C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530" name="Teardrop 3529">
                    <a:extLst>
                      <a:ext uri="{FF2B5EF4-FFF2-40B4-BE49-F238E27FC236}">
                        <a16:creationId xmlns:a16="http://schemas.microsoft.com/office/drawing/2014/main" id="{6551489B-E2F6-06D7-0FA5-56854EBF323A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531" name="Teardrop 3530">
                    <a:extLst>
                      <a:ext uri="{FF2B5EF4-FFF2-40B4-BE49-F238E27FC236}">
                        <a16:creationId xmlns:a16="http://schemas.microsoft.com/office/drawing/2014/main" id="{AF6A2B60-7F7C-D579-11D1-1DC24D6A8E4F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532" name="Teardrop 3531">
                    <a:extLst>
                      <a:ext uri="{FF2B5EF4-FFF2-40B4-BE49-F238E27FC236}">
                        <a16:creationId xmlns:a16="http://schemas.microsoft.com/office/drawing/2014/main" id="{A17EDD49-AB63-62F7-0C8A-43B9CB0C4DFD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526" name="Group 3525">
                  <a:extLst>
                    <a:ext uri="{FF2B5EF4-FFF2-40B4-BE49-F238E27FC236}">
                      <a16:creationId xmlns:a16="http://schemas.microsoft.com/office/drawing/2014/main" id="{E9BC3842-3CD2-F57D-C202-DFCCBA9E89B4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527" name="Teardrop 3526">
                    <a:extLst>
                      <a:ext uri="{FF2B5EF4-FFF2-40B4-BE49-F238E27FC236}">
                        <a16:creationId xmlns:a16="http://schemas.microsoft.com/office/drawing/2014/main" id="{6C65D705-3DB2-303B-CEDF-672037B584CE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528" name="Teardrop 3527">
                    <a:extLst>
                      <a:ext uri="{FF2B5EF4-FFF2-40B4-BE49-F238E27FC236}">
                        <a16:creationId xmlns:a16="http://schemas.microsoft.com/office/drawing/2014/main" id="{8BE0CE29-CC56-69AF-62AC-677B3EE48029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529" name="Teardrop 3528">
                    <a:extLst>
                      <a:ext uri="{FF2B5EF4-FFF2-40B4-BE49-F238E27FC236}">
                        <a16:creationId xmlns:a16="http://schemas.microsoft.com/office/drawing/2014/main" id="{363AE67E-45A5-09AF-8B04-5500E1084961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533" name="Group 3532">
              <a:extLst>
                <a:ext uri="{FF2B5EF4-FFF2-40B4-BE49-F238E27FC236}">
                  <a16:creationId xmlns:a16="http://schemas.microsoft.com/office/drawing/2014/main" id="{DBF61172-F48A-2B3F-C205-AE7D99BDD012}"/>
                </a:ext>
              </a:extLst>
            </p:cNvPr>
            <p:cNvGrpSpPr/>
            <p:nvPr/>
          </p:nvGrpSpPr>
          <p:grpSpPr>
            <a:xfrm>
              <a:off x="11611943" y="4249506"/>
              <a:ext cx="694266" cy="694836"/>
              <a:chOff x="544075" y="3049994"/>
              <a:chExt cx="2668124" cy="2450384"/>
            </a:xfrm>
          </p:grpSpPr>
          <p:sp>
            <p:nvSpPr>
              <p:cNvPr id="3534" name="Freeform: Shape 3533">
                <a:extLst>
                  <a:ext uri="{FF2B5EF4-FFF2-40B4-BE49-F238E27FC236}">
                    <a16:creationId xmlns:a16="http://schemas.microsoft.com/office/drawing/2014/main" id="{C512F343-F88D-388E-351C-7AA0780D23DD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535" name="Group 3534">
                <a:extLst>
                  <a:ext uri="{FF2B5EF4-FFF2-40B4-BE49-F238E27FC236}">
                    <a16:creationId xmlns:a16="http://schemas.microsoft.com/office/drawing/2014/main" id="{37E42F68-C3C5-BB93-8454-1723A35F7A2F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536" name="Group 3535">
                  <a:extLst>
                    <a:ext uri="{FF2B5EF4-FFF2-40B4-BE49-F238E27FC236}">
                      <a16:creationId xmlns:a16="http://schemas.microsoft.com/office/drawing/2014/main" id="{2F0A8334-77B8-BF75-7242-7EE6E7A96693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541" name="Teardrop 3540">
                    <a:extLst>
                      <a:ext uri="{FF2B5EF4-FFF2-40B4-BE49-F238E27FC236}">
                        <a16:creationId xmlns:a16="http://schemas.microsoft.com/office/drawing/2014/main" id="{D26E8569-5A79-F57D-2FC8-9480A0D17479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542" name="Teardrop 3541">
                    <a:extLst>
                      <a:ext uri="{FF2B5EF4-FFF2-40B4-BE49-F238E27FC236}">
                        <a16:creationId xmlns:a16="http://schemas.microsoft.com/office/drawing/2014/main" id="{B7AF0EFD-E48E-73F1-8767-386BAD7F77BB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543" name="Teardrop 3542">
                    <a:extLst>
                      <a:ext uri="{FF2B5EF4-FFF2-40B4-BE49-F238E27FC236}">
                        <a16:creationId xmlns:a16="http://schemas.microsoft.com/office/drawing/2014/main" id="{56A4A4A0-DB74-4B2F-CB01-711F4AD7A598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537" name="Group 3536">
                  <a:extLst>
                    <a:ext uri="{FF2B5EF4-FFF2-40B4-BE49-F238E27FC236}">
                      <a16:creationId xmlns:a16="http://schemas.microsoft.com/office/drawing/2014/main" id="{FDBDD09B-697C-CFDD-C292-C00B573C9A00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538" name="Teardrop 3537">
                    <a:extLst>
                      <a:ext uri="{FF2B5EF4-FFF2-40B4-BE49-F238E27FC236}">
                        <a16:creationId xmlns:a16="http://schemas.microsoft.com/office/drawing/2014/main" id="{385C8F92-44DA-DEBC-5DC0-305DB0692DFD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539" name="Teardrop 3538">
                    <a:extLst>
                      <a:ext uri="{FF2B5EF4-FFF2-40B4-BE49-F238E27FC236}">
                        <a16:creationId xmlns:a16="http://schemas.microsoft.com/office/drawing/2014/main" id="{D0FD5444-8128-433C-F7FE-2D79DBADE059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540" name="Teardrop 3539">
                    <a:extLst>
                      <a:ext uri="{FF2B5EF4-FFF2-40B4-BE49-F238E27FC236}">
                        <a16:creationId xmlns:a16="http://schemas.microsoft.com/office/drawing/2014/main" id="{F38B4B07-1F56-919C-D4EC-1BE84F174AA7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544" name="Group 3543">
              <a:extLst>
                <a:ext uri="{FF2B5EF4-FFF2-40B4-BE49-F238E27FC236}">
                  <a16:creationId xmlns:a16="http://schemas.microsoft.com/office/drawing/2014/main" id="{3D638EED-2B97-9D9C-4810-3943659D077A}"/>
                </a:ext>
              </a:extLst>
            </p:cNvPr>
            <p:cNvGrpSpPr/>
            <p:nvPr/>
          </p:nvGrpSpPr>
          <p:grpSpPr>
            <a:xfrm>
              <a:off x="11398803" y="4867172"/>
              <a:ext cx="694266" cy="694836"/>
              <a:chOff x="544075" y="3049994"/>
              <a:chExt cx="2668124" cy="2450384"/>
            </a:xfrm>
          </p:grpSpPr>
          <p:sp>
            <p:nvSpPr>
              <p:cNvPr id="3545" name="Freeform: Shape 3544">
                <a:extLst>
                  <a:ext uri="{FF2B5EF4-FFF2-40B4-BE49-F238E27FC236}">
                    <a16:creationId xmlns:a16="http://schemas.microsoft.com/office/drawing/2014/main" id="{95E5B839-78BD-4630-402A-3CB28C4AA191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546" name="Group 3545">
                <a:extLst>
                  <a:ext uri="{FF2B5EF4-FFF2-40B4-BE49-F238E27FC236}">
                    <a16:creationId xmlns:a16="http://schemas.microsoft.com/office/drawing/2014/main" id="{D3BCCCA8-E311-157B-1FC0-435C6A5637DE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547" name="Group 3546">
                  <a:extLst>
                    <a:ext uri="{FF2B5EF4-FFF2-40B4-BE49-F238E27FC236}">
                      <a16:creationId xmlns:a16="http://schemas.microsoft.com/office/drawing/2014/main" id="{6EB32AA7-71E6-52FB-D699-4D33C96C7E89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552" name="Teardrop 3551">
                    <a:extLst>
                      <a:ext uri="{FF2B5EF4-FFF2-40B4-BE49-F238E27FC236}">
                        <a16:creationId xmlns:a16="http://schemas.microsoft.com/office/drawing/2014/main" id="{B78A3D6E-FB43-60A6-A12B-8D819CF871B2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553" name="Teardrop 3552">
                    <a:extLst>
                      <a:ext uri="{FF2B5EF4-FFF2-40B4-BE49-F238E27FC236}">
                        <a16:creationId xmlns:a16="http://schemas.microsoft.com/office/drawing/2014/main" id="{BCD8737F-47AE-B588-A90F-B272DE28063D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554" name="Teardrop 3553">
                    <a:extLst>
                      <a:ext uri="{FF2B5EF4-FFF2-40B4-BE49-F238E27FC236}">
                        <a16:creationId xmlns:a16="http://schemas.microsoft.com/office/drawing/2014/main" id="{81DB2D27-21AB-D6FA-F64C-8347536B9DA0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548" name="Group 3547">
                  <a:extLst>
                    <a:ext uri="{FF2B5EF4-FFF2-40B4-BE49-F238E27FC236}">
                      <a16:creationId xmlns:a16="http://schemas.microsoft.com/office/drawing/2014/main" id="{CCE496C7-DAAA-6C5F-671F-68C9F1EA1E4D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549" name="Teardrop 3548">
                    <a:extLst>
                      <a:ext uri="{FF2B5EF4-FFF2-40B4-BE49-F238E27FC236}">
                        <a16:creationId xmlns:a16="http://schemas.microsoft.com/office/drawing/2014/main" id="{A7454C36-7B02-87D0-3ABA-972836232069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550" name="Teardrop 3549">
                    <a:extLst>
                      <a:ext uri="{FF2B5EF4-FFF2-40B4-BE49-F238E27FC236}">
                        <a16:creationId xmlns:a16="http://schemas.microsoft.com/office/drawing/2014/main" id="{8AFA3EA8-3056-5448-BF36-25DAC951C38D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551" name="Teardrop 3550">
                    <a:extLst>
                      <a:ext uri="{FF2B5EF4-FFF2-40B4-BE49-F238E27FC236}">
                        <a16:creationId xmlns:a16="http://schemas.microsoft.com/office/drawing/2014/main" id="{0C388715-E274-E57F-2657-C65BD8523748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555" name="Group 3554">
              <a:extLst>
                <a:ext uri="{FF2B5EF4-FFF2-40B4-BE49-F238E27FC236}">
                  <a16:creationId xmlns:a16="http://schemas.microsoft.com/office/drawing/2014/main" id="{8FF10A86-9B2B-226D-2C0D-789F4D8D4129}"/>
                </a:ext>
              </a:extLst>
            </p:cNvPr>
            <p:cNvGrpSpPr/>
            <p:nvPr/>
          </p:nvGrpSpPr>
          <p:grpSpPr>
            <a:xfrm>
              <a:off x="10057168" y="2590616"/>
              <a:ext cx="694266" cy="694836"/>
              <a:chOff x="544075" y="3049994"/>
              <a:chExt cx="2668124" cy="2450384"/>
            </a:xfrm>
          </p:grpSpPr>
          <p:sp>
            <p:nvSpPr>
              <p:cNvPr id="3556" name="Freeform: Shape 3555">
                <a:extLst>
                  <a:ext uri="{FF2B5EF4-FFF2-40B4-BE49-F238E27FC236}">
                    <a16:creationId xmlns:a16="http://schemas.microsoft.com/office/drawing/2014/main" id="{B4607F07-F6BF-4857-5E3E-8D4587560F24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 dirty="0"/>
              </a:p>
            </p:txBody>
          </p:sp>
          <p:grpSp>
            <p:nvGrpSpPr>
              <p:cNvPr id="3557" name="Group 3556">
                <a:extLst>
                  <a:ext uri="{FF2B5EF4-FFF2-40B4-BE49-F238E27FC236}">
                    <a16:creationId xmlns:a16="http://schemas.microsoft.com/office/drawing/2014/main" id="{1041BB34-5143-D524-4A0D-C68D820C64C6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558" name="Group 3557">
                  <a:extLst>
                    <a:ext uri="{FF2B5EF4-FFF2-40B4-BE49-F238E27FC236}">
                      <a16:creationId xmlns:a16="http://schemas.microsoft.com/office/drawing/2014/main" id="{897A8968-E969-ACFF-6680-6EF60A6C9BCA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563" name="Teardrop 3562">
                    <a:extLst>
                      <a:ext uri="{FF2B5EF4-FFF2-40B4-BE49-F238E27FC236}">
                        <a16:creationId xmlns:a16="http://schemas.microsoft.com/office/drawing/2014/main" id="{C6C2565A-B49D-DDDE-895A-D062B36B7E47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564" name="Teardrop 3563">
                    <a:extLst>
                      <a:ext uri="{FF2B5EF4-FFF2-40B4-BE49-F238E27FC236}">
                        <a16:creationId xmlns:a16="http://schemas.microsoft.com/office/drawing/2014/main" id="{14B9AB3D-C8A4-AC88-0B25-CEFACD96274E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565" name="Teardrop 3564">
                    <a:extLst>
                      <a:ext uri="{FF2B5EF4-FFF2-40B4-BE49-F238E27FC236}">
                        <a16:creationId xmlns:a16="http://schemas.microsoft.com/office/drawing/2014/main" id="{3904AFE5-0933-5577-E198-3382F2835F66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559" name="Group 3558">
                  <a:extLst>
                    <a:ext uri="{FF2B5EF4-FFF2-40B4-BE49-F238E27FC236}">
                      <a16:creationId xmlns:a16="http://schemas.microsoft.com/office/drawing/2014/main" id="{26223171-E04E-0A68-9F5C-0DF4A4D4CF74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560" name="Teardrop 3559">
                    <a:extLst>
                      <a:ext uri="{FF2B5EF4-FFF2-40B4-BE49-F238E27FC236}">
                        <a16:creationId xmlns:a16="http://schemas.microsoft.com/office/drawing/2014/main" id="{1648C58D-8B3F-F76D-4246-1C997E71A70C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561" name="Teardrop 3560">
                    <a:extLst>
                      <a:ext uri="{FF2B5EF4-FFF2-40B4-BE49-F238E27FC236}">
                        <a16:creationId xmlns:a16="http://schemas.microsoft.com/office/drawing/2014/main" id="{C0E55B66-1C7B-E6F8-BFFC-BB99647C17BC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562" name="Teardrop 3561">
                    <a:extLst>
                      <a:ext uri="{FF2B5EF4-FFF2-40B4-BE49-F238E27FC236}">
                        <a16:creationId xmlns:a16="http://schemas.microsoft.com/office/drawing/2014/main" id="{4F83C531-88AB-B74F-803B-991BF7A44981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566" name="Group 3565">
              <a:extLst>
                <a:ext uri="{FF2B5EF4-FFF2-40B4-BE49-F238E27FC236}">
                  <a16:creationId xmlns:a16="http://schemas.microsoft.com/office/drawing/2014/main" id="{98F2CBC7-DFAA-DA2D-E75F-15B84EDEBBB5}"/>
                </a:ext>
              </a:extLst>
            </p:cNvPr>
            <p:cNvGrpSpPr/>
            <p:nvPr/>
          </p:nvGrpSpPr>
          <p:grpSpPr>
            <a:xfrm>
              <a:off x="9927480" y="1787072"/>
              <a:ext cx="694266" cy="694836"/>
              <a:chOff x="544075" y="3049994"/>
              <a:chExt cx="2668124" cy="2450384"/>
            </a:xfrm>
          </p:grpSpPr>
          <p:sp>
            <p:nvSpPr>
              <p:cNvPr id="3567" name="Freeform: Shape 3566">
                <a:extLst>
                  <a:ext uri="{FF2B5EF4-FFF2-40B4-BE49-F238E27FC236}">
                    <a16:creationId xmlns:a16="http://schemas.microsoft.com/office/drawing/2014/main" id="{22C0F082-A160-1F74-3D87-4F195B3764EE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568" name="Group 3567">
                <a:extLst>
                  <a:ext uri="{FF2B5EF4-FFF2-40B4-BE49-F238E27FC236}">
                    <a16:creationId xmlns:a16="http://schemas.microsoft.com/office/drawing/2014/main" id="{E76890F6-35FD-6A8F-6775-B2F4D5437BE4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569" name="Group 3568">
                  <a:extLst>
                    <a:ext uri="{FF2B5EF4-FFF2-40B4-BE49-F238E27FC236}">
                      <a16:creationId xmlns:a16="http://schemas.microsoft.com/office/drawing/2014/main" id="{801C2ECB-C10D-9989-B91F-0703DF9E49EE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574" name="Teardrop 3573">
                    <a:extLst>
                      <a:ext uri="{FF2B5EF4-FFF2-40B4-BE49-F238E27FC236}">
                        <a16:creationId xmlns:a16="http://schemas.microsoft.com/office/drawing/2014/main" id="{E6D932BC-04A7-5216-4966-EB6AF43AF9E0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575" name="Teardrop 3574">
                    <a:extLst>
                      <a:ext uri="{FF2B5EF4-FFF2-40B4-BE49-F238E27FC236}">
                        <a16:creationId xmlns:a16="http://schemas.microsoft.com/office/drawing/2014/main" id="{3EB438BD-3130-638A-57B4-D5F276DDADB1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576" name="Teardrop 3575">
                    <a:extLst>
                      <a:ext uri="{FF2B5EF4-FFF2-40B4-BE49-F238E27FC236}">
                        <a16:creationId xmlns:a16="http://schemas.microsoft.com/office/drawing/2014/main" id="{771F3B35-2D22-23AD-C7C4-5F60A08C2007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570" name="Group 3569">
                  <a:extLst>
                    <a:ext uri="{FF2B5EF4-FFF2-40B4-BE49-F238E27FC236}">
                      <a16:creationId xmlns:a16="http://schemas.microsoft.com/office/drawing/2014/main" id="{1C5163A5-1D80-F1CE-AEBB-1A1F3C19D61A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571" name="Teardrop 3570">
                    <a:extLst>
                      <a:ext uri="{FF2B5EF4-FFF2-40B4-BE49-F238E27FC236}">
                        <a16:creationId xmlns:a16="http://schemas.microsoft.com/office/drawing/2014/main" id="{3606C9EE-7C82-A5F2-5B5D-AB6198B0B637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572" name="Teardrop 3571">
                    <a:extLst>
                      <a:ext uri="{FF2B5EF4-FFF2-40B4-BE49-F238E27FC236}">
                        <a16:creationId xmlns:a16="http://schemas.microsoft.com/office/drawing/2014/main" id="{27886D8C-A88F-B042-723E-B556258541B1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573" name="Teardrop 3572">
                    <a:extLst>
                      <a:ext uri="{FF2B5EF4-FFF2-40B4-BE49-F238E27FC236}">
                        <a16:creationId xmlns:a16="http://schemas.microsoft.com/office/drawing/2014/main" id="{66315D75-E91C-F1A6-BC88-40F31759F115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577" name="Group 3576">
              <a:extLst>
                <a:ext uri="{FF2B5EF4-FFF2-40B4-BE49-F238E27FC236}">
                  <a16:creationId xmlns:a16="http://schemas.microsoft.com/office/drawing/2014/main" id="{13AA5897-B42C-26A1-257A-292FE9B5F8BB}"/>
                </a:ext>
              </a:extLst>
            </p:cNvPr>
            <p:cNvGrpSpPr/>
            <p:nvPr/>
          </p:nvGrpSpPr>
          <p:grpSpPr>
            <a:xfrm>
              <a:off x="9981746" y="964865"/>
              <a:ext cx="694266" cy="694836"/>
              <a:chOff x="544075" y="3049994"/>
              <a:chExt cx="2668124" cy="2450384"/>
            </a:xfrm>
          </p:grpSpPr>
          <p:sp>
            <p:nvSpPr>
              <p:cNvPr id="3578" name="Freeform: Shape 3577">
                <a:extLst>
                  <a:ext uri="{FF2B5EF4-FFF2-40B4-BE49-F238E27FC236}">
                    <a16:creationId xmlns:a16="http://schemas.microsoft.com/office/drawing/2014/main" id="{4F906688-7A68-7649-00E4-4890C3CD612A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579" name="Group 3578">
                <a:extLst>
                  <a:ext uri="{FF2B5EF4-FFF2-40B4-BE49-F238E27FC236}">
                    <a16:creationId xmlns:a16="http://schemas.microsoft.com/office/drawing/2014/main" id="{003CB785-21AE-4AD0-8366-5407D76C7DD7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580" name="Group 3579">
                  <a:extLst>
                    <a:ext uri="{FF2B5EF4-FFF2-40B4-BE49-F238E27FC236}">
                      <a16:creationId xmlns:a16="http://schemas.microsoft.com/office/drawing/2014/main" id="{30259CDC-762B-C1B8-FB4C-077B60D0061A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585" name="Teardrop 3584">
                    <a:extLst>
                      <a:ext uri="{FF2B5EF4-FFF2-40B4-BE49-F238E27FC236}">
                        <a16:creationId xmlns:a16="http://schemas.microsoft.com/office/drawing/2014/main" id="{DBC5F9B0-81BD-65EA-20C1-B76CFB4322DD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586" name="Teardrop 3585">
                    <a:extLst>
                      <a:ext uri="{FF2B5EF4-FFF2-40B4-BE49-F238E27FC236}">
                        <a16:creationId xmlns:a16="http://schemas.microsoft.com/office/drawing/2014/main" id="{21842D2F-CF35-14DA-C917-6A1E8823EB6C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587" name="Teardrop 3586">
                    <a:extLst>
                      <a:ext uri="{FF2B5EF4-FFF2-40B4-BE49-F238E27FC236}">
                        <a16:creationId xmlns:a16="http://schemas.microsoft.com/office/drawing/2014/main" id="{14F551ED-D528-7B2F-248B-BDA27DE8D339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581" name="Group 3580">
                  <a:extLst>
                    <a:ext uri="{FF2B5EF4-FFF2-40B4-BE49-F238E27FC236}">
                      <a16:creationId xmlns:a16="http://schemas.microsoft.com/office/drawing/2014/main" id="{B0977402-DB8C-143C-1A49-A03E9FE9CB1F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582" name="Teardrop 3581">
                    <a:extLst>
                      <a:ext uri="{FF2B5EF4-FFF2-40B4-BE49-F238E27FC236}">
                        <a16:creationId xmlns:a16="http://schemas.microsoft.com/office/drawing/2014/main" id="{807D3AD7-43F5-F939-1E19-0C6282E9FE31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583" name="Teardrop 3582">
                    <a:extLst>
                      <a:ext uri="{FF2B5EF4-FFF2-40B4-BE49-F238E27FC236}">
                        <a16:creationId xmlns:a16="http://schemas.microsoft.com/office/drawing/2014/main" id="{E86A6535-DF6D-EFAA-D6C7-FB76170D9755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584" name="Teardrop 3583">
                    <a:extLst>
                      <a:ext uri="{FF2B5EF4-FFF2-40B4-BE49-F238E27FC236}">
                        <a16:creationId xmlns:a16="http://schemas.microsoft.com/office/drawing/2014/main" id="{B7FFD183-6965-A5B8-3E83-851A65BEBF6F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588" name="Group 3587">
              <a:extLst>
                <a:ext uri="{FF2B5EF4-FFF2-40B4-BE49-F238E27FC236}">
                  <a16:creationId xmlns:a16="http://schemas.microsoft.com/office/drawing/2014/main" id="{30FB37D9-270E-44BD-544F-FC5818533555}"/>
                </a:ext>
              </a:extLst>
            </p:cNvPr>
            <p:cNvGrpSpPr/>
            <p:nvPr/>
          </p:nvGrpSpPr>
          <p:grpSpPr>
            <a:xfrm>
              <a:off x="9899069" y="3310871"/>
              <a:ext cx="694266" cy="694836"/>
              <a:chOff x="544075" y="3049994"/>
              <a:chExt cx="2668124" cy="2450384"/>
            </a:xfrm>
          </p:grpSpPr>
          <p:sp>
            <p:nvSpPr>
              <p:cNvPr id="3589" name="Freeform: Shape 3588">
                <a:extLst>
                  <a:ext uri="{FF2B5EF4-FFF2-40B4-BE49-F238E27FC236}">
                    <a16:creationId xmlns:a16="http://schemas.microsoft.com/office/drawing/2014/main" id="{CE5E25B7-1772-C13D-5B96-8A3F960B27F5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590" name="Group 3589">
                <a:extLst>
                  <a:ext uri="{FF2B5EF4-FFF2-40B4-BE49-F238E27FC236}">
                    <a16:creationId xmlns:a16="http://schemas.microsoft.com/office/drawing/2014/main" id="{8D414B2E-BF9A-8C54-0EDE-4127C1BD0707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591" name="Group 3590">
                  <a:extLst>
                    <a:ext uri="{FF2B5EF4-FFF2-40B4-BE49-F238E27FC236}">
                      <a16:creationId xmlns:a16="http://schemas.microsoft.com/office/drawing/2014/main" id="{32932E2C-820D-31D5-EFAE-58C701F6F9C8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596" name="Teardrop 3595">
                    <a:extLst>
                      <a:ext uri="{FF2B5EF4-FFF2-40B4-BE49-F238E27FC236}">
                        <a16:creationId xmlns:a16="http://schemas.microsoft.com/office/drawing/2014/main" id="{0656AC43-ECBA-73E2-53C2-8C1B6A3465F9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597" name="Teardrop 3596">
                    <a:extLst>
                      <a:ext uri="{FF2B5EF4-FFF2-40B4-BE49-F238E27FC236}">
                        <a16:creationId xmlns:a16="http://schemas.microsoft.com/office/drawing/2014/main" id="{6EB56743-9ED8-5168-BC7E-E625E15E58F6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598" name="Teardrop 3597">
                    <a:extLst>
                      <a:ext uri="{FF2B5EF4-FFF2-40B4-BE49-F238E27FC236}">
                        <a16:creationId xmlns:a16="http://schemas.microsoft.com/office/drawing/2014/main" id="{6E0ABA9D-1338-AB70-B64B-B588F4A304A2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592" name="Group 3591">
                  <a:extLst>
                    <a:ext uri="{FF2B5EF4-FFF2-40B4-BE49-F238E27FC236}">
                      <a16:creationId xmlns:a16="http://schemas.microsoft.com/office/drawing/2014/main" id="{FB53ECE5-B694-35B1-9D19-19EB4097144F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593" name="Teardrop 3592">
                    <a:extLst>
                      <a:ext uri="{FF2B5EF4-FFF2-40B4-BE49-F238E27FC236}">
                        <a16:creationId xmlns:a16="http://schemas.microsoft.com/office/drawing/2014/main" id="{E2A6FC38-E8C1-841E-573D-D5FDE84D8452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594" name="Teardrop 3593">
                    <a:extLst>
                      <a:ext uri="{FF2B5EF4-FFF2-40B4-BE49-F238E27FC236}">
                        <a16:creationId xmlns:a16="http://schemas.microsoft.com/office/drawing/2014/main" id="{39ACC65D-A1C3-17F3-4D0F-71D17C8E5E8B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595" name="Teardrop 3594">
                    <a:extLst>
                      <a:ext uri="{FF2B5EF4-FFF2-40B4-BE49-F238E27FC236}">
                        <a16:creationId xmlns:a16="http://schemas.microsoft.com/office/drawing/2014/main" id="{E8137C5E-2571-01AE-B0EF-2E2992E4BC3C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599" name="Group 3598">
              <a:extLst>
                <a:ext uri="{FF2B5EF4-FFF2-40B4-BE49-F238E27FC236}">
                  <a16:creationId xmlns:a16="http://schemas.microsoft.com/office/drawing/2014/main" id="{4DFF9BAA-A7BD-3C7A-C9F7-4C7B207DC604}"/>
                </a:ext>
              </a:extLst>
            </p:cNvPr>
            <p:cNvGrpSpPr/>
            <p:nvPr/>
          </p:nvGrpSpPr>
          <p:grpSpPr>
            <a:xfrm>
              <a:off x="10486827" y="4868429"/>
              <a:ext cx="694266" cy="694836"/>
              <a:chOff x="544075" y="3049994"/>
              <a:chExt cx="2668124" cy="2450384"/>
            </a:xfrm>
          </p:grpSpPr>
          <p:sp>
            <p:nvSpPr>
              <p:cNvPr id="3600" name="Freeform: Shape 3599">
                <a:extLst>
                  <a:ext uri="{FF2B5EF4-FFF2-40B4-BE49-F238E27FC236}">
                    <a16:creationId xmlns:a16="http://schemas.microsoft.com/office/drawing/2014/main" id="{2C38DFC0-0E6A-6EFE-5ABA-58A0F099038C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601" name="Group 3600">
                <a:extLst>
                  <a:ext uri="{FF2B5EF4-FFF2-40B4-BE49-F238E27FC236}">
                    <a16:creationId xmlns:a16="http://schemas.microsoft.com/office/drawing/2014/main" id="{85C5058A-B5B1-46D0-377E-436F0E301DB5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602" name="Group 3601">
                  <a:extLst>
                    <a:ext uri="{FF2B5EF4-FFF2-40B4-BE49-F238E27FC236}">
                      <a16:creationId xmlns:a16="http://schemas.microsoft.com/office/drawing/2014/main" id="{CE252795-12D9-A8CE-F40E-EBA73CF690A6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607" name="Teardrop 3606">
                    <a:extLst>
                      <a:ext uri="{FF2B5EF4-FFF2-40B4-BE49-F238E27FC236}">
                        <a16:creationId xmlns:a16="http://schemas.microsoft.com/office/drawing/2014/main" id="{41C754F0-355A-7162-53D9-657D7386DE8A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608" name="Teardrop 3607">
                    <a:extLst>
                      <a:ext uri="{FF2B5EF4-FFF2-40B4-BE49-F238E27FC236}">
                        <a16:creationId xmlns:a16="http://schemas.microsoft.com/office/drawing/2014/main" id="{1B403E16-34F2-EEF1-568E-46801978FE73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609" name="Teardrop 3608">
                    <a:extLst>
                      <a:ext uri="{FF2B5EF4-FFF2-40B4-BE49-F238E27FC236}">
                        <a16:creationId xmlns:a16="http://schemas.microsoft.com/office/drawing/2014/main" id="{C9C9B7CE-2C0F-E877-95B8-8EB557FAA55F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603" name="Group 3602">
                  <a:extLst>
                    <a:ext uri="{FF2B5EF4-FFF2-40B4-BE49-F238E27FC236}">
                      <a16:creationId xmlns:a16="http://schemas.microsoft.com/office/drawing/2014/main" id="{A37978D3-B93E-42EC-6D9A-7EE5D576CAFB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604" name="Teardrop 3603">
                    <a:extLst>
                      <a:ext uri="{FF2B5EF4-FFF2-40B4-BE49-F238E27FC236}">
                        <a16:creationId xmlns:a16="http://schemas.microsoft.com/office/drawing/2014/main" id="{D24D5CA4-4073-D841-3761-DC8237B992D9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605" name="Teardrop 3604">
                    <a:extLst>
                      <a:ext uri="{FF2B5EF4-FFF2-40B4-BE49-F238E27FC236}">
                        <a16:creationId xmlns:a16="http://schemas.microsoft.com/office/drawing/2014/main" id="{66D7F528-914C-FCE9-F409-05744521B396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606" name="Teardrop 3605">
                    <a:extLst>
                      <a:ext uri="{FF2B5EF4-FFF2-40B4-BE49-F238E27FC236}">
                        <a16:creationId xmlns:a16="http://schemas.microsoft.com/office/drawing/2014/main" id="{42CF1CAB-5B35-EBDB-BD02-F18B97FD5345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610" name="Group 3609">
              <a:extLst>
                <a:ext uri="{FF2B5EF4-FFF2-40B4-BE49-F238E27FC236}">
                  <a16:creationId xmlns:a16="http://schemas.microsoft.com/office/drawing/2014/main" id="{67950B7F-321C-3B8E-6E45-2B06C031F747}"/>
                </a:ext>
              </a:extLst>
            </p:cNvPr>
            <p:cNvGrpSpPr/>
            <p:nvPr/>
          </p:nvGrpSpPr>
          <p:grpSpPr>
            <a:xfrm>
              <a:off x="11731778" y="5559046"/>
              <a:ext cx="694266" cy="694836"/>
              <a:chOff x="544075" y="3049994"/>
              <a:chExt cx="2668124" cy="2450384"/>
            </a:xfrm>
          </p:grpSpPr>
          <p:sp>
            <p:nvSpPr>
              <p:cNvPr id="3611" name="Freeform: Shape 3610">
                <a:extLst>
                  <a:ext uri="{FF2B5EF4-FFF2-40B4-BE49-F238E27FC236}">
                    <a16:creationId xmlns:a16="http://schemas.microsoft.com/office/drawing/2014/main" id="{9D3D727C-71B2-4F48-FB1B-864F1825B091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612" name="Group 3611">
                <a:extLst>
                  <a:ext uri="{FF2B5EF4-FFF2-40B4-BE49-F238E27FC236}">
                    <a16:creationId xmlns:a16="http://schemas.microsoft.com/office/drawing/2014/main" id="{DC09E423-0CAB-4239-F8C1-7D7214B9EF2A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613" name="Group 3612">
                  <a:extLst>
                    <a:ext uri="{FF2B5EF4-FFF2-40B4-BE49-F238E27FC236}">
                      <a16:creationId xmlns:a16="http://schemas.microsoft.com/office/drawing/2014/main" id="{6A95A5B4-6C45-B265-E8E9-3668E2D68BDD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618" name="Teardrop 3617">
                    <a:extLst>
                      <a:ext uri="{FF2B5EF4-FFF2-40B4-BE49-F238E27FC236}">
                        <a16:creationId xmlns:a16="http://schemas.microsoft.com/office/drawing/2014/main" id="{420601A1-96C3-146A-1A8A-6D47BD526C96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619" name="Teardrop 3618">
                    <a:extLst>
                      <a:ext uri="{FF2B5EF4-FFF2-40B4-BE49-F238E27FC236}">
                        <a16:creationId xmlns:a16="http://schemas.microsoft.com/office/drawing/2014/main" id="{49734CD8-BB41-B832-4A1A-9EC73E36EEA4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620" name="Teardrop 3619">
                    <a:extLst>
                      <a:ext uri="{FF2B5EF4-FFF2-40B4-BE49-F238E27FC236}">
                        <a16:creationId xmlns:a16="http://schemas.microsoft.com/office/drawing/2014/main" id="{2162EF89-146D-2A3C-F011-4FA29C9B9F4B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614" name="Group 3613">
                  <a:extLst>
                    <a:ext uri="{FF2B5EF4-FFF2-40B4-BE49-F238E27FC236}">
                      <a16:creationId xmlns:a16="http://schemas.microsoft.com/office/drawing/2014/main" id="{E60B9ED0-CD38-F197-965E-ACE3F9527D5A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615" name="Teardrop 3614">
                    <a:extLst>
                      <a:ext uri="{FF2B5EF4-FFF2-40B4-BE49-F238E27FC236}">
                        <a16:creationId xmlns:a16="http://schemas.microsoft.com/office/drawing/2014/main" id="{70F2BB50-6BDE-5F29-AE8A-14D2FD7A8BE6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616" name="Teardrop 3615">
                    <a:extLst>
                      <a:ext uri="{FF2B5EF4-FFF2-40B4-BE49-F238E27FC236}">
                        <a16:creationId xmlns:a16="http://schemas.microsoft.com/office/drawing/2014/main" id="{250E5115-DEF9-1D5E-15D4-DF8B8CC57DE5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617" name="Teardrop 3616">
                    <a:extLst>
                      <a:ext uri="{FF2B5EF4-FFF2-40B4-BE49-F238E27FC236}">
                        <a16:creationId xmlns:a16="http://schemas.microsoft.com/office/drawing/2014/main" id="{76AF91B0-D5D7-7280-3013-3816D8EB94BC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621" name="Group 3620">
              <a:extLst>
                <a:ext uri="{FF2B5EF4-FFF2-40B4-BE49-F238E27FC236}">
                  <a16:creationId xmlns:a16="http://schemas.microsoft.com/office/drawing/2014/main" id="{10DD36F7-3118-9F60-35D5-CB4DC74BD9E1}"/>
                </a:ext>
              </a:extLst>
            </p:cNvPr>
            <p:cNvGrpSpPr/>
            <p:nvPr/>
          </p:nvGrpSpPr>
          <p:grpSpPr>
            <a:xfrm>
              <a:off x="10959999" y="5532106"/>
              <a:ext cx="694266" cy="694836"/>
              <a:chOff x="544075" y="3049994"/>
              <a:chExt cx="2668124" cy="2450384"/>
            </a:xfrm>
          </p:grpSpPr>
          <p:sp>
            <p:nvSpPr>
              <p:cNvPr id="3622" name="Freeform: Shape 3621">
                <a:extLst>
                  <a:ext uri="{FF2B5EF4-FFF2-40B4-BE49-F238E27FC236}">
                    <a16:creationId xmlns:a16="http://schemas.microsoft.com/office/drawing/2014/main" id="{4B167260-F56B-C6D4-7859-FDDEE35D8DD7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623" name="Group 3622">
                <a:extLst>
                  <a:ext uri="{FF2B5EF4-FFF2-40B4-BE49-F238E27FC236}">
                    <a16:creationId xmlns:a16="http://schemas.microsoft.com/office/drawing/2014/main" id="{CAAB6F0E-08B5-3157-3C66-6EF421A3ED9A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624" name="Group 3623">
                  <a:extLst>
                    <a:ext uri="{FF2B5EF4-FFF2-40B4-BE49-F238E27FC236}">
                      <a16:creationId xmlns:a16="http://schemas.microsoft.com/office/drawing/2014/main" id="{062A9535-638A-DC8E-B8FE-07E6390261DE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629" name="Teardrop 3628">
                    <a:extLst>
                      <a:ext uri="{FF2B5EF4-FFF2-40B4-BE49-F238E27FC236}">
                        <a16:creationId xmlns:a16="http://schemas.microsoft.com/office/drawing/2014/main" id="{25406513-E93E-4727-F172-5C91CB9E644D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630" name="Teardrop 3629">
                    <a:extLst>
                      <a:ext uri="{FF2B5EF4-FFF2-40B4-BE49-F238E27FC236}">
                        <a16:creationId xmlns:a16="http://schemas.microsoft.com/office/drawing/2014/main" id="{E6C75DCA-92C9-F940-B215-263ACCD3CCC3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631" name="Teardrop 3630">
                    <a:extLst>
                      <a:ext uri="{FF2B5EF4-FFF2-40B4-BE49-F238E27FC236}">
                        <a16:creationId xmlns:a16="http://schemas.microsoft.com/office/drawing/2014/main" id="{86974C38-F0CA-82B2-BDE4-6549F6A55649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625" name="Group 3624">
                  <a:extLst>
                    <a:ext uri="{FF2B5EF4-FFF2-40B4-BE49-F238E27FC236}">
                      <a16:creationId xmlns:a16="http://schemas.microsoft.com/office/drawing/2014/main" id="{4980EC86-9BD2-DB96-15EB-E05D6324ACEA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626" name="Teardrop 3625">
                    <a:extLst>
                      <a:ext uri="{FF2B5EF4-FFF2-40B4-BE49-F238E27FC236}">
                        <a16:creationId xmlns:a16="http://schemas.microsoft.com/office/drawing/2014/main" id="{B94E054C-9EC9-174E-177A-9F1A925E2F42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627" name="Teardrop 3626">
                    <a:extLst>
                      <a:ext uri="{FF2B5EF4-FFF2-40B4-BE49-F238E27FC236}">
                        <a16:creationId xmlns:a16="http://schemas.microsoft.com/office/drawing/2014/main" id="{F8D8B46A-C84A-A6FB-19FF-1E3C1168495B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628" name="Teardrop 3627">
                    <a:extLst>
                      <a:ext uri="{FF2B5EF4-FFF2-40B4-BE49-F238E27FC236}">
                        <a16:creationId xmlns:a16="http://schemas.microsoft.com/office/drawing/2014/main" id="{B692FDEE-1521-0ACA-E908-3BB496B8B586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632" name="Group 3631">
              <a:extLst>
                <a:ext uri="{FF2B5EF4-FFF2-40B4-BE49-F238E27FC236}">
                  <a16:creationId xmlns:a16="http://schemas.microsoft.com/office/drawing/2014/main" id="{B5094347-5BD7-C96C-BA95-AB1BC924E20E}"/>
                </a:ext>
              </a:extLst>
            </p:cNvPr>
            <p:cNvGrpSpPr/>
            <p:nvPr/>
          </p:nvGrpSpPr>
          <p:grpSpPr>
            <a:xfrm>
              <a:off x="11612516" y="6230231"/>
              <a:ext cx="694266" cy="694836"/>
              <a:chOff x="544075" y="3049994"/>
              <a:chExt cx="2668124" cy="2450384"/>
            </a:xfrm>
          </p:grpSpPr>
          <p:sp>
            <p:nvSpPr>
              <p:cNvPr id="3633" name="Freeform: Shape 3632">
                <a:extLst>
                  <a:ext uri="{FF2B5EF4-FFF2-40B4-BE49-F238E27FC236}">
                    <a16:creationId xmlns:a16="http://schemas.microsoft.com/office/drawing/2014/main" id="{ED12DE39-6E30-64BC-EC40-0A8DF938D80B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634" name="Group 3633">
                <a:extLst>
                  <a:ext uri="{FF2B5EF4-FFF2-40B4-BE49-F238E27FC236}">
                    <a16:creationId xmlns:a16="http://schemas.microsoft.com/office/drawing/2014/main" id="{F19A81A8-DE0B-3ABC-C2C0-E507A40DB4D5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635" name="Group 3634">
                  <a:extLst>
                    <a:ext uri="{FF2B5EF4-FFF2-40B4-BE49-F238E27FC236}">
                      <a16:creationId xmlns:a16="http://schemas.microsoft.com/office/drawing/2014/main" id="{C1EC6148-06F4-2B82-701A-46F11CA53E75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640" name="Teardrop 3639">
                    <a:extLst>
                      <a:ext uri="{FF2B5EF4-FFF2-40B4-BE49-F238E27FC236}">
                        <a16:creationId xmlns:a16="http://schemas.microsoft.com/office/drawing/2014/main" id="{E12F6FAF-5C40-05F1-CBA8-CD042257547E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641" name="Teardrop 3640">
                    <a:extLst>
                      <a:ext uri="{FF2B5EF4-FFF2-40B4-BE49-F238E27FC236}">
                        <a16:creationId xmlns:a16="http://schemas.microsoft.com/office/drawing/2014/main" id="{789023A4-AFCA-A6A7-EC42-E7C18E3ABF18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642" name="Teardrop 3641">
                    <a:extLst>
                      <a:ext uri="{FF2B5EF4-FFF2-40B4-BE49-F238E27FC236}">
                        <a16:creationId xmlns:a16="http://schemas.microsoft.com/office/drawing/2014/main" id="{C672155F-8A96-D71B-8109-5DE38699C29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636" name="Group 3635">
                  <a:extLst>
                    <a:ext uri="{FF2B5EF4-FFF2-40B4-BE49-F238E27FC236}">
                      <a16:creationId xmlns:a16="http://schemas.microsoft.com/office/drawing/2014/main" id="{705C4E5F-E5CA-4100-87AA-A627C96DAE89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637" name="Teardrop 3636">
                    <a:extLst>
                      <a:ext uri="{FF2B5EF4-FFF2-40B4-BE49-F238E27FC236}">
                        <a16:creationId xmlns:a16="http://schemas.microsoft.com/office/drawing/2014/main" id="{24F3DC04-A210-8C9B-68C3-727BC5BA3254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638" name="Teardrop 3637">
                    <a:extLst>
                      <a:ext uri="{FF2B5EF4-FFF2-40B4-BE49-F238E27FC236}">
                        <a16:creationId xmlns:a16="http://schemas.microsoft.com/office/drawing/2014/main" id="{DB97C21A-F96D-9F62-FEEB-4034D77CB3FD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639" name="Teardrop 3638">
                    <a:extLst>
                      <a:ext uri="{FF2B5EF4-FFF2-40B4-BE49-F238E27FC236}">
                        <a16:creationId xmlns:a16="http://schemas.microsoft.com/office/drawing/2014/main" id="{E7FD5428-B76F-8699-7D30-7216E2F6F997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643" name="Group 3642">
              <a:extLst>
                <a:ext uri="{FF2B5EF4-FFF2-40B4-BE49-F238E27FC236}">
                  <a16:creationId xmlns:a16="http://schemas.microsoft.com/office/drawing/2014/main" id="{87BDA9B5-FD10-F17D-7375-0F269150F2F7}"/>
                </a:ext>
              </a:extLst>
            </p:cNvPr>
            <p:cNvGrpSpPr/>
            <p:nvPr/>
          </p:nvGrpSpPr>
          <p:grpSpPr>
            <a:xfrm>
              <a:off x="10833960" y="6195047"/>
              <a:ext cx="694266" cy="694836"/>
              <a:chOff x="544075" y="3049994"/>
              <a:chExt cx="2668124" cy="2450384"/>
            </a:xfrm>
          </p:grpSpPr>
          <p:sp>
            <p:nvSpPr>
              <p:cNvPr id="3644" name="Freeform: Shape 3643">
                <a:extLst>
                  <a:ext uri="{FF2B5EF4-FFF2-40B4-BE49-F238E27FC236}">
                    <a16:creationId xmlns:a16="http://schemas.microsoft.com/office/drawing/2014/main" id="{0721F6D5-0445-894A-CBF4-36991EF7312B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645" name="Group 3644">
                <a:extLst>
                  <a:ext uri="{FF2B5EF4-FFF2-40B4-BE49-F238E27FC236}">
                    <a16:creationId xmlns:a16="http://schemas.microsoft.com/office/drawing/2014/main" id="{39813174-AA84-7049-D9E6-0AB85CF5D82D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646" name="Group 3645">
                  <a:extLst>
                    <a:ext uri="{FF2B5EF4-FFF2-40B4-BE49-F238E27FC236}">
                      <a16:creationId xmlns:a16="http://schemas.microsoft.com/office/drawing/2014/main" id="{EAD7A046-77DF-8A8B-CBC6-7C95DD9B846F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651" name="Teardrop 3650">
                    <a:extLst>
                      <a:ext uri="{FF2B5EF4-FFF2-40B4-BE49-F238E27FC236}">
                        <a16:creationId xmlns:a16="http://schemas.microsoft.com/office/drawing/2014/main" id="{7C4E8BCF-DD7E-CD9B-CA88-C79E8916787E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652" name="Teardrop 3651">
                    <a:extLst>
                      <a:ext uri="{FF2B5EF4-FFF2-40B4-BE49-F238E27FC236}">
                        <a16:creationId xmlns:a16="http://schemas.microsoft.com/office/drawing/2014/main" id="{E7FF8DCA-038A-2955-245F-DECF2914FC8C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653" name="Teardrop 3652">
                    <a:extLst>
                      <a:ext uri="{FF2B5EF4-FFF2-40B4-BE49-F238E27FC236}">
                        <a16:creationId xmlns:a16="http://schemas.microsoft.com/office/drawing/2014/main" id="{2D78D412-E46B-66FD-D380-9C6AE547A1C9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647" name="Group 3646">
                  <a:extLst>
                    <a:ext uri="{FF2B5EF4-FFF2-40B4-BE49-F238E27FC236}">
                      <a16:creationId xmlns:a16="http://schemas.microsoft.com/office/drawing/2014/main" id="{7D17DA78-6D33-4133-4007-4B673C7C281B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648" name="Teardrop 3647">
                    <a:extLst>
                      <a:ext uri="{FF2B5EF4-FFF2-40B4-BE49-F238E27FC236}">
                        <a16:creationId xmlns:a16="http://schemas.microsoft.com/office/drawing/2014/main" id="{9F5898DE-B181-3675-8E24-A867DC6263EA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649" name="Teardrop 3648">
                    <a:extLst>
                      <a:ext uri="{FF2B5EF4-FFF2-40B4-BE49-F238E27FC236}">
                        <a16:creationId xmlns:a16="http://schemas.microsoft.com/office/drawing/2014/main" id="{4E99EEA5-FEF2-4684-3AE8-D74840390868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650" name="Teardrop 3649">
                    <a:extLst>
                      <a:ext uri="{FF2B5EF4-FFF2-40B4-BE49-F238E27FC236}">
                        <a16:creationId xmlns:a16="http://schemas.microsoft.com/office/drawing/2014/main" id="{1A618997-BCB0-37A3-97A7-6437FE89726A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654" name="Group 3653">
              <a:extLst>
                <a:ext uri="{FF2B5EF4-FFF2-40B4-BE49-F238E27FC236}">
                  <a16:creationId xmlns:a16="http://schemas.microsoft.com/office/drawing/2014/main" id="{45D3A452-330F-8611-A2D4-489FE263C663}"/>
                </a:ext>
              </a:extLst>
            </p:cNvPr>
            <p:cNvGrpSpPr/>
            <p:nvPr/>
          </p:nvGrpSpPr>
          <p:grpSpPr>
            <a:xfrm>
              <a:off x="10115981" y="6163164"/>
              <a:ext cx="694266" cy="694836"/>
              <a:chOff x="544075" y="3049994"/>
              <a:chExt cx="2668124" cy="2450384"/>
            </a:xfrm>
          </p:grpSpPr>
          <p:sp>
            <p:nvSpPr>
              <p:cNvPr id="3655" name="Freeform: Shape 3654">
                <a:extLst>
                  <a:ext uri="{FF2B5EF4-FFF2-40B4-BE49-F238E27FC236}">
                    <a16:creationId xmlns:a16="http://schemas.microsoft.com/office/drawing/2014/main" id="{24CC5999-E89F-EA07-C301-4339FCAA1F1E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656" name="Group 3655">
                <a:extLst>
                  <a:ext uri="{FF2B5EF4-FFF2-40B4-BE49-F238E27FC236}">
                    <a16:creationId xmlns:a16="http://schemas.microsoft.com/office/drawing/2014/main" id="{225A2735-A7F8-791E-7299-4654B3C7ED0F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657" name="Group 3656">
                  <a:extLst>
                    <a:ext uri="{FF2B5EF4-FFF2-40B4-BE49-F238E27FC236}">
                      <a16:creationId xmlns:a16="http://schemas.microsoft.com/office/drawing/2014/main" id="{F19ACDEA-34EA-DB57-0236-FE810CCF2F49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662" name="Teardrop 3661">
                    <a:extLst>
                      <a:ext uri="{FF2B5EF4-FFF2-40B4-BE49-F238E27FC236}">
                        <a16:creationId xmlns:a16="http://schemas.microsoft.com/office/drawing/2014/main" id="{2D55C459-B5D2-D711-2CCF-549D1EA9E520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663" name="Teardrop 3662">
                    <a:extLst>
                      <a:ext uri="{FF2B5EF4-FFF2-40B4-BE49-F238E27FC236}">
                        <a16:creationId xmlns:a16="http://schemas.microsoft.com/office/drawing/2014/main" id="{AC95377D-56E8-F515-C90D-817F5541ECFD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664" name="Teardrop 3663">
                    <a:extLst>
                      <a:ext uri="{FF2B5EF4-FFF2-40B4-BE49-F238E27FC236}">
                        <a16:creationId xmlns:a16="http://schemas.microsoft.com/office/drawing/2014/main" id="{3AE17D35-A283-05D9-7239-C4EC373052AA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658" name="Group 3657">
                  <a:extLst>
                    <a:ext uri="{FF2B5EF4-FFF2-40B4-BE49-F238E27FC236}">
                      <a16:creationId xmlns:a16="http://schemas.microsoft.com/office/drawing/2014/main" id="{5AE176D3-497B-EDBA-445A-6C53DD2C9C7B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659" name="Teardrop 3658">
                    <a:extLst>
                      <a:ext uri="{FF2B5EF4-FFF2-40B4-BE49-F238E27FC236}">
                        <a16:creationId xmlns:a16="http://schemas.microsoft.com/office/drawing/2014/main" id="{51F3AE9C-2F61-212F-1475-F86D5692E630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660" name="Teardrop 3659">
                    <a:extLst>
                      <a:ext uri="{FF2B5EF4-FFF2-40B4-BE49-F238E27FC236}">
                        <a16:creationId xmlns:a16="http://schemas.microsoft.com/office/drawing/2014/main" id="{276BCB4F-9A7C-970B-3D70-38BF5AB24A20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661" name="Teardrop 3660">
                    <a:extLst>
                      <a:ext uri="{FF2B5EF4-FFF2-40B4-BE49-F238E27FC236}">
                        <a16:creationId xmlns:a16="http://schemas.microsoft.com/office/drawing/2014/main" id="{FD48C801-4011-B735-63CB-0D3EA22A105D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665" name="Group 3664">
              <a:extLst>
                <a:ext uri="{FF2B5EF4-FFF2-40B4-BE49-F238E27FC236}">
                  <a16:creationId xmlns:a16="http://schemas.microsoft.com/office/drawing/2014/main" id="{73FDEB34-847A-5E6D-8F82-433D8A7B8855}"/>
                </a:ext>
              </a:extLst>
            </p:cNvPr>
            <p:cNvGrpSpPr/>
            <p:nvPr/>
          </p:nvGrpSpPr>
          <p:grpSpPr>
            <a:xfrm>
              <a:off x="10037706" y="5434190"/>
              <a:ext cx="694266" cy="694836"/>
              <a:chOff x="544075" y="3049994"/>
              <a:chExt cx="2668124" cy="2450384"/>
            </a:xfrm>
          </p:grpSpPr>
          <p:sp>
            <p:nvSpPr>
              <p:cNvPr id="3666" name="Freeform: Shape 3665">
                <a:extLst>
                  <a:ext uri="{FF2B5EF4-FFF2-40B4-BE49-F238E27FC236}">
                    <a16:creationId xmlns:a16="http://schemas.microsoft.com/office/drawing/2014/main" id="{4F63AB2C-6E14-E75C-B130-96351C0C47B0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667" name="Group 3666">
                <a:extLst>
                  <a:ext uri="{FF2B5EF4-FFF2-40B4-BE49-F238E27FC236}">
                    <a16:creationId xmlns:a16="http://schemas.microsoft.com/office/drawing/2014/main" id="{BBF746B3-99D3-6583-FAD6-4D54BE9ED603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668" name="Group 3667">
                  <a:extLst>
                    <a:ext uri="{FF2B5EF4-FFF2-40B4-BE49-F238E27FC236}">
                      <a16:creationId xmlns:a16="http://schemas.microsoft.com/office/drawing/2014/main" id="{9477289A-8A1A-13FD-01AA-E3D22F2B8BA1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673" name="Teardrop 3672">
                    <a:extLst>
                      <a:ext uri="{FF2B5EF4-FFF2-40B4-BE49-F238E27FC236}">
                        <a16:creationId xmlns:a16="http://schemas.microsoft.com/office/drawing/2014/main" id="{4CC2E517-B142-2D36-F8C5-271AB8A12102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674" name="Teardrop 3673">
                    <a:extLst>
                      <a:ext uri="{FF2B5EF4-FFF2-40B4-BE49-F238E27FC236}">
                        <a16:creationId xmlns:a16="http://schemas.microsoft.com/office/drawing/2014/main" id="{EB482B22-3365-EE57-38FA-BBEFA42630BE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675" name="Teardrop 3674">
                    <a:extLst>
                      <a:ext uri="{FF2B5EF4-FFF2-40B4-BE49-F238E27FC236}">
                        <a16:creationId xmlns:a16="http://schemas.microsoft.com/office/drawing/2014/main" id="{CF99569B-48B0-5681-E1E3-2A2C16951E37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669" name="Group 3668">
                  <a:extLst>
                    <a:ext uri="{FF2B5EF4-FFF2-40B4-BE49-F238E27FC236}">
                      <a16:creationId xmlns:a16="http://schemas.microsoft.com/office/drawing/2014/main" id="{A9D6547D-D3CD-CDBA-8C8A-DB02BFD85110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670" name="Teardrop 3669">
                    <a:extLst>
                      <a:ext uri="{FF2B5EF4-FFF2-40B4-BE49-F238E27FC236}">
                        <a16:creationId xmlns:a16="http://schemas.microsoft.com/office/drawing/2014/main" id="{97BBEDBB-26A1-784F-9E9E-B0486C7CD9B0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671" name="Teardrop 3670">
                    <a:extLst>
                      <a:ext uri="{FF2B5EF4-FFF2-40B4-BE49-F238E27FC236}">
                        <a16:creationId xmlns:a16="http://schemas.microsoft.com/office/drawing/2014/main" id="{96899330-24AB-84DC-6E3B-76320AD31312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672" name="Teardrop 3671">
                    <a:extLst>
                      <a:ext uri="{FF2B5EF4-FFF2-40B4-BE49-F238E27FC236}">
                        <a16:creationId xmlns:a16="http://schemas.microsoft.com/office/drawing/2014/main" id="{FE8CC917-D4E8-08FE-12DD-74B5D07276AB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676" name="Group 3675">
              <a:extLst>
                <a:ext uri="{FF2B5EF4-FFF2-40B4-BE49-F238E27FC236}">
                  <a16:creationId xmlns:a16="http://schemas.microsoft.com/office/drawing/2014/main" id="{1B5B785A-2449-D7F9-CDC1-938D7EBE3925}"/>
                </a:ext>
              </a:extLst>
            </p:cNvPr>
            <p:cNvGrpSpPr/>
            <p:nvPr/>
          </p:nvGrpSpPr>
          <p:grpSpPr>
            <a:xfrm>
              <a:off x="9335727" y="6087679"/>
              <a:ext cx="694266" cy="694836"/>
              <a:chOff x="544075" y="3049994"/>
              <a:chExt cx="2668124" cy="2450384"/>
            </a:xfrm>
          </p:grpSpPr>
          <p:sp>
            <p:nvSpPr>
              <p:cNvPr id="3677" name="Freeform: Shape 3676">
                <a:extLst>
                  <a:ext uri="{FF2B5EF4-FFF2-40B4-BE49-F238E27FC236}">
                    <a16:creationId xmlns:a16="http://schemas.microsoft.com/office/drawing/2014/main" id="{B213EC64-C1BE-4EEB-72F3-7413F800EF74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678" name="Group 3677">
                <a:extLst>
                  <a:ext uri="{FF2B5EF4-FFF2-40B4-BE49-F238E27FC236}">
                    <a16:creationId xmlns:a16="http://schemas.microsoft.com/office/drawing/2014/main" id="{9335DFBE-2647-EF0E-02F2-E617E132E0FF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679" name="Group 3678">
                  <a:extLst>
                    <a:ext uri="{FF2B5EF4-FFF2-40B4-BE49-F238E27FC236}">
                      <a16:creationId xmlns:a16="http://schemas.microsoft.com/office/drawing/2014/main" id="{042103D6-83F8-0823-D1E3-63177C76C5C4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684" name="Teardrop 3683">
                    <a:extLst>
                      <a:ext uri="{FF2B5EF4-FFF2-40B4-BE49-F238E27FC236}">
                        <a16:creationId xmlns:a16="http://schemas.microsoft.com/office/drawing/2014/main" id="{A579E4D3-AAE3-464C-16A2-DED50734EE9B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685" name="Teardrop 3684">
                    <a:extLst>
                      <a:ext uri="{FF2B5EF4-FFF2-40B4-BE49-F238E27FC236}">
                        <a16:creationId xmlns:a16="http://schemas.microsoft.com/office/drawing/2014/main" id="{FE2B8566-8084-F31F-DACB-A2F338D111F8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686" name="Teardrop 3685">
                    <a:extLst>
                      <a:ext uri="{FF2B5EF4-FFF2-40B4-BE49-F238E27FC236}">
                        <a16:creationId xmlns:a16="http://schemas.microsoft.com/office/drawing/2014/main" id="{73C50467-4734-F594-2408-25E1355891F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680" name="Group 3679">
                  <a:extLst>
                    <a:ext uri="{FF2B5EF4-FFF2-40B4-BE49-F238E27FC236}">
                      <a16:creationId xmlns:a16="http://schemas.microsoft.com/office/drawing/2014/main" id="{2B2658D5-30F0-4F86-73E6-151549287923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681" name="Teardrop 3680">
                    <a:extLst>
                      <a:ext uri="{FF2B5EF4-FFF2-40B4-BE49-F238E27FC236}">
                        <a16:creationId xmlns:a16="http://schemas.microsoft.com/office/drawing/2014/main" id="{6F02E762-91E1-F86D-95ED-B7BB8A4E682F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682" name="Teardrop 3681">
                    <a:extLst>
                      <a:ext uri="{FF2B5EF4-FFF2-40B4-BE49-F238E27FC236}">
                        <a16:creationId xmlns:a16="http://schemas.microsoft.com/office/drawing/2014/main" id="{6A5ABBC8-F043-F5C4-7D9B-A0B69D2A2DB0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683" name="Teardrop 3682">
                    <a:extLst>
                      <a:ext uri="{FF2B5EF4-FFF2-40B4-BE49-F238E27FC236}">
                        <a16:creationId xmlns:a16="http://schemas.microsoft.com/office/drawing/2014/main" id="{23D9F6F3-326C-0D4D-CDB7-2A40FCFA37E7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687" name="Group 3686">
              <a:extLst>
                <a:ext uri="{FF2B5EF4-FFF2-40B4-BE49-F238E27FC236}">
                  <a16:creationId xmlns:a16="http://schemas.microsoft.com/office/drawing/2014/main" id="{7470CDE7-0074-D5D0-D151-83149D7815FA}"/>
                </a:ext>
              </a:extLst>
            </p:cNvPr>
            <p:cNvGrpSpPr/>
            <p:nvPr/>
          </p:nvGrpSpPr>
          <p:grpSpPr>
            <a:xfrm>
              <a:off x="9620956" y="4673677"/>
              <a:ext cx="694266" cy="694836"/>
              <a:chOff x="544075" y="3049994"/>
              <a:chExt cx="2668124" cy="2450384"/>
            </a:xfrm>
          </p:grpSpPr>
          <p:sp>
            <p:nvSpPr>
              <p:cNvPr id="3688" name="Freeform: Shape 3687">
                <a:extLst>
                  <a:ext uri="{FF2B5EF4-FFF2-40B4-BE49-F238E27FC236}">
                    <a16:creationId xmlns:a16="http://schemas.microsoft.com/office/drawing/2014/main" id="{DA066238-9E5D-B628-83D0-BEE8B2A0FB4A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689" name="Group 3688">
                <a:extLst>
                  <a:ext uri="{FF2B5EF4-FFF2-40B4-BE49-F238E27FC236}">
                    <a16:creationId xmlns:a16="http://schemas.microsoft.com/office/drawing/2014/main" id="{4380EAA1-4140-3B94-ABED-BF191879036D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690" name="Group 3689">
                  <a:extLst>
                    <a:ext uri="{FF2B5EF4-FFF2-40B4-BE49-F238E27FC236}">
                      <a16:creationId xmlns:a16="http://schemas.microsoft.com/office/drawing/2014/main" id="{DCEAA296-6C06-7080-AEF8-4C791DF0ECD2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695" name="Teardrop 3694">
                    <a:extLst>
                      <a:ext uri="{FF2B5EF4-FFF2-40B4-BE49-F238E27FC236}">
                        <a16:creationId xmlns:a16="http://schemas.microsoft.com/office/drawing/2014/main" id="{41719F1F-2E05-1A34-486B-3159DD80142D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696" name="Teardrop 3695">
                    <a:extLst>
                      <a:ext uri="{FF2B5EF4-FFF2-40B4-BE49-F238E27FC236}">
                        <a16:creationId xmlns:a16="http://schemas.microsoft.com/office/drawing/2014/main" id="{58293AA0-EE04-9D2E-F57F-7F4B7536B87F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697" name="Teardrop 3696">
                    <a:extLst>
                      <a:ext uri="{FF2B5EF4-FFF2-40B4-BE49-F238E27FC236}">
                        <a16:creationId xmlns:a16="http://schemas.microsoft.com/office/drawing/2014/main" id="{F9A02C1B-D062-75A9-8C40-670215670EF6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691" name="Group 3690">
                  <a:extLst>
                    <a:ext uri="{FF2B5EF4-FFF2-40B4-BE49-F238E27FC236}">
                      <a16:creationId xmlns:a16="http://schemas.microsoft.com/office/drawing/2014/main" id="{2AE72877-432F-E066-D02D-9F99326DA6F9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692" name="Teardrop 3691">
                    <a:extLst>
                      <a:ext uri="{FF2B5EF4-FFF2-40B4-BE49-F238E27FC236}">
                        <a16:creationId xmlns:a16="http://schemas.microsoft.com/office/drawing/2014/main" id="{4EC70280-D606-19BC-751D-03FF0E983D21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693" name="Teardrop 3692">
                    <a:extLst>
                      <a:ext uri="{FF2B5EF4-FFF2-40B4-BE49-F238E27FC236}">
                        <a16:creationId xmlns:a16="http://schemas.microsoft.com/office/drawing/2014/main" id="{E9EC3D54-4E45-0D31-4556-1FD062E3BB42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694" name="Teardrop 3693">
                    <a:extLst>
                      <a:ext uri="{FF2B5EF4-FFF2-40B4-BE49-F238E27FC236}">
                        <a16:creationId xmlns:a16="http://schemas.microsoft.com/office/drawing/2014/main" id="{D0B81318-EB43-A4E1-9EDB-C4D5632BA3C2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698" name="Group 3697">
              <a:extLst>
                <a:ext uri="{FF2B5EF4-FFF2-40B4-BE49-F238E27FC236}">
                  <a16:creationId xmlns:a16="http://schemas.microsoft.com/office/drawing/2014/main" id="{13F63D90-F93C-83AE-BF55-E5C9EC759E42}"/>
                </a:ext>
              </a:extLst>
            </p:cNvPr>
            <p:cNvGrpSpPr/>
            <p:nvPr/>
          </p:nvGrpSpPr>
          <p:grpSpPr>
            <a:xfrm>
              <a:off x="9329586" y="43125"/>
              <a:ext cx="694266" cy="694836"/>
              <a:chOff x="544075" y="3049994"/>
              <a:chExt cx="2668124" cy="2450384"/>
            </a:xfrm>
          </p:grpSpPr>
          <p:sp>
            <p:nvSpPr>
              <p:cNvPr id="3699" name="Freeform: Shape 3698">
                <a:extLst>
                  <a:ext uri="{FF2B5EF4-FFF2-40B4-BE49-F238E27FC236}">
                    <a16:creationId xmlns:a16="http://schemas.microsoft.com/office/drawing/2014/main" id="{EC0C84DF-9F5E-05E6-CF1E-7EA9D6A247C3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 dirty="0"/>
              </a:p>
            </p:txBody>
          </p:sp>
          <p:grpSp>
            <p:nvGrpSpPr>
              <p:cNvPr id="3700" name="Group 3699">
                <a:extLst>
                  <a:ext uri="{FF2B5EF4-FFF2-40B4-BE49-F238E27FC236}">
                    <a16:creationId xmlns:a16="http://schemas.microsoft.com/office/drawing/2014/main" id="{FDC0D389-222E-4C70-5106-6BFB5800D178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701" name="Group 3700">
                  <a:extLst>
                    <a:ext uri="{FF2B5EF4-FFF2-40B4-BE49-F238E27FC236}">
                      <a16:creationId xmlns:a16="http://schemas.microsoft.com/office/drawing/2014/main" id="{CC361DCD-42B5-015F-9368-54FD65FDDAC4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706" name="Teardrop 3705">
                    <a:extLst>
                      <a:ext uri="{FF2B5EF4-FFF2-40B4-BE49-F238E27FC236}">
                        <a16:creationId xmlns:a16="http://schemas.microsoft.com/office/drawing/2014/main" id="{6F91369A-41A5-F7E1-8F15-8E58C0B39C11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707" name="Teardrop 3706">
                    <a:extLst>
                      <a:ext uri="{FF2B5EF4-FFF2-40B4-BE49-F238E27FC236}">
                        <a16:creationId xmlns:a16="http://schemas.microsoft.com/office/drawing/2014/main" id="{E36A785F-C208-3EB0-8458-B7E09CE82A06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708" name="Teardrop 3707">
                    <a:extLst>
                      <a:ext uri="{FF2B5EF4-FFF2-40B4-BE49-F238E27FC236}">
                        <a16:creationId xmlns:a16="http://schemas.microsoft.com/office/drawing/2014/main" id="{FAD80843-FF1A-F733-E54B-5059A9500378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702" name="Group 3701">
                  <a:extLst>
                    <a:ext uri="{FF2B5EF4-FFF2-40B4-BE49-F238E27FC236}">
                      <a16:creationId xmlns:a16="http://schemas.microsoft.com/office/drawing/2014/main" id="{230F79FF-55C0-A93F-22DA-832E6A155A23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703" name="Teardrop 3702">
                    <a:extLst>
                      <a:ext uri="{FF2B5EF4-FFF2-40B4-BE49-F238E27FC236}">
                        <a16:creationId xmlns:a16="http://schemas.microsoft.com/office/drawing/2014/main" id="{FEC14709-2F0D-B4DA-8530-8197D4EF3812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704" name="Teardrop 3703">
                    <a:extLst>
                      <a:ext uri="{FF2B5EF4-FFF2-40B4-BE49-F238E27FC236}">
                        <a16:creationId xmlns:a16="http://schemas.microsoft.com/office/drawing/2014/main" id="{F24930D4-984E-5B27-61F3-227E4B38FCA7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705" name="Teardrop 3704">
                    <a:extLst>
                      <a:ext uri="{FF2B5EF4-FFF2-40B4-BE49-F238E27FC236}">
                        <a16:creationId xmlns:a16="http://schemas.microsoft.com/office/drawing/2014/main" id="{AD0FD11F-0F3F-0D1A-8CBD-BF27E502FC33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09" name="Group 3708">
              <a:extLst>
                <a:ext uri="{FF2B5EF4-FFF2-40B4-BE49-F238E27FC236}">
                  <a16:creationId xmlns:a16="http://schemas.microsoft.com/office/drawing/2014/main" id="{0986A30F-9B72-942C-4C0C-FF3B0B058583}"/>
                </a:ext>
              </a:extLst>
            </p:cNvPr>
            <p:cNvGrpSpPr/>
            <p:nvPr/>
          </p:nvGrpSpPr>
          <p:grpSpPr>
            <a:xfrm>
              <a:off x="9397592" y="746427"/>
              <a:ext cx="694266" cy="694836"/>
              <a:chOff x="544075" y="3049994"/>
              <a:chExt cx="2668124" cy="2450384"/>
            </a:xfrm>
          </p:grpSpPr>
          <p:sp>
            <p:nvSpPr>
              <p:cNvPr id="3710" name="Freeform: Shape 3709">
                <a:extLst>
                  <a:ext uri="{FF2B5EF4-FFF2-40B4-BE49-F238E27FC236}">
                    <a16:creationId xmlns:a16="http://schemas.microsoft.com/office/drawing/2014/main" id="{E01AFE18-9847-F434-3759-EF8A6D833D7F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711" name="Group 3710">
                <a:extLst>
                  <a:ext uri="{FF2B5EF4-FFF2-40B4-BE49-F238E27FC236}">
                    <a16:creationId xmlns:a16="http://schemas.microsoft.com/office/drawing/2014/main" id="{F8EC6BC9-257C-2F68-098E-36D3B0F8E252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712" name="Group 3711">
                  <a:extLst>
                    <a:ext uri="{FF2B5EF4-FFF2-40B4-BE49-F238E27FC236}">
                      <a16:creationId xmlns:a16="http://schemas.microsoft.com/office/drawing/2014/main" id="{44E9EABC-3BC4-8CE2-8994-423CD6B2E710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717" name="Teardrop 3716">
                    <a:extLst>
                      <a:ext uri="{FF2B5EF4-FFF2-40B4-BE49-F238E27FC236}">
                        <a16:creationId xmlns:a16="http://schemas.microsoft.com/office/drawing/2014/main" id="{9983C602-E055-A54A-FA9D-97EE925010C2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718" name="Teardrop 3717">
                    <a:extLst>
                      <a:ext uri="{FF2B5EF4-FFF2-40B4-BE49-F238E27FC236}">
                        <a16:creationId xmlns:a16="http://schemas.microsoft.com/office/drawing/2014/main" id="{6FE8CFEF-8C00-27B9-F945-60D6FB14A6C6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719" name="Teardrop 3718">
                    <a:extLst>
                      <a:ext uri="{FF2B5EF4-FFF2-40B4-BE49-F238E27FC236}">
                        <a16:creationId xmlns:a16="http://schemas.microsoft.com/office/drawing/2014/main" id="{D3FD1A85-9784-A488-4D46-778706B8B7FC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713" name="Group 3712">
                  <a:extLst>
                    <a:ext uri="{FF2B5EF4-FFF2-40B4-BE49-F238E27FC236}">
                      <a16:creationId xmlns:a16="http://schemas.microsoft.com/office/drawing/2014/main" id="{061581DD-E56E-0C0C-FFEC-CA07420A83DB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714" name="Teardrop 3713">
                    <a:extLst>
                      <a:ext uri="{FF2B5EF4-FFF2-40B4-BE49-F238E27FC236}">
                        <a16:creationId xmlns:a16="http://schemas.microsoft.com/office/drawing/2014/main" id="{E5552D8D-4132-38B9-5B5B-71CD8981211B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715" name="Teardrop 3714">
                    <a:extLst>
                      <a:ext uri="{FF2B5EF4-FFF2-40B4-BE49-F238E27FC236}">
                        <a16:creationId xmlns:a16="http://schemas.microsoft.com/office/drawing/2014/main" id="{E4FE1728-E497-6A07-EC45-683C8D468ABF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716" name="Teardrop 3715">
                    <a:extLst>
                      <a:ext uri="{FF2B5EF4-FFF2-40B4-BE49-F238E27FC236}">
                        <a16:creationId xmlns:a16="http://schemas.microsoft.com/office/drawing/2014/main" id="{8F22643C-F6B6-E7B9-2F10-FFD243FE7C30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20" name="Group 3719">
              <a:extLst>
                <a:ext uri="{FF2B5EF4-FFF2-40B4-BE49-F238E27FC236}">
                  <a16:creationId xmlns:a16="http://schemas.microsoft.com/office/drawing/2014/main" id="{D0D676DF-AABC-4E86-B6F9-3594720D6CF3}"/>
                </a:ext>
              </a:extLst>
            </p:cNvPr>
            <p:cNvGrpSpPr/>
            <p:nvPr/>
          </p:nvGrpSpPr>
          <p:grpSpPr>
            <a:xfrm>
              <a:off x="8635499" y="-51110"/>
              <a:ext cx="694266" cy="694836"/>
              <a:chOff x="544075" y="3049994"/>
              <a:chExt cx="2668124" cy="2450384"/>
            </a:xfrm>
          </p:grpSpPr>
          <p:sp>
            <p:nvSpPr>
              <p:cNvPr id="3721" name="Freeform: Shape 3720">
                <a:extLst>
                  <a:ext uri="{FF2B5EF4-FFF2-40B4-BE49-F238E27FC236}">
                    <a16:creationId xmlns:a16="http://schemas.microsoft.com/office/drawing/2014/main" id="{3FB85C25-CDB7-647E-7CB5-6AE7BF56CD7D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722" name="Group 3721">
                <a:extLst>
                  <a:ext uri="{FF2B5EF4-FFF2-40B4-BE49-F238E27FC236}">
                    <a16:creationId xmlns:a16="http://schemas.microsoft.com/office/drawing/2014/main" id="{A484D660-0219-99C8-7036-1681F9D22C9A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723" name="Group 3722">
                  <a:extLst>
                    <a:ext uri="{FF2B5EF4-FFF2-40B4-BE49-F238E27FC236}">
                      <a16:creationId xmlns:a16="http://schemas.microsoft.com/office/drawing/2014/main" id="{8C666EDB-DA22-2BB1-E0BD-61EA75B94D05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728" name="Teardrop 3727">
                    <a:extLst>
                      <a:ext uri="{FF2B5EF4-FFF2-40B4-BE49-F238E27FC236}">
                        <a16:creationId xmlns:a16="http://schemas.microsoft.com/office/drawing/2014/main" id="{BE01E5BD-73B5-932E-6AAA-D495224C227D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729" name="Teardrop 3728">
                    <a:extLst>
                      <a:ext uri="{FF2B5EF4-FFF2-40B4-BE49-F238E27FC236}">
                        <a16:creationId xmlns:a16="http://schemas.microsoft.com/office/drawing/2014/main" id="{1C96D52B-F09B-80DE-B175-A3079ABFC8AA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730" name="Teardrop 3729">
                    <a:extLst>
                      <a:ext uri="{FF2B5EF4-FFF2-40B4-BE49-F238E27FC236}">
                        <a16:creationId xmlns:a16="http://schemas.microsoft.com/office/drawing/2014/main" id="{1F4F5BAE-C1E7-F128-CFBF-7E4A284B09CD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724" name="Group 3723">
                  <a:extLst>
                    <a:ext uri="{FF2B5EF4-FFF2-40B4-BE49-F238E27FC236}">
                      <a16:creationId xmlns:a16="http://schemas.microsoft.com/office/drawing/2014/main" id="{C0763B5E-D6EE-A864-A189-D448660AF714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725" name="Teardrop 3724">
                    <a:extLst>
                      <a:ext uri="{FF2B5EF4-FFF2-40B4-BE49-F238E27FC236}">
                        <a16:creationId xmlns:a16="http://schemas.microsoft.com/office/drawing/2014/main" id="{3EB3D905-2C1A-2475-163E-0643354A2E25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726" name="Teardrop 3725">
                    <a:extLst>
                      <a:ext uri="{FF2B5EF4-FFF2-40B4-BE49-F238E27FC236}">
                        <a16:creationId xmlns:a16="http://schemas.microsoft.com/office/drawing/2014/main" id="{26AEC0C0-4CB1-E94F-CF73-374B3598D6AA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727" name="Teardrop 3726">
                    <a:extLst>
                      <a:ext uri="{FF2B5EF4-FFF2-40B4-BE49-F238E27FC236}">
                        <a16:creationId xmlns:a16="http://schemas.microsoft.com/office/drawing/2014/main" id="{DA84A132-5B5B-5BB2-6A1A-A075890507C5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31" name="Group 3730">
              <a:extLst>
                <a:ext uri="{FF2B5EF4-FFF2-40B4-BE49-F238E27FC236}">
                  <a16:creationId xmlns:a16="http://schemas.microsoft.com/office/drawing/2014/main" id="{D9F641F3-8288-5BE8-BDD2-261E7DC27512}"/>
                </a:ext>
              </a:extLst>
            </p:cNvPr>
            <p:cNvGrpSpPr/>
            <p:nvPr/>
          </p:nvGrpSpPr>
          <p:grpSpPr>
            <a:xfrm>
              <a:off x="9177130" y="5276237"/>
              <a:ext cx="694266" cy="694836"/>
              <a:chOff x="544075" y="3049994"/>
              <a:chExt cx="2668124" cy="2450384"/>
            </a:xfrm>
          </p:grpSpPr>
          <p:sp>
            <p:nvSpPr>
              <p:cNvPr id="3732" name="Freeform: Shape 3731">
                <a:extLst>
                  <a:ext uri="{FF2B5EF4-FFF2-40B4-BE49-F238E27FC236}">
                    <a16:creationId xmlns:a16="http://schemas.microsoft.com/office/drawing/2014/main" id="{6E8D7F5C-CF5F-ACD6-BB2F-BBB9829D0B3A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733" name="Group 3732">
                <a:extLst>
                  <a:ext uri="{FF2B5EF4-FFF2-40B4-BE49-F238E27FC236}">
                    <a16:creationId xmlns:a16="http://schemas.microsoft.com/office/drawing/2014/main" id="{8D6E61DB-A408-3C0C-22E9-8570D9AD17A6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734" name="Group 3733">
                  <a:extLst>
                    <a:ext uri="{FF2B5EF4-FFF2-40B4-BE49-F238E27FC236}">
                      <a16:creationId xmlns:a16="http://schemas.microsoft.com/office/drawing/2014/main" id="{AF3BE8E5-E74C-FEE3-0FCC-A55EE3B89960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739" name="Teardrop 3738">
                    <a:extLst>
                      <a:ext uri="{FF2B5EF4-FFF2-40B4-BE49-F238E27FC236}">
                        <a16:creationId xmlns:a16="http://schemas.microsoft.com/office/drawing/2014/main" id="{00E4170F-125D-C1AF-7A3F-E1ABDE9CCDC3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740" name="Teardrop 3739">
                    <a:extLst>
                      <a:ext uri="{FF2B5EF4-FFF2-40B4-BE49-F238E27FC236}">
                        <a16:creationId xmlns:a16="http://schemas.microsoft.com/office/drawing/2014/main" id="{6F1F38D8-9FC5-D18F-3C4A-3E5DD51842A7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741" name="Teardrop 3740">
                    <a:extLst>
                      <a:ext uri="{FF2B5EF4-FFF2-40B4-BE49-F238E27FC236}">
                        <a16:creationId xmlns:a16="http://schemas.microsoft.com/office/drawing/2014/main" id="{64FAD470-FB8F-3CDC-3476-F8BAF54068F0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735" name="Group 3734">
                  <a:extLst>
                    <a:ext uri="{FF2B5EF4-FFF2-40B4-BE49-F238E27FC236}">
                      <a16:creationId xmlns:a16="http://schemas.microsoft.com/office/drawing/2014/main" id="{4399E2A9-FF79-6AF8-0351-DDC29DFC3A90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736" name="Teardrop 3735">
                    <a:extLst>
                      <a:ext uri="{FF2B5EF4-FFF2-40B4-BE49-F238E27FC236}">
                        <a16:creationId xmlns:a16="http://schemas.microsoft.com/office/drawing/2014/main" id="{CE2FAF7E-4F58-9735-C21F-98108F70B9E6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737" name="Teardrop 3736">
                    <a:extLst>
                      <a:ext uri="{FF2B5EF4-FFF2-40B4-BE49-F238E27FC236}">
                        <a16:creationId xmlns:a16="http://schemas.microsoft.com/office/drawing/2014/main" id="{AE69E427-3FA2-E458-AA50-B3CAEC793AAA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738" name="Teardrop 3737">
                    <a:extLst>
                      <a:ext uri="{FF2B5EF4-FFF2-40B4-BE49-F238E27FC236}">
                        <a16:creationId xmlns:a16="http://schemas.microsoft.com/office/drawing/2014/main" id="{605FB8A9-FFD7-6DC4-658C-FD0617903FEC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42" name="Group 3741">
              <a:extLst>
                <a:ext uri="{FF2B5EF4-FFF2-40B4-BE49-F238E27FC236}">
                  <a16:creationId xmlns:a16="http://schemas.microsoft.com/office/drawing/2014/main" id="{4B8C2D20-F781-9CF4-55DB-3CB7C9B8EB3F}"/>
                </a:ext>
              </a:extLst>
            </p:cNvPr>
            <p:cNvGrpSpPr/>
            <p:nvPr/>
          </p:nvGrpSpPr>
          <p:grpSpPr>
            <a:xfrm>
              <a:off x="8632577" y="5978696"/>
              <a:ext cx="694266" cy="694836"/>
              <a:chOff x="544075" y="3049994"/>
              <a:chExt cx="2668124" cy="2450384"/>
            </a:xfrm>
          </p:grpSpPr>
          <p:sp>
            <p:nvSpPr>
              <p:cNvPr id="3743" name="Freeform: Shape 3742">
                <a:extLst>
                  <a:ext uri="{FF2B5EF4-FFF2-40B4-BE49-F238E27FC236}">
                    <a16:creationId xmlns:a16="http://schemas.microsoft.com/office/drawing/2014/main" id="{7A48680C-BF16-D438-902A-F7B109B91967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744" name="Group 3743">
                <a:extLst>
                  <a:ext uri="{FF2B5EF4-FFF2-40B4-BE49-F238E27FC236}">
                    <a16:creationId xmlns:a16="http://schemas.microsoft.com/office/drawing/2014/main" id="{8D6A51F9-C6D8-AE5B-6A48-4B8DC1C18CCF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745" name="Group 3744">
                  <a:extLst>
                    <a:ext uri="{FF2B5EF4-FFF2-40B4-BE49-F238E27FC236}">
                      <a16:creationId xmlns:a16="http://schemas.microsoft.com/office/drawing/2014/main" id="{4624BD6B-D3FF-371B-3A63-045F64D4AB34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750" name="Teardrop 3749">
                    <a:extLst>
                      <a:ext uri="{FF2B5EF4-FFF2-40B4-BE49-F238E27FC236}">
                        <a16:creationId xmlns:a16="http://schemas.microsoft.com/office/drawing/2014/main" id="{E1977526-EE8E-63CB-238D-42A10F2ADF22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751" name="Teardrop 3750">
                    <a:extLst>
                      <a:ext uri="{FF2B5EF4-FFF2-40B4-BE49-F238E27FC236}">
                        <a16:creationId xmlns:a16="http://schemas.microsoft.com/office/drawing/2014/main" id="{43D150BC-67E6-85EB-12A7-8F8D68E99787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752" name="Teardrop 3751">
                    <a:extLst>
                      <a:ext uri="{FF2B5EF4-FFF2-40B4-BE49-F238E27FC236}">
                        <a16:creationId xmlns:a16="http://schemas.microsoft.com/office/drawing/2014/main" id="{CC32FA05-93AB-17B5-1D1A-77FEB5DE157B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746" name="Group 3745">
                  <a:extLst>
                    <a:ext uri="{FF2B5EF4-FFF2-40B4-BE49-F238E27FC236}">
                      <a16:creationId xmlns:a16="http://schemas.microsoft.com/office/drawing/2014/main" id="{0A970973-A3AD-F7B6-6B99-6270D9ADB1F6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747" name="Teardrop 3746">
                    <a:extLst>
                      <a:ext uri="{FF2B5EF4-FFF2-40B4-BE49-F238E27FC236}">
                        <a16:creationId xmlns:a16="http://schemas.microsoft.com/office/drawing/2014/main" id="{A545C5B5-4083-C4B2-4DBE-8B7B079B1AED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748" name="Teardrop 3747">
                    <a:extLst>
                      <a:ext uri="{FF2B5EF4-FFF2-40B4-BE49-F238E27FC236}">
                        <a16:creationId xmlns:a16="http://schemas.microsoft.com/office/drawing/2014/main" id="{1ACEE0F3-BF5D-D59C-2F05-4716579FB924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749" name="Teardrop 3748">
                    <a:extLst>
                      <a:ext uri="{FF2B5EF4-FFF2-40B4-BE49-F238E27FC236}">
                        <a16:creationId xmlns:a16="http://schemas.microsoft.com/office/drawing/2014/main" id="{50F125F4-E4A4-E0DB-F2C8-BA870D7438B6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</p:grpSp>
      <p:grpSp>
        <p:nvGrpSpPr>
          <p:cNvPr id="3754" name="Group 3753">
            <a:extLst>
              <a:ext uri="{FF2B5EF4-FFF2-40B4-BE49-F238E27FC236}">
                <a16:creationId xmlns:a16="http://schemas.microsoft.com/office/drawing/2014/main" id="{2ACC03B7-8C50-B71E-D55D-DCD26A08BC45}"/>
              </a:ext>
            </a:extLst>
          </p:cNvPr>
          <p:cNvGrpSpPr/>
          <p:nvPr/>
        </p:nvGrpSpPr>
        <p:grpSpPr>
          <a:xfrm rot="10438193">
            <a:off x="-1360905" y="-288971"/>
            <a:ext cx="3793467" cy="7030450"/>
            <a:chOff x="8632577" y="-105383"/>
            <a:chExt cx="3793467" cy="7030450"/>
          </a:xfrm>
        </p:grpSpPr>
        <p:grpSp>
          <p:nvGrpSpPr>
            <p:cNvPr id="3755" name="Group 3754">
              <a:extLst>
                <a:ext uri="{FF2B5EF4-FFF2-40B4-BE49-F238E27FC236}">
                  <a16:creationId xmlns:a16="http://schemas.microsoft.com/office/drawing/2014/main" id="{3F3E36A5-5C0C-8F07-B749-285B6D7DA040}"/>
                </a:ext>
              </a:extLst>
            </p:cNvPr>
            <p:cNvGrpSpPr/>
            <p:nvPr/>
          </p:nvGrpSpPr>
          <p:grpSpPr>
            <a:xfrm>
              <a:off x="10686177" y="702460"/>
              <a:ext cx="694266" cy="694836"/>
              <a:chOff x="544075" y="3049994"/>
              <a:chExt cx="2668124" cy="2450384"/>
            </a:xfrm>
          </p:grpSpPr>
          <p:sp>
            <p:nvSpPr>
              <p:cNvPr id="4119" name="Freeform: Shape 4118">
                <a:extLst>
                  <a:ext uri="{FF2B5EF4-FFF2-40B4-BE49-F238E27FC236}">
                    <a16:creationId xmlns:a16="http://schemas.microsoft.com/office/drawing/2014/main" id="{5081C037-96A1-60A0-93D0-C380E522AE1D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120" name="Group 4119">
                <a:extLst>
                  <a:ext uri="{FF2B5EF4-FFF2-40B4-BE49-F238E27FC236}">
                    <a16:creationId xmlns:a16="http://schemas.microsoft.com/office/drawing/2014/main" id="{0AD82656-340A-D577-49C9-2C5C29FD1801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121" name="Group 4120">
                  <a:extLst>
                    <a:ext uri="{FF2B5EF4-FFF2-40B4-BE49-F238E27FC236}">
                      <a16:creationId xmlns:a16="http://schemas.microsoft.com/office/drawing/2014/main" id="{ABC8757C-6F94-0614-AA58-C2EE4A10A0B4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126" name="Teardrop 4125">
                    <a:extLst>
                      <a:ext uri="{FF2B5EF4-FFF2-40B4-BE49-F238E27FC236}">
                        <a16:creationId xmlns:a16="http://schemas.microsoft.com/office/drawing/2014/main" id="{472F2EEB-ECC6-AF35-6559-516C4C9AC648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127" name="Teardrop 4126">
                    <a:extLst>
                      <a:ext uri="{FF2B5EF4-FFF2-40B4-BE49-F238E27FC236}">
                        <a16:creationId xmlns:a16="http://schemas.microsoft.com/office/drawing/2014/main" id="{9D91451D-E8B9-62BA-D5E1-4C63828C6C59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128" name="Teardrop 4127">
                    <a:extLst>
                      <a:ext uri="{FF2B5EF4-FFF2-40B4-BE49-F238E27FC236}">
                        <a16:creationId xmlns:a16="http://schemas.microsoft.com/office/drawing/2014/main" id="{B5727BA9-EB10-8AEC-1084-C7B71CD2511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122" name="Group 4121">
                  <a:extLst>
                    <a:ext uri="{FF2B5EF4-FFF2-40B4-BE49-F238E27FC236}">
                      <a16:creationId xmlns:a16="http://schemas.microsoft.com/office/drawing/2014/main" id="{A9B53F9D-965A-D535-75AD-A105B9504030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123" name="Teardrop 4122">
                    <a:extLst>
                      <a:ext uri="{FF2B5EF4-FFF2-40B4-BE49-F238E27FC236}">
                        <a16:creationId xmlns:a16="http://schemas.microsoft.com/office/drawing/2014/main" id="{84FA2AFC-382D-52B4-BE9C-D36A0081F581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124" name="Teardrop 4123">
                    <a:extLst>
                      <a:ext uri="{FF2B5EF4-FFF2-40B4-BE49-F238E27FC236}">
                        <a16:creationId xmlns:a16="http://schemas.microsoft.com/office/drawing/2014/main" id="{BFD8411E-E278-659B-B4CF-7958402A2AAF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125" name="Teardrop 4124">
                    <a:extLst>
                      <a:ext uri="{FF2B5EF4-FFF2-40B4-BE49-F238E27FC236}">
                        <a16:creationId xmlns:a16="http://schemas.microsoft.com/office/drawing/2014/main" id="{AF9F7395-8485-27F7-D227-165248CE7A5B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56" name="Group 3755">
              <a:extLst>
                <a:ext uri="{FF2B5EF4-FFF2-40B4-BE49-F238E27FC236}">
                  <a16:creationId xmlns:a16="http://schemas.microsoft.com/office/drawing/2014/main" id="{8AF30B66-9CD5-EA10-B6D2-CAD0AF098FF3}"/>
                </a:ext>
              </a:extLst>
            </p:cNvPr>
            <p:cNvGrpSpPr/>
            <p:nvPr/>
          </p:nvGrpSpPr>
          <p:grpSpPr>
            <a:xfrm>
              <a:off x="10835514" y="-105383"/>
              <a:ext cx="694266" cy="694836"/>
              <a:chOff x="544075" y="3049994"/>
              <a:chExt cx="2668124" cy="2450384"/>
            </a:xfrm>
          </p:grpSpPr>
          <p:sp>
            <p:nvSpPr>
              <p:cNvPr id="4109" name="Freeform: Shape 4108">
                <a:extLst>
                  <a:ext uri="{FF2B5EF4-FFF2-40B4-BE49-F238E27FC236}">
                    <a16:creationId xmlns:a16="http://schemas.microsoft.com/office/drawing/2014/main" id="{BFBA5999-734E-C378-75C1-BF7786D97CA7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110" name="Group 4109">
                <a:extLst>
                  <a:ext uri="{FF2B5EF4-FFF2-40B4-BE49-F238E27FC236}">
                    <a16:creationId xmlns:a16="http://schemas.microsoft.com/office/drawing/2014/main" id="{CF4EF1BA-7388-6BE2-D7E3-8194AFD0CA70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111" name="Group 4110">
                  <a:extLst>
                    <a:ext uri="{FF2B5EF4-FFF2-40B4-BE49-F238E27FC236}">
                      <a16:creationId xmlns:a16="http://schemas.microsoft.com/office/drawing/2014/main" id="{1E188E7F-6E83-E66B-75DC-F0DF4BAE7FC2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116" name="Teardrop 4115">
                    <a:extLst>
                      <a:ext uri="{FF2B5EF4-FFF2-40B4-BE49-F238E27FC236}">
                        <a16:creationId xmlns:a16="http://schemas.microsoft.com/office/drawing/2014/main" id="{6E333CEA-D3EE-FC75-1164-5B6FEBB4F42F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117" name="Teardrop 4116">
                    <a:extLst>
                      <a:ext uri="{FF2B5EF4-FFF2-40B4-BE49-F238E27FC236}">
                        <a16:creationId xmlns:a16="http://schemas.microsoft.com/office/drawing/2014/main" id="{D4517B7E-5BB5-7142-317C-1C56FDCCA4EF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118" name="Teardrop 4117">
                    <a:extLst>
                      <a:ext uri="{FF2B5EF4-FFF2-40B4-BE49-F238E27FC236}">
                        <a16:creationId xmlns:a16="http://schemas.microsoft.com/office/drawing/2014/main" id="{3DEB0A86-CC31-F618-CC98-3146F5810476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112" name="Group 4111">
                  <a:extLst>
                    <a:ext uri="{FF2B5EF4-FFF2-40B4-BE49-F238E27FC236}">
                      <a16:creationId xmlns:a16="http://schemas.microsoft.com/office/drawing/2014/main" id="{CA5A4D9C-65B9-C954-74B8-9F7D4B9AFF23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113" name="Teardrop 4112">
                    <a:extLst>
                      <a:ext uri="{FF2B5EF4-FFF2-40B4-BE49-F238E27FC236}">
                        <a16:creationId xmlns:a16="http://schemas.microsoft.com/office/drawing/2014/main" id="{3CE277BF-C05E-E98D-7CB4-853E3A9ECD82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114" name="Teardrop 4113">
                    <a:extLst>
                      <a:ext uri="{FF2B5EF4-FFF2-40B4-BE49-F238E27FC236}">
                        <a16:creationId xmlns:a16="http://schemas.microsoft.com/office/drawing/2014/main" id="{1E5CCF26-6D54-A029-0F09-02228D61F131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115" name="Teardrop 4114">
                    <a:extLst>
                      <a:ext uri="{FF2B5EF4-FFF2-40B4-BE49-F238E27FC236}">
                        <a16:creationId xmlns:a16="http://schemas.microsoft.com/office/drawing/2014/main" id="{FC7FCB8C-D162-7AC4-166D-037FD8818770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57" name="Group 3756">
              <a:extLst>
                <a:ext uri="{FF2B5EF4-FFF2-40B4-BE49-F238E27FC236}">
                  <a16:creationId xmlns:a16="http://schemas.microsoft.com/office/drawing/2014/main" id="{A3A21991-26B6-5D75-4F2F-A1D95B9915F3}"/>
                </a:ext>
              </a:extLst>
            </p:cNvPr>
            <p:cNvGrpSpPr/>
            <p:nvPr/>
          </p:nvGrpSpPr>
          <p:grpSpPr>
            <a:xfrm>
              <a:off x="11710244" y="3509515"/>
              <a:ext cx="694266" cy="694836"/>
              <a:chOff x="544075" y="3049994"/>
              <a:chExt cx="2668124" cy="2450384"/>
            </a:xfrm>
          </p:grpSpPr>
          <p:sp>
            <p:nvSpPr>
              <p:cNvPr id="4099" name="Freeform: Shape 4098">
                <a:extLst>
                  <a:ext uri="{FF2B5EF4-FFF2-40B4-BE49-F238E27FC236}">
                    <a16:creationId xmlns:a16="http://schemas.microsoft.com/office/drawing/2014/main" id="{1748AB0A-9499-BF7D-AAB3-A7E4A90B3163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100" name="Group 4099">
                <a:extLst>
                  <a:ext uri="{FF2B5EF4-FFF2-40B4-BE49-F238E27FC236}">
                    <a16:creationId xmlns:a16="http://schemas.microsoft.com/office/drawing/2014/main" id="{9F4DDADA-85BB-36D0-85EF-939EF77F3C0E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101" name="Group 4100">
                  <a:extLst>
                    <a:ext uri="{FF2B5EF4-FFF2-40B4-BE49-F238E27FC236}">
                      <a16:creationId xmlns:a16="http://schemas.microsoft.com/office/drawing/2014/main" id="{F41DBFFF-2B3D-C74B-8283-504F022FE23A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106" name="Teardrop 4105">
                    <a:extLst>
                      <a:ext uri="{FF2B5EF4-FFF2-40B4-BE49-F238E27FC236}">
                        <a16:creationId xmlns:a16="http://schemas.microsoft.com/office/drawing/2014/main" id="{DCF55598-C702-CADE-6614-DFFBF3EDD5A7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107" name="Teardrop 4106">
                    <a:extLst>
                      <a:ext uri="{FF2B5EF4-FFF2-40B4-BE49-F238E27FC236}">
                        <a16:creationId xmlns:a16="http://schemas.microsoft.com/office/drawing/2014/main" id="{422F5FCE-9EEF-BD50-0DAE-F4A1018D00C0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108" name="Teardrop 4107">
                    <a:extLst>
                      <a:ext uri="{FF2B5EF4-FFF2-40B4-BE49-F238E27FC236}">
                        <a16:creationId xmlns:a16="http://schemas.microsoft.com/office/drawing/2014/main" id="{10B55B27-B9A7-8C66-035F-3C1F65284F0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102" name="Group 4101">
                  <a:extLst>
                    <a:ext uri="{FF2B5EF4-FFF2-40B4-BE49-F238E27FC236}">
                      <a16:creationId xmlns:a16="http://schemas.microsoft.com/office/drawing/2014/main" id="{8B2FE060-BA6F-C080-7B3F-F2E40FC0A6C0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103" name="Teardrop 4102">
                    <a:extLst>
                      <a:ext uri="{FF2B5EF4-FFF2-40B4-BE49-F238E27FC236}">
                        <a16:creationId xmlns:a16="http://schemas.microsoft.com/office/drawing/2014/main" id="{636E8326-9CCC-020F-D67B-CB0D667588B8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104" name="Teardrop 4103">
                    <a:extLst>
                      <a:ext uri="{FF2B5EF4-FFF2-40B4-BE49-F238E27FC236}">
                        <a16:creationId xmlns:a16="http://schemas.microsoft.com/office/drawing/2014/main" id="{54A17BA6-22CE-0CB2-BFD0-482B30CCC894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105" name="Teardrop 4104">
                    <a:extLst>
                      <a:ext uri="{FF2B5EF4-FFF2-40B4-BE49-F238E27FC236}">
                        <a16:creationId xmlns:a16="http://schemas.microsoft.com/office/drawing/2014/main" id="{5097989B-0348-8073-EAB0-E955CB05A85A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58" name="Group 3757">
              <a:extLst>
                <a:ext uri="{FF2B5EF4-FFF2-40B4-BE49-F238E27FC236}">
                  <a16:creationId xmlns:a16="http://schemas.microsoft.com/office/drawing/2014/main" id="{2B87A639-9913-41BA-6344-469DCAD6A847}"/>
                </a:ext>
              </a:extLst>
            </p:cNvPr>
            <p:cNvGrpSpPr/>
            <p:nvPr/>
          </p:nvGrpSpPr>
          <p:grpSpPr>
            <a:xfrm>
              <a:off x="10533903" y="3080200"/>
              <a:ext cx="694266" cy="694836"/>
              <a:chOff x="544075" y="3049994"/>
              <a:chExt cx="2668124" cy="2450384"/>
            </a:xfrm>
          </p:grpSpPr>
          <p:sp>
            <p:nvSpPr>
              <p:cNvPr id="4089" name="Freeform: Shape 4088">
                <a:extLst>
                  <a:ext uri="{FF2B5EF4-FFF2-40B4-BE49-F238E27FC236}">
                    <a16:creationId xmlns:a16="http://schemas.microsoft.com/office/drawing/2014/main" id="{1F4CAA55-F159-84F2-C7B3-3D0915E13CC4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090" name="Group 4089">
                <a:extLst>
                  <a:ext uri="{FF2B5EF4-FFF2-40B4-BE49-F238E27FC236}">
                    <a16:creationId xmlns:a16="http://schemas.microsoft.com/office/drawing/2014/main" id="{68642F18-3A3E-1F8C-0B31-1A4527818D05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091" name="Group 4090">
                  <a:extLst>
                    <a:ext uri="{FF2B5EF4-FFF2-40B4-BE49-F238E27FC236}">
                      <a16:creationId xmlns:a16="http://schemas.microsoft.com/office/drawing/2014/main" id="{B84B0E79-0EFF-0838-59AD-93F9E8E9AF34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096" name="Teardrop 4095">
                    <a:extLst>
                      <a:ext uri="{FF2B5EF4-FFF2-40B4-BE49-F238E27FC236}">
                        <a16:creationId xmlns:a16="http://schemas.microsoft.com/office/drawing/2014/main" id="{C16236A8-60AB-8F42-8E3A-928A6E1EDD10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97" name="Teardrop 4096">
                    <a:extLst>
                      <a:ext uri="{FF2B5EF4-FFF2-40B4-BE49-F238E27FC236}">
                        <a16:creationId xmlns:a16="http://schemas.microsoft.com/office/drawing/2014/main" id="{523E7879-C2B2-BFCE-7A44-2E76183193BC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98" name="Teardrop 4097">
                    <a:extLst>
                      <a:ext uri="{FF2B5EF4-FFF2-40B4-BE49-F238E27FC236}">
                        <a16:creationId xmlns:a16="http://schemas.microsoft.com/office/drawing/2014/main" id="{746498ED-849F-65BA-D4F0-06A526EA21E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092" name="Group 4091">
                  <a:extLst>
                    <a:ext uri="{FF2B5EF4-FFF2-40B4-BE49-F238E27FC236}">
                      <a16:creationId xmlns:a16="http://schemas.microsoft.com/office/drawing/2014/main" id="{6FD54C99-164D-7967-B8B0-313445766FF1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093" name="Teardrop 4092">
                    <a:extLst>
                      <a:ext uri="{FF2B5EF4-FFF2-40B4-BE49-F238E27FC236}">
                        <a16:creationId xmlns:a16="http://schemas.microsoft.com/office/drawing/2014/main" id="{294582F7-E76A-5CC0-0BC7-1A983CCF2B69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94" name="Teardrop 4093">
                    <a:extLst>
                      <a:ext uri="{FF2B5EF4-FFF2-40B4-BE49-F238E27FC236}">
                        <a16:creationId xmlns:a16="http://schemas.microsoft.com/office/drawing/2014/main" id="{C8D3401E-6E26-3CEB-8332-681F40EFA907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95" name="Teardrop 4094">
                    <a:extLst>
                      <a:ext uri="{FF2B5EF4-FFF2-40B4-BE49-F238E27FC236}">
                        <a16:creationId xmlns:a16="http://schemas.microsoft.com/office/drawing/2014/main" id="{F52674E1-0AED-8BC6-06FF-54A7283A0999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59" name="Group 3758">
              <a:extLst>
                <a:ext uri="{FF2B5EF4-FFF2-40B4-BE49-F238E27FC236}">
                  <a16:creationId xmlns:a16="http://schemas.microsoft.com/office/drawing/2014/main" id="{3257F493-7E5B-30E0-A8B0-67DFEFF7F091}"/>
                </a:ext>
              </a:extLst>
            </p:cNvPr>
            <p:cNvGrpSpPr/>
            <p:nvPr/>
          </p:nvGrpSpPr>
          <p:grpSpPr>
            <a:xfrm>
              <a:off x="10689222" y="2237013"/>
              <a:ext cx="694266" cy="694836"/>
              <a:chOff x="544075" y="3049994"/>
              <a:chExt cx="2668124" cy="2450384"/>
            </a:xfrm>
          </p:grpSpPr>
          <p:sp>
            <p:nvSpPr>
              <p:cNvPr id="4079" name="Freeform: Shape 4078">
                <a:extLst>
                  <a:ext uri="{FF2B5EF4-FFF2-40B4-BE49-F238E27FC236}">
                    <a16:creationId xmlns:a16="http://schemas.microsoft.com/office/drawing/2014/main" id="{23A38412-32FD-70DF-E36C-3B938C1BCBAC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080" name="Group 4079">
                <a:extLst>
                  <a:ext uri="{FF2B5EF4-FFF2-40B4-BE49-F238E27FC236}">
                    <a16:creationId xmlns:a16="http://schemas.microsoft.com/office/drawing/2014/main" id="{7EBAA4C5-B0B0-21F2-A950-1D042ABF672E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081" name="Group 4080">
                  <a:extLst>
                    <a:ext uri="{FF2B5EF4-FFF2-40B4-BE49-F238E27FC236}">
                      <a16:creationId xmlns:a16="http://schemas.microsoft.com/office/drawing/2014/main" id="{5D37150F-5FC3-8FDC-240B-F68577BA053A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086" name="Teardrop 4085">
                    <a:extLst>
                      <a:ext uri="{FF2B5EF4-FFF2-40B4-BE49-F238E27FC236}">
                        <a16:creationId xmlns:a16="http://schemas.microsoft.com/office/drawing/2014/main" id="{9B2CF26B-1159-9783-611C-351E148726C4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87" name="Teardrop 4086">
                    <a:extLst>
                      <a:ext uri="{FF2B5EF4-FFF2-40B4-BE49-F238E27FC236}">
                        <a16:creationId xmlns:a16="http://schemas.microsoft.com/office/drawing/2014/main" id="{40778E83-AF12-2719-191F-69CF0A893D72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88" name="Teardrop 4087">
                    <a:extLst>
                      <a:ext uri="{FF2B5EF4-FFF2-40B4-BE49-F238E27FC236}">
                        <a16:creationId xmlns:a16="http://schemas.microsoft.com/office/drawing/2014/main" id="{BA78B077-EA44-D678-6E8D-7E4CE3AE4A55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082" name="Group 4081">
                  <a:extLst>
                    <a:ext uri="{FF2B5EF4-FFF2-40B4-BE49-F238E27FC236}">
                      <a16:creationId xmlns:a16="http://schemas.microsoft.com/office/drawing/2014/main" id="{05ACF728-5EC3-0DDE-68BB-2234E204A75D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083" name="Teardrop 4082">
                    <a:extLst>
                      <a:ext uri="{FF2B5EF4-FFF2-40B4-BE49-F238E27FC236}">
                        <a16:creationId xmlns:a16="http://schemas.microsoft.com/office/drawing/2014/main" id="{DDF797E3-043B-AC83-56B6-F9353AAA8434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84" name="Teardrop 4083">
                    <a:extLst>
                      <a:ext uri="{FF2B5EF4-FFF2-40B4-BE49-F238E27FC236}">
                        <a16:creationId xmlns:a16="http://schemas.microsoft.com/office/drawing/2014/main" id="{1D6150BB-3AC1-5291-29B3-9631C35C91B6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85" name="Teardrop 4084">
                    <a:extLst>
                      <a:ext uri="{FF2B5EF4-FFF2-40B4-BE49-F238E27FC236}">
                        <a16:creationId xmlns:a16="http://schemas.microsoft.com/office/drawing/2014/main" id="{0958A1C4-71E4-8471-30A7-79EAB5B77349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60" name="Group 3759">
              <a:extLst>
                <a:ext uri="{FF2B5EF4-FFF2-40B4-BE49-F238E27FC236}">
                  <a16:creationId xmlns:a16="http://schemas.microsoft.com/office/drawing/2014/main" id="{C260A8D9-7DAD-2F81-DFE1-5B0712D6F044}"/>
                </a:ext>
              </a:extLst>
            </p:cNvPr>
            <p:cNvGrpSpPr/>
            <p:nvPr/>
          </p:nvGrpSpPr>
          <p:grpSpPr>
            <a:xfrm>
              <a:off x="10654565" y="1507910"/>
              <a:ext cx="694266" cy="694836"/>
              <a:chOff x="544075" y="3049994"/>
              <a:chExt cx="2668124" cy="2450384"/>
            </a:xfrm>
          </p:grpSpPr>
          <p:sp>
            <p:nvSpPr>
              <p:cNvPr id="4069" name="Freeform: Shape 4068">
                <a:extLst>
                  <a:ext uri="{FF2B5EF4-FFF2-40B4-BE49-F238E27FC236}">
                    <a16:creationId xmlns:a16="http://schemas.microsoft.com/office/drawing/2014/main" id="{7C60BAA1-620E-6646-2555-4D821E754423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070" name="Group 4069">
                <a:extLst>
                  <a:ext uri="{FF2B5EF4-FFF2-40B4-BE49-F238E27FC236}">
                    <a16:creationId xmlns:a16="http://schemas.microsoft.com/office/drawing/2014/main" id="{0B9595AF-3441-B75B-1597-3257FB05CE50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071" name="Group 4070">
                  <a:extLst>
                    <a:ext uri="{FF2B5EF4-FFF2-40B4-BE49-F238E27FC236}">
                      <a16:creationId xmlns:a16="http://schemas.microsoft.com/office/drawing/2014/main" id="{08FB56B3-4D4F-4AEB-4140-74F2ED9731F4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076" name="Teardrop 4075">
                    <a:extLst>
                      <a:ext uri="{FF2B5EF4-FFF2-40B4-BE49-F238E27FC236}">
                        <a16:creationId xmlns:a16="http://schemas.microsoft.com/office/drawing/2014/main" id="{4A394345-3248-183E-B7EF-8F563C92BA84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77" name="Teardrop 4076">
                    <a:extLst>
                      <a:ext uri="{FF2B5EF4-FFF2-40B4-BE49-F238E27FC236}">
                        <a16:creationId xmlns:a16="http://schemas.microsoft.com/office/drawing/2014/main" id="{AE83E33B-49BF-AEAF-5FFF-19A3ACDABE07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78" name="Teardrop 4077">
                    <a:extLst>
                      <a:ext uri="{FF2B5EF4-FFF2-40B4-BE49-F238E27FC236}">
                        <a16:creationId xmlns:a16="http://schemas.microsoft.com/office/drawing/2014/main" id="{B91158F5-9084-E56A-A290-4886C935AC0F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072" name="Group 4071">
                  <a:extLst>
                    <a:ext uri="{FF2B5EF4-FFF2-40B4-BE49-F238E27FC236}">
                      <a16:creationId xmlns:a16="http://schemas.microsoft.com/office/drawing/2014/main" id="{C9140A9F-7402-68E3-9440-78FF2DE0E1B8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073" name="Teardrop 4072">
                    <a:extLst>
                      <a:ext uri="{FF2B5EF4-FFF2-40B4-BE49-F238E27FC236}">
                        <a16:creationId xmlns:a16="http://schemas.microsoft.com/office/drawing/2014/main" id="{2D85C66C-45DA-B21F-A5DF-7FCD3CC6F953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74" name="Teardrop 4073">
                    <a:extLst>
                      <a:ext uri="{FF2B5EF4-FFF2-40B4-BE49-F238E27FC236}">
                        <a16:creationId xmlns:a16="http://schemas.microsoft.com/office/drawing/2014/main" id="{CA6373FE-6506-406E-B2E7-A27C38701237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75" name="Teardrop 4074">
                    <a:extLst>
                      <a:ext uri="{FF2B5EF4-FFF2-40B4-BE49-F238E27FC236}">
                        <a16:creationId xmlns:a16="http://schemas.microsoft.com/office/drawing/2014/main" id="{FFAF50A9-7A50-A988-C7F8-C3589BC1CEBC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61" name="Group 3760">
              <a:extLst>
                <a:ext uri="{FF2B5EF4-FFF2-40B4-BE49-F238E27FC236}">
                  <a16:creationId xmlns:a16="http://schemas.microsoft.com/office/drawing/2014/main" id="{8FED4140-2949-834B-FFC0-F74C6368D863}"/>
                </a:ext>
              </a:extLst>
            </p:cNvPr>
            <p:cNvGrpSpPr/>
            <p:nvPr/>
          </p:nvGrpSpPr>
          <p:grpSpPr>
            <a:xfrm>
              <a:off x="11573156" y="2040080"/>
              <a:ext cx="694266" cy="694836"/>
              <a:chOff x="544075" y="3049994"/>
              <a:chExt cx="2668124" cy="2450384"/>
            </a:xfrm>
          </p:grpSpPr>
          <p:sp>
            <p:nvSpPr>
              <p:cNvPr id="4059" name="Freeform: Shape 4058">
                <a:extLst>
                  <a:ext uri="{FF2B5EF4-FFF2-40B4-BE49-F238E27FC236}">
                    <a16:creationId xmlns:a16="http://schemas.microsoft.com/office/drawing/2014/main" id="{92ABB05C-2B1D-61DA-863D-8EDD51094680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 dirty="0"/>
              </a:p>
            </p:txBody>
          </p:sp>
          <p:grpSp>
            <p:nvGrpSpPr>
              <p:cNvPr id="4060" name="Group 4059">
                <a:extLst>
                  <a:ext uri="{FF2B5EF4-FFF2-40B4-BE49-F238E27FC236}">
                    <a16:creationId xmlns:a16="http://schemas.microsoft.com/office/drawing/2014/main" id="{F33E8D1A-FB83-2A57-F3BF-78116A6F92DE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061" name="Group 4060">
                  <a:extLst>
                    <a:ext uri="{FF2B5EF4-FFF2-40B4-BE49-F238E27FC236}">
                      <a16:creationId xmlns:a16="http://schemas.microsoft.com/office/drawing/2014/main" id="{9023F498-56EC-5D4F-E406-593F00FD0E09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066" name="Teardrop 4065">
                    <a:extLst>
                      <a:ext uri="{FF2B5EF4-FFF2-40B4-BE49-F238E27FC236}">
                        <a16:creationId xmlns:a16="http://schemas.microsoft.com/office/drawing/2014/main" id="{A9A07F12-8768-48B6-8975-EC23E401A89D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67" name="Teardrop 4066">
                    <a:extLst>
                      <a:ext uri="{FF2B5EF4-FFF2-40B4-BE49-F238E27FC236}">
                        <a16:creationId xmlns:a16="http://schemas.microsoft.com/office/drawing/2014/main" id="{A723586B-581C-FC2B-DC6C-ECE0974AEBAF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68" name="Teardrop 4067">
                    <a:extLst>
                      <a:ext uri="{FF2B5EF4-FFF2-40B4-BE49-F238E27FC236}">
                        <a16:creationId xmlns:a16="http://schemas.microsoft.com/office/drawing/2014/main" id="{45CB097B-EB35-E241-FA35-A1F1587F85B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062" name="Group 4061">
                  <a:extLst>
                    <a:ext uri="{FF2B5EF4-FFF2-40B4-BE49-F238E27FC236}">
                      <a16:creationId xmlns:a16="http://schemas.microsoft.com/office/drawing/2014/main" id="{65314131-2E78-11F5-5FFA-E6338A1EA07F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063" name="Teardrop 4062">
                    <a:extLst>
                      <a:ext uri="{FF2B5EF4-FFF2-40B4-BE49-F238E27FC236}">
                        <a16:creationId xmlns:a16="http://schemas.microsoft.com/office/drawing/2014/main" id="{729A9350-0C6D-FFBA-3BA7-AA8B1AC5DD91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64" name="Teardrop 4063">
                    <a:extLst>
                      <a:ext uri="{FF2B5EF4-FFF2-40B4-BE49-F238E27FC236}">
                        <a16:creationId xmlns:a16="http://schemas.microsoft.com/office/drawing/2014/main" id="{CE39E88E-41A4-7E74-1FB7-9E88D59B142A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65" name="Teardrop 4064">
                    <a:extLst>
                      <a:ext uri="{FF2B5EF4-FFF2-40B4-BE49-F238E27FC236}">
                        <a16:creationId xmlns:a16="http://schemas.microsoft.com/office/drawing/2014/main" id="{2D266145-0CBB-18C9-E3C1-2544E618F21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62" name="Group 3761">
              <a:extLst>
                <a:ext uri="{FF2B5EF4-FFF2-40B4-BE49-F238E27FC236}">
                  <a16:creationId xmlns:a16="http://schemas.microsoft.com/office/drawing/2014/main" id="{7DC69BD6-3C73-0BC5-491E-FDCD57921202}"/>
                </a:ext>
              </a:extLst>
            </p:cNvPr>
            <p:cNvGrpSpPr/>
            <p:nvPr/>
          </p:nvGrpSpPr>
          <p:grpSpPr>
            <a:xfrm>
              <a:off x="11443468" y="1236536"/>
              <a:ext cx="694266" cy="694836"/>
              <a:chOff x="544075" y="3049994"/>
              <a:chExt cx="2668124" cy="2450384"/>
            </a:xfrm>
          </p:grpSpPr>
          <p:sp>
            <p:nvSpPr>
              <p:cNvPr id="4049" name="Freeform: Shape 4048">
                <a:extLst>
                  <a:ext uri="{FF2B5EF4-FFF2-40B4-BE49-F238E27FC236}">
                    <a16:creationId xmlns:a16="http://schemas.microsoft.com/office/drawing/2014/main" id="{8C36235B-57FE-A932-6A1B-702292D9AD39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050" name="Group 4049">
                <a:extLst>
                  <a:ext uri="{FF2B5EF4-FFF2-40B4-BE49-F238E27FC236}">
                    <a16:creationId xmlns:a16="http://schemas.microsoft.com/office/drawing/2014/main" id="{41692AA0-573C-8CC7-F7FA-70B414E0EC4F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051" name="Group 4050">
                  <a:extLst>
                    <a:ext uri="{FF2B5EF4-FFF2-40B4-BE49-F238E27FC236}">
                      <a16:creationId xmlns:a16="http://schemas.microsoft.com/office/drawing/2014/main" id="{FB9F1CC8-170C-C547-8C00-C950B8A14C07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056" name="Teardrop 4055">
                    <a:extLst>
                      <a:ext uri="{FF2B5EF4-FFF2-40B4-BE49-F238E27FC236}">
                        <a16:creationId xmlns:a16="http://schemas.microsoft.com/office/drawing/2014/main" id="{39E276BA-E81F-130F-F829-20EB13A9A335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57" name="Teardrop 4056">
                    <a:extLst>
                      <a:ext uri="{FF2B5EF4-FFF2-40B4-BE49-F238E27FC236}">
                        <a16:creationId xmlns:a16="http://schemas.microsoft.com/office/drawing/2014/main" id="{335E8882-64F7-ED40-5E7C-176A677568D7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58" name="Teardrop 4057">
                    <a:extLst>
                      <a:ext uri="{FF2B5EF4-FFF2-40B4-BE49-F238E27FC236}">
                        <a16:creationId xmlns:a16="http://schemas.microsoft.com/office/drawing/2014/main" id="{0CCB7849-84A0-B8F4-149B-AE0E38FB03B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052" name="Group 4051">
                  <a:extLst>
                    <a:ext uri="{FF2B5EF4-FFF2-40B4-BE49-F238E27FC236}">
                      <a16:creationId xmlns:a16="http://schemas.microsoft.com/office/drawing/2014/main" id="{42B0F2CF-FEA1-CC78-0608-7A4229E4F765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053" name="Teardrop 4052">
                    <a:extLst>
                      <a:ext uri="{FF2B5EF4-FFF2-40B4-BE49-F238E27FC236}">
                        <a16:creationId xmlns:a16="http://schemas.microsoft.com/office/drawing/2014/main" id="{F99A3DC5-4301-C1D9-305D-383E2380964A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54" name="Teardrop 4053">
                    <a:extLst>
                      <a:ext uri="{FF2B5EF4-FFF2-40B4-BE49-F238E27FC236}">
                        <a16:creationId xmlns:a16="http://schemas.microsoft.com/office/drawing/2014/main" id="{0D4FA92B-1EC0-5CEB-2DAD-A8B58020C0D4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55" name="Teardrop 4054">
                    <a:extLst>
                      <a:ext uri="{FF2B5EF4-FFF2-40B4-BE49-F238E27FC236}">
                        <a16:creationId xmlns:a16="http://schemas.microsoft.com/office/drawing/2014/main" id="{E202CA70-8E1E-7ED9-60AB-D6F1A117FE52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63" name="Group 3762">
              <a:extLst>
                <a:ext uri="{FF2B5EF4-FFF2-40B4-BE49-F238E27FC236}">
                  <a16:creationId xmlns:a16="http://schemas.microsoft.com/office/drawing/2014/main" id="{D3A8DDE7-BE32-84F2-3765-CA10C635CF56}"/>
                </a:ext>
              </a:extLst>
            </p:cNvPr>
            <p:cNvGrpSpPr/>
            <p:nvPr/>
          </p:nvGrpSpPr>
          <p:grpSpPr>
            <a:xfrm>
              <a:off x="11497734" y="414329"/>
              <a:ext cx="694266" cy="694836"/>
              <a:chOff x="544075" y="3049994"/>
              <a:chExt cx="2668124" cy="2450384"/>
            </a:xfrm>
          </p:grpSpPr>
          <p:sp>
            <p:nvSpPr>
              <p:cNvPr id="4039" name="Freeform: Shape 4038">
                <a:extLst>
                  <a:ext uri="{FF2B5EF4-FFF2-40B4-BE49-F238E27FC236}">
                    <a16:creationId xmlns:a16="http://schemas.microsoft.com/office/drawing/2014/main" id="{AF82F3BC-F534-F044-7B9F-F05DE019F53F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040" name="Group 4039">
                <a:extLst>
                  <a:ext uri="{FF2B5EF4-FFF2-40B4-BE49-F238E27FC236}">
                    <a16:creationId xmlns:a16="http://schemas.microsoft.com/office/drawing/2014/main" id="{0CE0D76B-F8DA-A6AD-31FB-E0DBAFB20CF2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041" name="Group 4040">
                  <a:extLst>
                    <a:ext uri="{FF2B5EF4-FFF2-40B4-BE49-F238E27FC236}">
                      <a16:creationId xmlns:a16="http://schemas.microsoft.com/office/drawing/2014/main" id="{E9705EC4-BB4C-7D1A-9B5D-FBF2F8708949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046" name="Teardrop 4045">
                    <a:extLst>
                      <a:ext uri="{FF2B5EF4-FFF2-40B4-BE49-F238E27FC236}">
                        <a16:creationId xmlns:a16="http://schemas.microsoft.com/office/drawing/2014/main" id="{E8C4C9F9-A7C1-F360-3662-B3AB6A4C54E3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47" name="Teardrop 4046">
                    <a:extLst>
                      <a:ext uri="{FF2B5EF4-FFF2-40B4-BE49-F238E27FC236}">
                        <a16:creationId xmlns:a16="http://schemas.microsoft.com/office/drawing/2014/main" id="{CBC9220C-148A-5B55-EFA6-20DACACE1A64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48" name="Teardrop 4047">
                    <a:extLst>
                      <a:ext uri="{FF2B5EF4-FFF2-40B4-BE49-F238E27FC236}">
                        <a16:creationId xmlns:a16="http://schemas.microsoft.com/office/drawing/2014/main" id="{EC7AFDA3-6411-458A-80A6-67A5F079557E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042" name="Group 4041">
                  <a:extLst>
                    <a:ext uri="{FF2B5EF4-FFF2-40B4-BE49-F238E27FC236}">
                      <a16:creationId xmlns:a16="http://schemas.microsoft.com/office/drawing/2014/main" id="{A31E90FF-E3C8-19B1-FFDE-83CCB0EFECB5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043" name="Teardrop 4042">
                    <a:extLst>
                      <a:ext uri="{FF2B5EF4-FFF2-40B4-BE49-F238E27FC236}">
                        <a16:creationId xmlns:a16="http://schemas.microsoft.com/office/drawing/2014/main" id="{FD7D2921-BB41-8823-281B-ADFF84985B71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44" name="Teardrop 4043">
                    <a:extLst>
                      <a:ext uri="{FF2B5EF4-FFF2-40B4-BE49-F238E27FC236}">
                        <a16:creationId xmlns:a16="http://schemas.microsoft.com/office/drawing/2014/main" id="{203423BC-2150-7470-6E0A-439014F1FB81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45" name="Teardrop 4044">
                    <a:extLst>
                      <a:ext uri="{FF2B5EF4-FFF2-40B4-BE49-F238E27FC236}">
                        <a16:creationId xmlns:a16="http://schemas.microsoft.com/office/drawing/2014/main" id="{C5A7F048-8662-57A9-063F-1AF709689D0D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64" name="Group 3763">
              <a:extLst>
                <a:ext uri="{FF2B5EF4-FFF2-40B4-BE49-F238E27FC236}">
                  <a16:creationId xmlns:a16="http://schemas.microsoft.com/office/drawing/2014/main" id="{FC470605-BC46-A9E6-D445-7F13E1F94B23}"/>
                </a:ext>
              </a:extLst>
            </p:cNvPr>
            <p:cNvGrpSpPr/>
            <p:nvPr/>
          </p:nvGrpSpPr>
          <p:grpSpPr>
            <a:xfrm>
              <a:off x="11415057" y="2760335"/>
              <a:ext cx="694266" cy="694836"/>
              <a:chOff x="544075" y="3049994"/>
              <a:chExt cx="2668124" cy="2450384"/>
            </a:xfrm>
          </p:grpSpPr>
          <p:sp>
            <p:nvSpPr>
              <p:cNvPr id="4029" name="Freeform: Shape 4028">
                <a:extLst>
                  <a:ext uri="{FF2B5EF4-FFF2-40B4-BE49-F238E27FC236}">
                    <a16:creationId xmlns:a16="http://schemas.microsoft.com/office/drawing/2014/main" id="{22D55AF4-80C5-E846-FFCC-282A0FF5F573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030" name="Group 4029">
                <a:extLst>
                  <a:ext uri="{FF2B5EF4-FFF2-40B4-BE49-F238E27FC236}">
                    <a16:creationId xmlns:a16="http://schemas.microsoft.com/office/drawing/2014/main" id="{BE2F5F0F-C62A-47BF-1190-7A490121A3AE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031" name="Group 4030">
                  <a:extLst>
                    <a:ext uri="{FF2B5EF4-FFF2-40B4-BE49-F238E27FC236}">
                      <a16:creationId xmlns:a16="http://schemas.microsoft.com/office/drawing/2014/main" id="{FDCF9358-CE0E-FF73-1BDD-851FE7CD0B2D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036" name="Teardrop 4035">
                    <a:extLst>
                      <a:ext uri="{FF2B5EF4-FFF2-40B4-BE49-F238E27FC236}">
                        <a16:creationId xmlns:a16="http://schemas.microsoft.com/office/drawing/2014/main" id="{0E087A8A-7EC7-CA96-227A-50DD86A15DA5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37" name="Teardrop 4036">
                    <a:extLst>
                      <a:ext uri="{FF2B5EF4-FFF2-40B4-BE49-F238E27FC236}">
                        <a16:creationId xmlns:a16="http://schemas.microsoft.com/office/drawing/2014/main" id="{F698CD0B-0F00-FF9B-1A93-AB0666FA1490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38" name="Teardrop 4037">
                    <a:extLst>
                      <a:ext uri="{FF2B5EF4-FFF2-40B4-BE49-F238E27FC236}">
                        <a16:creationId xmlns:a16="http://schemas.microsoft.com/office/drawing/2014/main" id="{4CF42889-E4E8-9ADE-8F40-A16C103D1A68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032" name="Group 4031">
                  <a:extLst>
                    <a:ext uri="{FF2B5EF4-FFF2-40B4-BE49-F238E27FC236}">
                      <a16:creationId xmlns:a16="http://schemas.microsoft.com/office/drawing/2014/main" id="{414A7660-0954-655D-1800-A38B6DCED2B5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033" name="Teardrop 4032">
                    <a:extLst>
                      <a:ext uri="{FF2B5EF4-FFF2-40B4-BE49-F238E27FC236}">
                        <a16:creationId xmlns:a16="http://schemas.microsoft.com/office/drawing/2014/main" id="{22F21416-3A99-BEEE-D1A9-E78B6C08CD41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34" name="Teardrop 4033">
                    <a:extLst>
                      <a:ext uri="{FF2B5EF4-FFF2-40B4-BE49-F238E27FC236}">
                        <a16:creationId xmlns:a16="http://schemas.microsoft.com/office/drawing/2014/main" id="{8EF9EFB3-63F4-1974-046B-FA289235832A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35" name="Teardrop 4034">
                    <a:extLst>
                      <a:ext uri="{FF2B5EF4-FFF2-40B4-BE49-F238E27FC236}">
                        <a16:creationId xmlns:a16="http://schemas.microsoft.com/office/drawing/2014/main" id="{E0F638E5-E330-12EB-BF07-C4913C7B8AA0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65" name="Group 3764">
              <a:extLst>
                <a:ext uri="{FF2B5EF4-FFF2-40B4-BE49-F238E27FC236}">
                  <a16:creationId xmlns:a16="http://schemas.microsoft.com/office/drawing/2014/main" id="{0F8C724F-5C47-297B-BEEF-702F2AA6B47A}"/>
                </a:ext>
              </a:extLst>
            </p:cNvPr>
            <p:cNvGrpSpPr/>
            <p:nvPr/>
          </p:nvGrpSpPr>
          <p:grpSpPr>
            <a:xfrm>
              <a:off x="10795713" y="4258571"/>
              <a:ext cx="694266" cy="694836"/>
              <a:chOff x="544075" y="3049994"/>
              <a:chExt cx="2668124" cy="2450384"/>
            </a:xfrm>
          </p:grpSpPr>
          <p:sp>
            <p:nvSpPr>
              <p:cNvPr id="4019" name="Freeform: Shape 4018">
                <a:extLst>
                  <a:ext uri="{FF2B5EF4-FFF2-40B4-BE49-F238E27FC236}">
                    <a16:creationId xmlns:a16="http://schemas.microsoft.com/office/drawing/2014/main" id="{87E256EE-5E80-E659-8097-4F530BEAAAC8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020" name="Group 4019">
                <a:extLst>
                  <a:ext uri="{FF2B5EF4-FFF2-40B4-BE49-F238E27FC236}">
                    <a16:creationId xmlns:a16="http://schemas.microsoft.com/office/drawing/2014/main" id="{3DC056EB-AE92-D7E2-2BEE-702C97FA7C64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021" name="Group 4020">
                  <a:extLst>
                    <a:ext uri="{FF2B5EF4-FFF2-40B4-BE49-F238E27FC236}">
                      <a16:creationId xmlns:a16="http://schemas.microsoft.com/office/drawing/2014/main" id="{D5092780-2CB3-E69A-65D5-4F10B706D39C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026" name="Teardrop 4025">
                    <a:extLst>
                      <a:ext uri="{FF2B5EF4-FFF2-40B4-BE49-F238E27FC236}">
                        <a16:creationId xmlns:a16="http://schemas.microsoft.com/office/drawing/2014/main" id="{54647888-79AF-C5CC-A9D3-0880A4811ECD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27" name="Teardrop 4026">
                    <a:extLst>
                      <a:ext uri="{FF2B5EF4-FFF2-40B4-BE49-F238E27FC236}">
                        <a16:creationId xmlns:a16="http://schemas.microsoft.com/office/drawing/2014/main" id="{228AABFA-D5EA-0AE4-2D19-1C8BB26D4840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28" name="Teardrop 4027">
                    <a:extLst>
                      <a:ext uri="{FF2B5EF4-FFF2-40B4-BE49-F238E27FC236}">
                        <a16:creationId xmlns:a16="http://schemas.microsoft.com/office/drawing/2014/main" id="{357FC233-3B0D-FA07-80C4-E8C062E3AE32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022" name="Group 4021">
                  <a:extLst>
                    <a:ext uri="{FF2B5EF4-FFF2-40B4-BE49-F238E27FC236}">
                      <a16:creationId xmlns:a16="http://schemas.microsoft.com/office/drawing/2014/main" id="{EDBE3D15-7924-FF7A-4DDA-9685D65FDA40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023" name="Teardrop 4022">
                    <a:extLst>
                      <a:ext uri="{FF2B5EF4-FFF2-40B4-BE49-F238E27FC236}">
                        <a16:creationId xmlns:a16="http://schemas.microsoft.com/office/drawing/2014/main" id="{BA571B2F-A592-C3DF-357A-791610E7A1A8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24" name="Teardrop 4023">
                    <a:extLst>
                      <a:ext uri="{FF2B5EF4-FFF2-40B4-BE49-F238E27FC236}">
                        <a16:creationId xmlns:a16="http://schemas.microsoft.com/office/drawing/2014/main" id="{79381EF9-C7C2-6BA9-E952-ABC87BC70A86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25" name="Teardrop 4024">
                    <a:extLst>
                      <a:ext uri="{FF2B5EF4-FFF2-40B4-BE49-F238E27FC236}">
                        <a16:creationId xmlns:a16="http://schemas.microsoft.com/office/drawing/2014/main" id="{D0F3FE1C-838B-1E20-997E-8368F5990CCF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66" name="Group 3765">
              <a:extLst>
                <a:ext uri="{FF2B5EF4-FFF2-40B4-BE49-F238E27FC236}">
                  <a16:creationId xmlns:a16="http://schemas.microsoft.com/office/drawing/2014/main" id="{D9B93708-437D-1C22-DC54-7D8CFEC654F6}"/>
                </a:ext>
              </a:extLst>
            </p:cNvPr>
            <p:cNvGrpSpPr/>
            <p:nvPr/>
          </p:nvGrpSpPr>
          <p:grpSpPr>
            <a:xfrm>
              <a:off x="10191850" y="114364"/>
              <a:ext cx="694266" cy="694836"/>
              <a:chOff x="544075" y="3049994"/>
              <a:chExt cx="2668124" cy="2450384"/>
            </a:xfrm>
          </p:grpSpPr>
          <p:sp>
            <p:nvSpPr>
              <p:cNvPr id="4009" name="Freeform: Shape 4008">
                <a:extLst>
                  <a:ext uri="{FF2B5EF4-FFF2-40B4-BE49-F238E27FC236}">
                    <a16:creationId xmlns:a16="http://schemas.microsoft.com/office/drawing/2014/main" id="{C4DD5369-438E-B5B5-6FA6-6304B74E81E8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010" name="Group 4009">
                <a:extLst>
                  <a:ext uri="{FF2B5EF4-FFF2-40B4-BE49-F238E27FC236}">
                    <a16:creationId xmlns:a16="http://schemas.microsoft.com/office/drawing/2014/main" id="{F9F629AB-1A56-E808-6160-48D8E1420D7C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011" name="Group 4010">
                  <a:extLst>
                    <a:ext uri="{FF2B5EF4-FFF2-40B4-BE49-F238E27FC236}">
                      <a16:creationId xmlns:a16="http://schemas.microsoft.com/office/drawing/2014/main" id="{7F96CD5B-B91E-D228-72E7-889E24C43B79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016" name="Teardrop 4015">
                    <a:extLst>
                      <a:ext uri="{FF2B5EF4-FFF2-40B4-BE49-F238E27FC236}">
                        <a16:creationId xmlns:a16="http://schemas.microsoft.com/office/drawing/2014/main" id="{1FA7C2C6-2B73-1D89-76B1-C20BB372B6A3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17" name="Teardrop 4016">
                    <a:extLst>
                      <a:ext uri="{FF2B5EF4-FFF2-40B4-BE49-F238E27FC236}">
                        <a16:creationId xmlns:a16="http://schemas.microsoft.com/office/drawing/2014/main" id="{AA241496-3796-381F-B07A-6AE244D7CC78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18" name="Teardrop 4017">
                    <a:extLst>
                      <a:ext uri="{FF2B5EF4-FFF2-40B4-BE49-F238E27FC236}">
                        <a16:creationId xmlns:a16="http://schemas.microsoft.com/office/drawing/2014/main" id="{7DFEEECE-F0A0-7534-EAFD-B5C7AE1398F1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012" name="Group 4011">
                  <a:extLst>
                    <a:ext uri="{FF2B5EF4-FFF2-40B4-BE49-F238E27FC236}">
                      <a16:creationId xmlns:a16="http://schemas.microsoft.com/office/drawing/2014/main" id="{C692129A-22EB-6F14-BEDD-0C1C06D5FFFF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013" name="Teardrop 4012">
                    <a:extLst>
                      <a:ext uri="{FF2B5EF4-FFF2-40B4-BE49-F238E27FC236}">
                        <a16:creationId xmlns:a16="http://schemas.microsoft.com/office/drawing/2014/main" id="{B3D00AEC-CB86-F325-129A-368F883DC057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14" name="Teardrop 4013">
                    <a:extLst>
                      <a:ext uri="{FF2B5EF4-FFF2-40B4-BE49-F238E27FC236}">
                        <a16:creationId xmlns:a16="http://schemas.microsoft.com/office/drawing/2014/main" id="{280D3380-29EB-65D3-A597-D1064F287305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15" name="Teardrop 4014">
                    <a:extLst>
                      <a:ext uri="{FF2B5EF4-FFF2-40B4-BE49-F238E27FC236}">
                        <a16:creationId xmlns:a16="http://schemas.microsoft.com/office/drawing/2014/main" id="{E1F274E5-B820-2A62-8607-FE4338341DE5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67" name="Group 3766">
              <a:extLst>
                <a:ext uri="{FF2B5EF4-FFF2-40B4-BE49-F238E27FC236}">
                  <a16:creationId xmlns:a16="http://schemas.microsoft.com/office/drawing/2014/main" id="{B0E94D1B-A60A-6527-1F6D-A4BF28C77142}"/>
                </a:ext>
              </a:extLst>
            </p:cNvPr>
            <p:cNvGrpSpPr/>
            <p:nvPr/>
          </p:nvGrpSpPr>
          <p:grpSpPr>
            <a:xfrm>
              <a:off x="10194256" y="4060051"/>
              <a:ext cx="694266" cy="694836"/>
              <a:chOff x="544075" y="3049994"/>
              <a:chExt cx="2668124" cy="2450384"/>
            </a:xfrm>
          </p:grpSpPr>
          <p:sp>
            <p:nvSpPr>
              <p:cNvPr id="3999" name="Freeform: Shape 3998">
                <a:extLst>
                  <a:ext uri="{FF2B5EF4-FFF2-40B4-BE49-F238E27FC236}">
                    <a16:creationId xmlns:a16="http://schemas.microsoft.com/office/drawing/2014/main" id="{0D1A34DE-08D0-92A1-0121-5F0B28439597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000" name="Group 3999">
                <a:extLst>
                  <a:ext uri="{FF2B5EF4-FFF2-40B4-BE49-F238E27FC236}">
                    <a16:creationId xmlns:a16="http://schemas.microsoft.com/office/drawing/2014/main" id="{F3DE2764-C076-4E85-DE3C-CD7F219D1DEE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001" name="Group 4000">
                  <a:extLst>
                    <a:ext uri="{FF2B5EF4-FFF2-40B4-BE49-F238E27FC236}">
                      <a16:creationId xmlns:a16="http://schemas.microsoft.com/office/drawing/2014/main" id="{A614E7D6-E968-3A64-018A-7501DF04940E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006" name="Teardrop 4005">
                    <a:extLst>
                      <a:ext uri="{FF2B5EF4-FFF2-40B4-BE49-F238E27FC236}">
                        <a16:creationId xmlns:a16="http://schemas.microsoft.com/office/drawing/2014/main" id="{8D74C9CD-D98A-6BA7-A91C-B82E12A42FDC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07" name="Teardrop 4006">
                    <a:extLst>
                      <a:ext uri="{FF2B5EF4-FFF2-40B4-BE49-F238E27FC236}">
                        <a16:creationId xmlns:a16="http://schemas.microsoft.com/office/drawing/2014/main" id="{D185B45D-5E0C-7D09-EE88-4A0AE421B1B5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08" name="Teardrop 4007">
                    <a:extLst>
                      <a:ext uri="{FF2B5EF4-FFF2-40B4-BE49-F238E27FC236}">
                        <a16:creationId xmlns:a16="http://schemas.microsoft.com/office/drawing/2014/main" id="{60233137-8C32-6D7C-148B-BC9E900F50C7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002" name="Group 4001">
                  <a:extLst>
                    <a:ext uri="{FF2B5EF4-FFF2-40B4-BE49-F238E27FC236}">
                      <a16:creationId xmlns:a16="http://schemas.microsoft.com/office/drawing/2014/main" id="{67AD4A04-4AEF-16DA-F3CD-AA1077479C42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003" name="Teardrop 4002">
                    <a:extLst>
                      <a:ext uri="{FF2B5EF4-FFF2-40B4-BE49-F238E27FC236}">
                        <a16:creationId xmlns:a16="http://schemas.microsoft.com/office/drawing/2014/main" id="{4C3B423F-E02C-08E0-E883-DFFEB5FE8498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04" name="Teardrop 4003">
                    <a:extLst>
                      <a:ext uri="{FF2B5EF4-FFF2-40B4-BE49-F238E27FC236}">
                        <a16:creationId xmlns:a16="http://schemas.microsoft.com/office/drawing/2014/main" id="{411E0F6D-26E4-DF0E-655E-5FABB62E4C58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05" name="Teardrop 4004">
                    <a:extLst>
                      <a:ext uri="{FF2B5EF4-FFF2-40B4-BE49-F238E27FC236}">
                        <a16:creationId xmlns:a16="http://schemas.microsoft.com/office/drawing/2014/main" id="{859E8DA2-0EF6-5E5C-9796-E35020E250E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68" name="Group 3767">
              <a:extLst>
                <a:ext uri="{FF2B5EF4-FFF2-40B4-BE49-F238E27FC236}">
                  <a16:creationId xmlns:a16="http://schemas.microsoft.com/office/drawing/2014/main" id="{04C41C1D-CFCC-29EC-7AB9-FB3E8FC59A87}"/>
                </a:ext>
              </a:extLst>
            </p:cNvPr>
            <p:cNvGrpSpPr/>
            <p:nvPr/>
          </p:nvGrpSpPr>
          <p:grpSpPr>
            <a:xfrm>
              <a:off x="11009119" y="3681029"/>
              <a:ext cx="694266" cy="694836"/>
              <a:chOff x="544075" y="3049994"/>
              <a:chExt cx="2668124" cy="2450384"/>
            </a:xfrm>
          </p:grpSpPr>
          <p:sp>
            <p:nvSpPr>
              <p:cNvPr id="3989" name="Freeform: Shape 3988">
                <a:extLst>
                  <a:ext uri="{FF2B5EF4-FFF2-40B4-BE49-F238E27FC236}">
                    <a16:creationId xmlns:a16="http://schemas.microsoft.com/office/drawing/2014/main" id="{B7988431-F609-AB21-9AC4-EEEB2E5CB72B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990" name="Group 3989">
                <a:extLst>
                  <a:ext uri="{FF2B5EF4-FFF2-40B4-BE49-F238E27FC236}">
                    <a16:creationId xmlns:a16="http://schemas.microsoft.com/office/drawing/2014/main" id="{F0949656-E626-3A10-9CDD-CF4DF74847F4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991" name="Group 3990">
                  <a:extLst>
                    <a:ext uri="{FF2B5EF4-FFF2-40B4-BE49-F238E27FC236}">
                      <a16:creationId xmlns:a16="http://schemas.microsoft.com/office/drawing/2014/main" id="{A4967CAB-5427-3E8C-D7F2-8C00F486B565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996" name="Teardrop 3995">
                    <a:extLst>
                      <a:ext uri="{FF2B5EF4-FFF2-40B4-BE49-F238E27FC236}">
                        <a16:creationId xmlns:a16="http://schemas.microsoft.com/office/drawing/2014/main" id="{9F2A8493-50A1-D85C-51A6-220228F1C45B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97" name="Teardrop 3996">
                    <a:extLst>
                      <a:ext uri="{FF2B5EF4-FFF2-40B4-BE49-F238E27FC236}">
                        <a16:creationId xmlns:a16="http://schemas.microsoft.com/office/drawing/2014/main" id="{BFF572D1-CD9F-133D-765D-7F620E851B85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98" name="Teardrop 3997">
                    <a:extLst>
                      <a:ext uri="{FF2B5EF4-FFF2-40B4-BE49-F238E27FC236}">
                        <a16:creationId xmlns:a16="http://schemas.microsoft.com/office/drawing/2014/main" id="{5D021372-B47E-CF47-9DFA-C93F7DED5A32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992" name="Group 3991">
                  <a:extLst>
                    <a:ext uri="{FF2B5EF4-FFF2-40B4-BE49-F238E27FC236}">
                      <a16:creationId xmlns:a16="http://schemas.microsoft.com/office/drawing/2014/main" id="{7E4A6125-E4D3-549B-137A-C6E41DE812F6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993" name="Teardrop 3992">
                    <a:extLst>
                      <a:ext uri="{FF2B5EF4-FFF2-40B4-BE49-F238E27FC236}">
                        <a16:creationId xmlns:a16="http://schemas.microsoft.com/office/drawing/2014/main" id="{266306B2-607C-AB06-A2A8-48EBB96886AE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94" name="Teardrop 3993">
                    <a:extLst>
                      <a:ext uri="{FF2B5EF4-FFF2-40B4-BE49-F238E27FC236}">
                        <a16:creationId xmlns:a16="http://schemas.microsoft.com/office/drawing/2014/main" id="{4056FAD6-BBB8-7FE1-B48E-430E329C68D8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95" name="Teardrop 3994">
                    <a:extLst>
                      <a:ext uri="{FF2B5EF4-FFF2-40B4-BE49-F238E27FC236}">
                        <a16:creationId xmlns:a16="http://schemas.microsoft.com/office/drawing/2014/main" id="{DEC12A75-CCFB-523F-C494-CF8C3B632D83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69" name="Group 3768">
              <a:extLst>
                <a:ext uri="{FF2B5EF4-FFF2-40B4-BE49-F238E27FC236}">
                  <a16:creationId xmlns:a16="http://schemas.microsoft.com/office/drawing/2014/main" id="{610EFBFD-386F-44C6-77E7-B8985751419C}"/>
                </a:ext>
              </a:extLst>
            </p:cNvPr>
            <p:cNvGrpSpPr/>
            <p:nvPr/>
          </p:nvGrpSpPr>
          <p:grpSpPr>
            <a:xfrm>
              <a:off x="11611943" y="4249506"/>
              <a:ext cx="694266" cy="694836"/>
              <a:chOff x="544075" y="3049994"/>
              <a:chExt cx="2668124" cy="2450384"/>
            </a:xfrm>
          </p:grpSpPr>
          <p:sp>
            <p:nvSpPr>
              <p:cNvPr id="3979" name="Freeform: Shape 3978">
                <a:extLst>
                  <a:ext uri="{FF2B5EF4-FFF2-40B4-BE49-F238E27FC236}">
                    <a16:creationId xmlns:a16="http://schemas.microsoft.com/office/drawing/2014/main" id="{5195D9A1-3AC7-9875-B996-90D41628E520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980" name="Group 3979">
                <a:extLst>
                  <a:ext uri="{FF2B5EF4-FFF2-40B4-BE49-F238E27FC236}">
                    <a16:creationId xmlns:a16="http://schemas.microsoft.com/office/drawing/2014/main" id="{BBADB8EE-8879-54E1-53D0-784348B9E6E2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981" name="Group 3980">
                  <a:extLst>
                    <a:ext uri="{FF2B5EF4-FFF2-40B4-BE49-F238E27FC236}">
                      <a16:creationId xmlns:a16="http://schemas.microsoft.com/office/drawing/2014/main" id="{709A9FA9-E4CF-1788-9474-ABB9327814DE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986" name="Teardrop 3985">
                    <a:extLst>
                      <a:ext uri="{FF2B5EF4-FFF2-40B4-BE49-F238E27FC236}">
                        <a16:creationId xmlns:a16="http://schemas.microsoft.com/office/drawing/2014/main" id="{424D6D89-849D-F144-9735-16503E73201D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87" name="Teardrop 3986">
                    <a:extLst>
                      <a:ext uri="{FF2B5EF4-FFF2-40B4-BE49-F238E27FC236}">
                        <a16:creationId xmlns:a16="http://schemas.microsoft.com/office/drawing/2014/main" id="{ABF0FDD1-5779-AE20-D133-CCF7F381825C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88" name="Teardrop 3987">
                    <a:extLst>
                      <a:ext uri="{FF2B5EF4-FFF2-40B4-BE49-F238E27FC236}">
                        <a16:creationId xmlns:a16="http://schemas.microsoft.com/office/drawing/2014/main" id="{E6392FB3-2CFB-670B-2814-273A48816965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982" name="Group 3981">
                  <a:extLst>
                    <a:ext uri="{FF2B5EF4-FFF2-40B4-BE49-F238E27FC236}">
                      <a16:creationId xmlns:a16="http://schemas.microsoft.com/office/drawing/2014/main" id="{975A3FB5-171C-9DB7-10E6-5C35745F0E78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983" name="Teardrop 3982">
                    <a:extLst>
                      <a:ext uri="{FF2B5EF4-FFF2-40B4-BE49-F238E27FC236}">
                        <a16:creationId xmlns:a16="http://schemas.microsoft.com/office/drawing/2014/main" id="{118EF77F-4B69-1937-253D-59AC4E9B1229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84" name="Teardrop 3983">
                    <a:extLst>
                      <a:ext uri="{FF2B5EF4-FFF2-40B4-BE49-F238E27FC236}">
                        <a16:creationId xmlns:a16="http://schemas.microsoft.com/office/drawing/2014/main" id="{141F98F6-BB39-9673-9BEC-0467C18392B5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85" name="Teardrop 3984">
                    <a:extLst>
                      <a:ext uri="{FF2B5EF4-FFF2-40B4-BE49-F238E27FC236}">
                        <a16:creationId xmlns:a16="http://schemas.microsoft.com/office/drawing/2014/main" id="{0156D815-D9E7-6038-4035-42320AA4896E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70" name="Group 3769">
              <a:extLst>
                <a:ext uri="{FF2B5EF4-FFF2-40B4-BE49-F238E27FC236}">
                  <a16:creationId xmlns:a16="http://schemas.microsoft.com/office/drawing/2014/main" id="{AD2FECA0-69FC-BCCC-79C7-027184F900FA}"/>
                </a:ext>
              </a:extLst>
            </p:cNvPr>
            <p:cNvGrpSpPr/>
            <p:nvPr/>
          </p:nvGrpSpPr>
          <p:grpSpPr>
            <a:xfrm>
              <a:off x="11398803" y="4867172"/>
              <a:ext cx="694266" cy="694836"/>
              <a:chOff x="544075" y="3049994"/>
              <a:chExt cx="2668124" cy="2450384"/>
            </a:xfrm>
          </p:grpSpPr>
          <p:sp>
            <p:nvSpPr>
              <p:cNvPr id="3969" name="Freeform: Shape 3968">
                <a:extLst>
                  <a:ext uri="{FF2B5EF4-FFF2-40B4-BE49-F238E27FC236}">
                    <a16:creationId xmlns:a16="http://schemas.microsoft.com/office/drawing/2014/main" id="{A97EA5B3-A985-BBA9-029D-35B93C04511C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970" name="Group 3969">
                <a:extLst>
                  <a:ext uri="{FF2B5EF4-FFF2-40B4-BE49-F238E27FC236}">
                    <a16:creationId xmlns:a16="http://schemas.microsoft.com/office/drawing/2014/main" id="{C39D488E-A58D-EA7A-A10C-72C9B02DA68A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971" name="Group 3970">
                  <a:extLst>
                    <a:ext uri="{FF2B5EF4-FFF2-40B4-BE49-F238E27FC236}">
                      <a16:creationId xmlns:a16="http://schemas.microsoft.com/office/drawing/2014/main" id="{0E28E470-506C-7735-4A89-1BC7101444B7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976" name="Teardrop 3975">
                    <a:extLst>
                      <a:ext uri="{FF2B5EF4-FFF2-40B4-BE49-F238E27FC236}">
                        <a16:creationId xmlns:a16="http://schemas.microsoft.com/office/drawing/2014/main" id="{51A47138-4E2D-0DD6-447B-BD992068502D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77" name="Teardrop 3976">
                    <a:extLst>
                      <a:ext uri="{FF2B5EF4-FFF2-40B4-BE49-F238E27FC236}">
                        <a16:creationId xmlns:a16="http://schemas.microsoft.com/office/drawing/2014/main" id="{AC970928-F327-6674-EA65-BF5977F8BA4A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78" name="Teardrop 3977">
                    <a:extLst>
                      <a:ext uri="{FF2B5EF4-FFF2-40B4-BE49-F238E27FC236}">
                        <a16:creationId xmlns:a16="http://schemas.microsoft.com/office/drawing/2014/main" id="{EB427116-FE6B-DE09-8BD2-98EF10EF2FAF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972" name="Group 3971">
                  <a:extLst>
                    <a:ext uri="{FF2B5EF4-FFF2-40B4-BE49-F238E27FC236}">
                      <a16:creationId xmlns:a16="http://schemas.microsoft.com/office/drawing/2014/main" id="{FEC548CF-C72B-57F9-68B1-C0AD0C1A3856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973" name="Teardrop 3972">
                    <a:extLst>
                      <a:ext uri="{FF2B5EF4-FFF2-40B4-BE49-F238E27FC236}">
                        <a16:creationId xmlns:a16="http://schemas.microsoft.com/office/drawing/2014/main" id="{9EA4C9AC-25BA-044A-0D85-593C8881D3A6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74" name="Teardrop 3973">
                    <a:extLst>
                      <a:ext uri="{FF2B5EF4-FFF2-40B4-BE49-F238E27FC236}">
                        <a16:creationId xmlns:a16="http://schemas.microsoft.com/office/drawing/2014/main" id="{3698DA36-9BD6-CA10-AD55-71626E0F5143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75" name="Teardrop 3974">
                    <a:extLst>
                      <a:ext uri="{FF2B5EF4-FFF2-40B4-BE49-F238E27FC236}">
                        <a16:creationId xmlns:a16="http://schemas.microsoft.com/office/drawing/2014/main" id="{A5AF40FE-1EFD-0377-BE70-DDCEBEB50F92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71" name="Group 3770">
              <a:extLst>
                <a:ext uri="{FF2B5EF4-FFF2-40B4-BE49-F238E27FC236}">
                  <a16:creationId xmlns:a16="http://schemas.microsoft.com/office/drawing/2014/main" id="{C6C1A247-C683-06DF-513C-568AE919B60A}"/>
                </a:ext>
              </a:extLst>
            </p:cNvPr>
            <p:cNvGrpSpPr/>
            <p:nvPr/>
          </p:nvGrpSpPr>
          <p:grpSpPr>
            <a:xfrm>
              <a:off x="10057168" y="2590616"/>
              <a:ext cx="694266" cy="694836"/>
              <a:chOff x="544075" y="3049994"/>
              <a:chExt cx="2668124" cy="2450384"/>
            </a:xfrm>
          </p:grpSpPr>
          <p:sp>
            <p:nvSpPr>
              <p:cNvPr id="3959" name="Freeform: Shape 3958">
                <a:extLst>
                  <a:ext uri="{FF2B5EF4-FFF2-40B4-BE49-F238E27FC236}">
                    <a16:creationId xmlns:a16="http://schemas.microsoft.com/office/drawing/2014/main" id="{1E8261DD-67C7-331D-4D3F-458F7DB7DC9C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 dirty="0"/>
              </a:p>
            </p:txBody>
          </p:sp>
          <p:grpSp>
            <p:nvGrpSpPr>
              <p:cNvPr id="3960" name="Group 3959">
                <a:extLst>
                  <a:ext uri="{FF2B5EF4-FFF2-40B4-BE49-F238E27FC236}">
                    <a16:creationId xmlns:a16="http://schemas.microsoft.com/office/drawing/2014/main" id="{4269E026-C856-DA1C-6473-091CB762FD28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961" name="Group 3960">
                  <a:extLst>
                    <a:ext uri="{FF2B5EF4-FFF2-40B4-BE49-F238E27FC236}">
                      <a16:creationId xmlns:a16="http://schemas.microsoft.com/office/drawing/2014/main" id="{35FD0A26-186D-C3C8-5957-029ABD4EA297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966" name="Teardrop 3965">
                    <a:extLst>
                      <a:ext uri="{FF2B5EF4-FFF2-40B4-BE49-F238E27FC236}">
                        <a16:creationId xmlns:a16="http://schemas.microsoft.com/office/drawing/2014/main" id="{46290AF2-818C-5749-8C44-726CB529DA3D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67" name="Teardrop 3966">
                    <a:extLst>
                      <a:ext uri="{FF2B5EF4-FFF2-40B4-BE49-F238E27FC236}">
                        <a16:creationId xmlns:a16="http://schemas.microsoft.com/office/drawing/2014/main" id="{9158F7CB-D44C-5B8B-6A1D-0EEB8D82AE66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68" name="Teardrop 3967">
                    <a:extLst>
                      <a:ext uri="{FF2B5EF4-FFF2-40B4-BE49-F238E27FC236}">
                        <a16:creationId xmlns:a16="http://schemas.microsoft.com/office/drawing/2014/main" id="{10B21348-A2AE-9ABE-72E4-50ED0D973BF9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962" name="Group 3961">
                  <a:extLst>
                    <a:ext uri="{FF2B5EF4-FFF2-40B4-BE49-F238E27FC236}">
                      <a16:creationId xmlns:a16="http://schemas.microsoft.com/office/drawing/2014/main" id="{9CF618BA-F7B4-D6A7-7F84-4F35FAC9C082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963" name="Teardrop 3962">
                    <a:extLst>
                      <a:ext uri="{FF2B5EF4-FFF2-40B4-BE49-F238E27FC236}">
                        <a16:creationId xmlns:a16="http://schemas.microsoft.com/office/drawing/2014/main" id="{E0D33ADD-FB98-D17C-FE62-F4282B8082CE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64" name="Teardrop 3963">
                    <a:extLst>
                      <a:ext uri="{FF2B5EF4-FFF2-40B4-BE49-F238E27FC236}">
                        <a16:creationId xmlns:a16="http://schemas.microsoft.com/office/drawing/2014/main" id="{5DCFA227-6421-2C30-B5AF-3B9630A581EB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65" name="Teardrop 3964">
                    <a:extLst>
                      <a:ext uri="{FF2B5EF4-FFF2-40B4-BE49-F238E27FC236}">
                        <a16:creationId xmlns:a16="http://schemas.microsoft.com/office/drawing/2014/main" id="{3E2FD16C-0A82-2FAD-7756-622DB2597D6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72" name="Group 3771">
              <a:extLst>
                <a:ext uri="{FF2B5EF4-FFF2-40B4-BE49-F238E27FC236}">
                  <a16:creationId xmlns:a16="http://schemas.microsoft.com/office/drawing/2014/main" id="{A884DA8D-6725-2915-E9E5-7DBA8AD55D35}"/>
                </a:ext>
              </a:extLst>
            </p:cNvPr>
            <p:cNvGrpSpPr/>
            <p:nvPr/>
          </p:nvGrpSpPr>
          <p:grpSpPr>
            <a:xfrm>
              <a:off x="9927480" y="1787072"/>
              <a:ext cx="694266" cy="694836"/>
              <a:chOff x="544075" y="3049994"/>
              <a:chExt cx="2668124" cy="2450384"/>
            </a:xfrm>
          </p:grpSpPr>
          <p:sp>
            <p:nvSpPr>
              <p:cNvPr id="3949" name="Freeform: Shape 3948">
                <a:extLst>
                  <a:ext uri="{FF2B5EF4-FFF2-40B4-BE49-F238E27FC236}">
                    <a16:creationId xmlns:a16="http://schemas.microsoft.com/office/drawing/2014/main" id="{89FD6581-4FED-838E-7FA4-F8A4CE36E018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950" name="Group 3949">
                <a:extLst>
                  <a:ext uri="{FF2B5EF4-FFF2-40B4-BE49-F238E27FC236}">
                    <a16:creationId xmlns:a16="http://schemas.microsoft.com/office/drawing/2014/main" id="{C8FD574C-A331-B67D-AEAD-239F9850873F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951" name="Group 3950">
                  <a:extLst>
                    <a:ext uri="{FF2B5EF4-FFF2-40B4-BE49-F238E27FC236}">
                      <a16:creationId xmlns:a16="http://schemas.microsoft.com/office/drawing/2014/main" id="{6CE65039-C1F3-2773-C2A3-C47A070BB4C6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956" name="Teardrop 3955">
                    <a:extLst>
                      <a:ext uri="{FF2B5EF4-FFF2-40B4-BE49-F238E27FC236}">
                        <a16:creationId xmlns:a16="http://schemas.microsoft.com/office/drawing/2014/main" id="{24BFBBBB-75FE-CD15-A59B-E52F30920E6B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57" name="Teardrop 3956">
                    <a:extLst>
                      <a:ext uri="{FF2B5EF4-FFF2-40B4-BE49-F238E27FC236}">
                        <a16:creationId xmlns:a16="http://schemas.microsoft.com/office/drawing/2014/main" id="{EEA5C567-0A6F-05CE-6A1C-FB40BAB94107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58" name="Teardrop 3957">
                    <a:extLst>
                      <a:ext uri="{FF2B5EF4-FFF2-40B4-BE49-F238E27FC236}">
                        <a16:creationId xmlns:a16="http://schemas.microsoft.com/office/drawing/2014/main" id="{A0300967-61E8-E693-1C44-F16F234458F7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952" name="Group 3951">
                  <a:extLst>
                    <a:ext uri="{FF2B5EF4-FFF2-40B4-BE49-F238E27FC236}">
                      <a16:creationId xmlns:a16="http://schemas.microsoft.com/office/drawing/2014/main" id="{7C66538E-AA13-252B-E142-876735A887B6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953" name="Teardrop 3952">
                    <a:extLst>
                      <a:ext uri="{FF2B5EF4-FFF2-40B4-BE49-F238E27FC236}">
                        <a16:creationId xmlns:a16="http://schemas.microsoft.com/office/drawing/2014/main" id="{3FEABF0F-56C7-5887-1189-C3D125E3A324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54" name="Teardrop 3953">
                    <a:extLst>
                      <a:ext uri="{FF2B5EF4-FFF2-40B4-BE49-F238E27FC236}">
                        <a16:creationId xmlns:a16="http://schemas.microsoft.com/office/drawing/2014/main" id="{D7D7F010-9FFF-0F3A-838B-EE087E2B06EC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55" name="Teardrop 3954">
                    <a:extLst>
                      <a:ext uri="{FF2B5EF4-FFF2-40B4-BE49-F238E27FC236}">
                        <a16:creationId xmlns:a16="http://schemas.microsoft.com/office/drawing/2014/main" id="{3363FE7D-7406-039F-0EE2-8286AEC2D2A6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73" name="Group 3772">
              <a:extLst>
                <a:ext uri="{FF2B5EF4-FFF2-40B4-BE49-F238E27FC236}">
                  <a16:creationId xmlns:a16="http://schemas.microsoft.com/office/drawing/2014/main" id="{FAFAA783-35CC-7891-8650-AA5A3C0BF6CE}"/>
                </a:ext>
              </a:extLst>
            </p:cNvPr>
            <p:cNvGrpSpPr/>
            <p:nvPr/>
          </p:nvGrpSpPr>
          <p:grpSpPr>
            <a:xfrm>
              <a:off x="9981746" y="964865"/>
              <a:ext cx="694266" cy="694836"/>
              <a:chOff x="544075" y="3049994"/>
              <a:chExt cx="2668124" cy="2450384"/>
            </a:xfrm>
          </p:grpSpPr>
          <p:sp>
            <p:nvSpPr>
              <p:cNvPr id="3939" name="Freeform: Shape 3938">
                <a:extLst>
                  <a:ext uri="{FF2B5EF4-FFF2-40B4-BE49-F238E27FC236}">
                    <a16:creationId xmlns:a16="http://schemas.microsoft.com/office/drawing/2014/main" id="{D8D6C33D-2174-6021-7B3F-CFF7E48D7737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940" name="Group 3939">
                <a:extLst>
                  <a:ext uri="{FF2B5EF4-FFF2-40B4-BE49-F238E27FC236}">
                    <a16:creationId xmlns:a16="http://schemas.microsoft.com/office/drawing/2014/main" id="{1659A6DF-57A4-3172-CD6C-221D0F4209CD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941" name="Group 3940">
                  <a:extLst>
                    <a:ext uri="{FF2B5EF4-FFF2-40B4-BE49-F238E27FC236}">
                      <a16:creationId xmlns:a16="http://schemas.microsoft.com/office/drawing/2014/main" id="{390FBD47-3F35-5B25-2862-EB5B5E38AD03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946" name="Teardrop 3945">
                    <a:extLst>
                      <a:ext uri="{FF2B5EF4-FFF2-40B4-BE49-F238E27FC236}">
                        <a16:creationId xmlns:a16="http://schemas.microsoft.com/office/drawing/2014/main" id="{B0CC6FD7-B72F-5E7C-F02A-CD27591D01CC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47" name="Teardrop 3946">
                    <a:extLst>
                      <a:ext uri="{FF2B5EF4-FFF2-40B4-BE49-F238E27FC236}">
                        <a16:creationId xmlns:a16="http://schemas.microsoft.com/office/drawing/2014/main" id="{C59E2A9A-6B6E-530E-4BDE-0A94EB78E13C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48" name="Teardrop 3947">
                    <a:extLst>
                      <a:ext uri="{FF2B5EF4-FFF2-40B4-BE49-F238E27FC236}">
                        <a16:creationId xmlns:a16="http://schemas.microsoft.com/office/drawing/2014/main" id="{0A66F232-746E-76A5-4DDD-00C88B9C65F6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942" name="Group 3941">
                  <a:extLst>
                    <a:ext uri="{FF2B5EF4-FFF2-40B4-BE49-F238E27FC236}">
                      <a16:creationId xmlns:a16="http://schemas.microsoft.com/office/drawing/2014/main" id="{805383EF-D8BD-831C-E71A-85AAB9AEF46E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943" name="Teardrop 3942">
                    <a:extLst>
                      <a:ext uri="{FF2B5EF4-FFF2-40B4-BE49-F238E27FC236}">
                        <a16:creationId xmlns:a16="http://schemas.microsoft.com/office/drawing/2014/main" id="{13F18707-9F58-82DE-1CFF-70F6A5EE3900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44" name="Teardrop 3943">
                    <a:extLst>
                      <a:ext uri="{FF2B5EF4-FFF2-40B4-BE49-F238E27FC236}">
                        <a16:creationId xmlns:a16="http://schemas.microsoft.com/office/drawing/2014/main" id="{3A442B26-F2C9-83E9-574E-9D54152D2A1F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45" name="Teardrop 3944">
                    <a:extLst>
                      <a:ext uri="{FF2B5EF4-FFF2-40B4-BE49-F238E27FC236}">
                        <a16:creationId xmlns:a16="http://schemas.microsoft.com/office/drawing/2014/main" id="{1A57483A-5A67-2377-CCE7-34772086B92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74" name="Group 3773">
              <a:extLst>
                <a:ext uri="{FF2B5EF4-FFF2-40B4-BE49-F238E27FC236}">
                  <a16:creationId xmlns:a16="http://schemas.microsoft.com/office/drawing/2014/main" id="{970D6CF1-8E50-06F7-4E04-CD79DB510A25}"/>
                </a:ext>
              </a:extLst>
            </p:cNvPr>
            <p:cNvGrpSpPr/>
            <p:nvPr/>
          </p:nvGrpSpPr>
          <p:grpSpPr>
            <a:xfrm>
              <a:off x="9899069" y="3310871"/>
              <a:ext cx="694266" cy="694836"/>
              <a:chOff x="544075" y="3049994"/>
              <a:chExt cx="2668124" cy="2450384"/>
            </a:xfrm>
          </p:grpSpPr>
          <p:sp>
            <p:nvSpPr>
              <p:cNvPr id="3929" name="Freeform: Shape 3928">
                <a:extLst>
                  <a:ext uri="{FF2B5EF4-FFF2-40B4-BE49-F238E27FC236}">
                    <a16:creationId xmlns:a16="http://schemas.microsoft.com/office/drawing/2014/main" id="{4D2443B7-F3E0-4802-0326-CF850BD28578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930" name="Group 3929">
                <a:extLst>
                  <a:ext uri="{FF2B5EF4-FFF2-40B4-BE49-F238E27FC236}">
                    <a16:creationId xmlns:a16="http://schemas.microsoft.com/office/drawing/2014/main" id="{0E2815B5-91C5-8179-F6D6-A7241C23F04C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931" name="Group 3930">
                  <a:extLst>
                    <a:ext uri="{FF2B5EF4-FFF2-40B4-BE49-F238E27FC236}">
                      <a16:creationId xmlns:a16="http://schemas.microsoft.com/office/drawing/2014/main" id="{D1EB3160-A76B-43CB-8780-A61964DDB7C7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936" name="Teardrop 3935">
                    <a:extLst>
                      <a:ext uri="{FF2B5EF4-FFF2-40B4-BE49-F238E27FC236}">
                        <a16:creationId xmlns:a16="http://schemas.microsoft.com/office/drawing/2014/main" id="{CAB1C4DA-7B22-40E9-82B7-2B58D395A634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37" name="Teardrop 3936">
                    <a:extLst>
                      <a:ext uri="{FF2B5EF4-FFF2-40B4-BE49-F238E27FC236}">
                        <a16:creationId xmlns:a16="http://schemas.microsoft.com/office/drawing/2014/main" id="{F8F52ED4-4615-5477-5D32-07507214FA6A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38" name="Teardrop 3937">
                    <a:extLst>
                      <a:ext uri="{FF2B5EF4-FFF2-40B4-BE49-F238E27FC236}">
                        <a16:creationId xmlns:a16="http://schemas.microsoft.com/office/drawing/2014/main" id="{A548F4E1-3982-5389-EA67-FCF5EA068036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932" name="Group 3931">
                  <a:extLst>
                    <a:ext uri="{FF2B5EF4-FFF2-40B4-BE49-F238E27FC236}">
                      <a16:creationId xmlns:a16="http://schemas.microsoft.com/office/drawing/2014/main" id="{E64466D2-4999-081F-1305-3D1E5110D358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933" name="Teardrop 3932">
                    <a:extLst>
                      <a:ext uri="{FF2B5EF4-FFF2-40B4-BE49-F238E27FC236}">
                        <a16:creationId xmlns:a16="http://schemas.microsoft.com/office/drawing/2014/main" id="{0FC285FF-7E15-3D8A-BB88-B0123319C3EF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34" name="Teardrop 3933">
                    <a:extLst>
                      <a:ext uri="{FF2B5EF4-FFF2-40B4-BE49-F238E27FC236}">
                        <a16:creationId xmlns:a16="http://schemas.microsoft.com/office/drawing/2014/main" id="{DC18088D-8E4F-E729-EA10-7C8B92030A67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35" name="Teardrop 3934">
                    <a:extLst>
                      <a:ext uri="{FF2B5EF4-FFF2-40B4-BE49-F238E27FC236}">
                        <a16:creationId xmlns:a16="http://schemas.microsoft.com/office/drawing/2014/main" id="{71450262-6175-82D9-E738-9B412F622EF0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75" name="Group 3774">
              <a:extLst>
                <a:ext uri="{FF2B5EF4-FFF2-40B4-BE49-F238E27FC236}">
                  <a16:creationId xmlns:a16="http://schemas.microsoft.com/office/drawing/2014/main" id="{B1A2F74E-6FB7-5B43-B3D8-2D05623FA65F}"/>
                </a:ext>
              </a:extLst>
            </p:cNvPr>
            <p:cNvGrpSpPr/>
            <p:nvPr/>
          </p:nvGrpSpPr>
          <p:grpSpPr>
            <a:xfrm>
              <a:off x="10486827" y="4868429"/>
              <a:ext cx="694266" cy="694836"/>
              <a:chOff x="544075" y="3049994"/>
              <a:chExt cx="2668124" cy="2450384"/>
            </a:xfrm>
          </p:grpSpPr>
          <p:sp>
            <p:nvSpPr>
              <p:cNvPr id="3919" name="Freeform: Shape 3918">
                <a:extLst>
                  <a:ext uri="{FF2B5EF4-FFF2-40B4-BE49-F238E27FC236}">
                    <a16:creationId xmlns:a16="http://schemas.microsoft.com/office/drawing/2014/main" id="{4803BBFE-95F4-397C-F3A0-D42450C12377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920" name="Group 3919">
                <a:extLst>
                  <a:ext uri="{FF2B5EF4-FFF2-40B4-BE49-F238E27FC236}">
                    <a16:creationId xmlns:a16="http://schemas.microsoft.com/office/drawing/2014/main" id="{AD484A37-4CCB-144E-ECAC-F50D226AC47B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921" name="Group 3920">
                  <a:extLst>
                    <a:ext uri="{FF2B5EF4-FFF2-40B4-BE49-F238E27FC236}">
                      <a16:creationId xmlns:a16="http://schemas.microsoft.com/office/drawing/2014/main" id="{1C17CE96-1DFC-CE9D-FC7A-B837E9902A6D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926" name="Teardrop 3925">
                    <a:extLst>
                      <a:ext uri="{FF2B5EF4-FFF2-40B4-BE49-F238E27FC236}">
                        <a16:creationId xmlns:a16="http://schemas.microsoft.com/office/drawing/2014/main" id="{8AE2B865-AF9D-5D02-C71D-02D10382C5EE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27" name="Teardrop 3926">
                    <a:extLst>
                      <a:ext uri="{FF2B5EF4-FFF2-40B4-BE49-F238E27FC236}">
                        <a16:creationId xmlns:a16="http://schemas.microsoft.com/office/drawing/2014/main" id="{2088462B-AE9E-CEE7-F1C5-B4141AFAB797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28" name="Teardrop 3927">
                    <a:extLst>
                      <a:ext uri="{FF2B5EF4-FFF2-40B4-BE49-F238E27FC236}">
                        <a16:creationId xmlns:a16="http://schemas.microsoft.com/office/drawing/2014/main" id="{706121B5-7F7B-87C0-EEEC-36840EDE8D45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922" name="Group 3921">
                  <a:extLst>
                    <a:ext uri="{FF2B5EF4-FFF2-40B4-BE49-F238E27FC236}">
                      <a16:creationId xmlns:a16="http://schemas.microsoft.com/office/drawing/2014/main" id="{1D8B176C-026A-EA26-5521-1C853A9A76A5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923" name="Teardrop 3922">
                    <a:extLst>
                      <a:ext uri="{FF2B5EF4-FFF2-40B4-BE49-F238E27FC236}">
                        <a16:creationId xmlns:a16="http://schemas.microsoft.com/office/drawing/2014/main" id="{7E53B48B-CF9C-46C6-EBF0-49A5046D5C19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24" name="Teardrop 3923">
                    <a:extLst>
                      <a:ext uri="{FF2B5EF4-FFF2-40B4-BE49-F238E27FC236}">
                        <a16:creationId xmlns:a16="http://schemas.microsoft.com/office/drawing/2014/main" id="{C91B5A4A-4CC2-F31F-D379-A698F4D45CC4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25" name="Teardrop 3924">
                    <a:extLst>
                      <a:ext uri="{FF2B5EF4-FFF2-40B4-BE49-F238E27FC236}">
                        <a16:creationId xmlns:a16="http://schemas.microsoft.com/office/drawing/2014/main" id="{E6640120-2BD8-E8E0-29AC-ED58C896BADE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76" name="Group 3775">
              <a:extLst>
                <a:ext uri="{FF2B5EF4-FFF2-40B4-BE49-F238E27FC236}">
                  <a16:creationId xmlns:a16="http://schemas.microsoft.com/office/drawing/2014/main" id="{3B93856D-6E0C-6DD2-7062-EF0031FBB4A9}"/>
                </a:ext>
              </a:extLst>
            </p:cNvPr>
            <p:cNvGrpSpPr/>
            <p:nvPr/>
          </p:nvGrpSpPr>
          <p:grpSpPr>
            <a:xfrm>
              <a:off x="11731778" y="5559046"/>
              <a:ext cx="694266" cy="694836"/>
              <a:chOff x="544075" y="3049994"/>
              <a:chExt cx="2668124" cy="2450384"/>
            </a:xfrm>
          </p:grpSpPr>
          <p:sp>
            <p:nvSpPr>
              <p:cNvPr id="3909" name="Freeform: Shape 3908">
                <a:extLst>
                  <a:ext uri="{FF2B5EF4-FFF2-40B4-BE49-F238E27FC236}">
                    <a16:creationId xmlns:a16="http://schemas.microsoft.com/office/drawing/2014/main" id="{5901AC63-F6DC-18F8-C0F1-9F9673962217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910" name="Group 3909">
                <a:extLst>
                  <a:ext uri="{FF2B5EF4-FFF2-40B4-BE49-F238E27FC236}">
                    <a16:creationId xmlns:a16="http://schemas.microsoft.com/office/drawing/2014/main" id="{570D67C2-F9B7-9973-7BB2-C63A8A15F452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911" name="Group 3910">
                  <a:extLst>
                    <a:ext uri="{FF2B5EF4-FFF2-40B4-BE49-F238E27FC236}">
                      <a16:creationId xmlns:a16="http://schemas.microsoft.com/office/drawing/2014/main" id="{14A5D5BE-1A16-21AC-7BC0-0E0ACE1EECE1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916" name="Teardrop 3915">
                    <a:extLst>
                      <a:ext uri="{FF2B5EF4-FFF2-40B4-BE49-F238E27FC236}">
                        <a16:creationId xmlns:a16="http://schemas.microsoft.com/office/drawing/2014/main" id="{BB634425-7C92-2FDF-A816-22BDD843817D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17" name="Teardrop 3916">
                    <a:extLst>
                      <a:ext uri="{FF2B5EF4-FFF2-40B4-BE49-F238E27FC236}">
                        <a16:creationId xmlns:a16="http://schemas.microsoft.com/office/drawing/2014/main" id="{F94E6963-B0AA-DF46-0D09-7F14DD808FB0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18" name="Teardrop 3917">
                    <a:extLst>
                      <a:ext uri="{FF2B5EF4-FFF2-40B4-BE49-F238E27FC236}">
                        <a16:creationId xmlns:a16="http://schemas.microsoft.com/office/drawing/2014/main" id="{D5819AE7-4C52-8AED-1D85-6D500B181EB2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912" name="Group 3911">
                  <a:extLst>
                    <a:ext uri="{FF2B5EF4-FFF2-40B4-BE49-F238E27FC236}">
                      <a16:creationId xmlns:a16="http://schemas.microsoft.com/office/drawing/2014/main" id="{47B0EF7A-879B-A29C-B191-9E9E62AC10FB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913" name="Teardrop 3912">
                    <a:extLst>
                      <a:ext uri="{FF2B5EF4-FFF2-40B4-BE49-F238E27FC236}">
                        <a16:creationId xmlns:a16="http://schemas.microsoft.com/office/drawing/2014/main" id="{4A5E0BD9-8B38-D14D-1C98-3746BC7DD030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14" name="Teardrop 3913">
                    <a:extLst>
                      <a:ext uri="{FF2B5EF4-FFF2-40B4-BE49-F238E27FC236}">
                        <a16:creationId xmlns:a16="http://schemas.microsoft.com/office/drawing/2014/main" id="{009DE02D-6F66-619A-84E2-B5B147E53ADA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15" name="Teardrop 3914">
                    <a:extLst>
                      <a:ext uri="{FF2B5EF4-FFF2-40B4-BE49-F238E27FC236}">
                        <a16:creationId xmlns:a16="http://schemas.microsoft.com/office/drawing/2014/main" id="{6DE4CEA9-F533-6228-3D5F-E15EA87A5798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77" name="Group 3776">
              <a:extLst>
                <a:ext uri="{FF2B5EF4-FFF2-40B4-BE49-F238E27FC236}">
                  <a16:creationId xmlns:a16="http://schemas.microsoft.com/office/drawing/2014/main" id="{F838A8B4-F10A-DB30-B156-0DE9E7FBB066}"/>
                </a:ext>
              </a:extLst>
            </p:cNvPr>
            <p:cNvGrpSpPr/>
            <p:nvPr/>
          </p:nvGrpSpPr>
          <p:grpSpPr>
            <a:xfrm>
              <a:off x="10959999" y="5532106"/>
              <a:ext cx="694266" cy="694836"/>
              <a:chOff x="544075" y="3049994"/>
              <a:chExt cx="2668124" cy="2450384"/>
            </a:xfrm>
          </p:grpSpPr>
          <p:sp>
            <p:nvSpPr>
              <p:cNvPr id="3899" name="Freeform: Shape 3898">
                <a:extLst>
                  <a:ext uri="{FF2B5EF4-FFF2-40B4-BE49-F238E27FC236}">
                    <a16:creationId xmlns:a16="http://schemas.microsoft.com/office/drawing/2014/main" id="{7875B462-FBEB-6FAA-06B0-56C3CE620635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900" name="Group 3899">
                <a:extLst>
                  <a:ext uri="{FF2B5EF4-FFF2-40B4-BE49-F238E27FC236}">
                    <a16:creationId xmlns:a16="http://schemas.microsoft.com/office/drawing/2014/main" id="{C7248F6F-A378-919E-6737-2FDE7F05B35C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901" name="Group 3900">
                  <a:extLst>
                    <a:ext uri="{FF2B5EF4-FFF2-40B4-BE49-F238E27FC236}">
                      <a16:creationId xmlns:a16="http://schemas.microsoft.com/office/drawing/2014/main" id="{8E186EC3-1E33-FA54-CE3E-1116EE94ABB1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906" name="Teardrop 3905">
                    <a:extLst>
                      <a:ext uri="{FF2B5EF4-FFF2-40B4-BE49-F238E27FC236}">
                        <a16:creationId xmlns:a16="http://schemas.microsoft.com/office/drawing/2014/main" id="{B89A0408-BBD2-AE3B-C3D6-FFF3F8FD0EC4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07" name="Teardrop 3906">
                    <a:extLst>
                      <a:ext uri="{FF2B5EF4-FFF2-40B4-BE49-F238E27FC236}">
                        <a16:creationId xmlns:a16="http://schemas.microsoft.com/office/drawing/2014/main" id="{11F6909D-1F63-54AC-5E60-BB07F078653A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08" name="Teardrop 3907">
                    <a:extLst>
                      <a:ext uri="{FF2B5EF4-FFF2-40B4-BE49-F238E27FC236}">
                        <a16:creationId xmlns:a16="http://schemas.microsoft.com/office/drawing/2014/main" id="{C1D4315C-C75A-E187-A9F6-B3B9F5E78576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902" name="Group 3901">
                  <a:extLst>
                    <a:ext uri="{FF2B5EF4-FFF2-40B4-BE49-F238E27FC236}">
                      <a16:creationId xmlns:a16="http://schemas.microsoft.com/office/drawing/2014/main" id="{C7FCC3B5-A673-CB41-8283-65EC2646AA7D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903" name="Teardrop 3902">
                    <a:extLst>
                      <a:ext uri="{FF2B5EF4-FFF2-40B4-BE49-F238E27FC236}">
                        <a16:creationId xmlns:a16="http://schemas.microsoft.com/office/drawing/2014/main" id="{1DEF6764-0D71-08AF-A12A-E4B7EC4C80DE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04" name="Teardrop 3903">
                    <a:extLst>
                      <a:ext uri="{FF2B5EF4-FFF2-40B4-BE49-F238E27FC236}">
                        <a16:creationId xmlns:a16="http://schemas.microsoft.com/office/drawing/2014/main" id="{C31A1FE4-E90A-EF07-C2B3-795CC364972B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05" name="Teardrop 3904">
                    <a:extLst>
                      <a:ext uri="{FF2B5EF4-FFF2-40B4-BE49-F238E27FC236}">
                        <a16:creationId xmlns:a16="http://schemas.microsoft.com/office/drawing/2014/main" id="{93C25115-2150-9E9A-639F-15DCC3A4FD70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78" name="Group 3777">
              <a:extLst>
                <a:ext uri="{FF2B5EF4-FFF2-40B4-BE49-F238E27FC236}">
                  <a16:creationId xmlns:a16="http://schemas.microsoft.com/office/drawing/2014/main" id="{6BA6B81B-91E3-36BC-7B9A-64BC872E7CE4}"/>
                </a:ext>
              </a:extLst>
            </p:cNvPr>
            <p:cNvGrpSpPr/>
            <p:nvPr/>
          </p:nvGrpSpPr>
          <p:grpSpPr>
            <a:xfrm>
              <a:off x="11612516" y="6230231"/>
              <a:ext cx="694266" cy="694836"/>
              <a:chOff x="544075" y="3049994"/>
              <a:chExt cx="2668124" cy="2450384"/>
            </a:xfrm>
          </p:grpSpPr>
          <p:sp>
            <p:nvSpPr>
              <p:cNvPr id="3889" name="Freeform: Shape 3888">
                <a:extLst>
                  <a:ext uri="{FF2B5EF4-FFF2-40B4-BE49-F238E27FC236}">
                    <a16:creationId xmlns:a16="http://schemas.microsoft.com/office/drawing/2014/main" id="{587F1622-F08A-DA49-B6F1-0130983D279F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890" name="Group 3889">
                <a:extLst>
                  <a:ext uri="{FF2B5EF4-FFF2-40B4-BE49-F238E27FC236}">
                    <a16:creationId xmlns:a16="http://schemas.microsoft.com/office/drawing/2014/main" id="{8F2608D5-5A93-F7E9-D742-8E7BD2F418CF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891" name="Group 3890">
                  <a:extLst>
                    <a:ext uri="{FF2B5EF4-FFF2-40B4-BE49-F238E27FC236}">
                      <a16:creationId xmlns:a16="http://schemas.microsoft.com/office/drawing/2014/main" id="{B405E904-797C-2093-6FEE-F29A3B502569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896" name="Teardrop 3895">
                    <a:extLst>
                      <a:ext uri="{FF2B5EF4-FFF2-40B4-BE49-F238E27FC236}">
                        <a16:creationId xmlns:a16="http://schemas.microsoft.com/office/drawing/2014/main" id="{20757E13-B574-2557-900F-826A95DB3618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97" name="Teardrop 3896">
                    <a:extLst>
                      <a:ext uri="{FF2B5EF4-FFF2-40B4-BE49-F238E27FC236}">
                        <a16:creationId xmlns:a16="http://schemas.microsoft.com/office/drawing/2014/main" id="{5C62CBCA-9554-5E21-B1FE-9684026B6D80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98" name="Teardrop 3897">
                    <a:extLst>
                      <a:ext uri="{FF2B5EF4-FFF2-40B4-BE49-F238E27FC236}">
                        <a16:creationId xmlns:a16="http://schemas.microsoft.com/office/drawing/2014/main" id="{C60DB6F0-D187-839E-8797-8BF6F6077F18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892" name="Group 3891">
                  <a:extLst>
                    <a:ext uri="{FF2B5EF4-FFF2-40B4-BE49-F238E27FC236}">
                      <a16:creationId xmlns:a16="http://schemas.microsoft.com/office/drawing/2014/main" id="{D4A89951-4C37-9FA1-7E71-3B5A24CACE63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893" name="Teardrop 3892">
                    <a:extLst>
                      <a:ext uri="{FF2B5EF4-FFF2-40B4-BE49-F238E27FC236}">
                        <a16:creationId xmlns:a16="http://schemas.microsoft.com/office/drawing/2014/main" id="{369663B5-FFA7-6C3E-84E8-147D7951C4EE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94" name="Teardrop 3893">
                    <a:extLst>
                      <a:ext uri="{FF2B5EF4-FFF2-40B4-BE49-F238E27FC236}">
                        <a16:creationId xmlns:a16="http://schemas.microsoft.com/office/drawing/2014/main" id="{E5FA2CBF-06C2-2E2B-F625-72E61B6BF845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95" name="Teardrop 3894">
                    <a:extLst>
                      <a:ext uri="{FF2B5EF4-FFF2-40B4-BE49-F238E27FC236}">
                        <a16:creationId xmlns:a16="http://schemas.microsoft.com/office/drawing/2014/main" id="{774823FB-9094-F6A4-9328-D09A405A843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79" name="Group 3778">
              <a:extLst>
                <a:ext uri="{FF2B5EF4-FFF2-40B4-BE49-F238E27FC236}">
                  <a16:creationId xmlns:a16="http://schemas.microsoft.com/office/drawing/2014/main" id="{75EBF331-2579-D324-47B6-D803B1337FCF}"/>
                </a:ext>
              </a:extLst>
            </p:cNvPr>
            <p:cNvGrpSpPr/>
            <p:nvPr/>
          </p:nvGrpSpPr>
          <p:grpSpPr>
            <a:xfrm>
              <a:off x="10833960" y="6195047"/>
              <a:ext cx="694266" cy="694836"/>
              <a:chOff x="544075" y="3049994"/>
              <a:chExt cx="2668124" cy="2450384"/>
            </a:xfrm>
          </p:grpSpPr>
          <p:sp>
            <p:nvSpPr>
              <p:cNvPr id="3879" name="Freeform: Shape 3878">
                <a:extLst>
                  <a:ext uri="{FF2B5EF4-FFF2-40B4-BE49-F238E27FC236}">
                    <a16:creationId xmlns:a16="http://schemas.microsoft.com/office/drawing/2014/main" id="{6F89FB99-4225-EDF5-B1A7-9B9FFD001804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880" name="Group 3879">
                <a:extLst>
                  <a:ext uri="{FF2B5EF4-FFF2-40B4-BE49-F238E27FC236}">
                    <a16:creationId xmlns:a16="http://schemas.microsoft.com/office/drawing/2014/main" id="{9F01A842-5731-ACBD-CE3E-91A179007323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881" name="Group 3880">
                  <a:extLst>
                    <a:ext uri="{FF2B5EF4-FFF2-40B4-BE49-F238E27FC236}">
                      <a16:creationId xmlns:a16="http://schemas.microsoft.com/office/drawing/2014/main" id="{EEA54CBC-8334-8DC5-B117-0E55B8A9ABA1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886" name="Teardrop 3885">
                    <a:extLst>
                      <a:ext uri="{FF2B5EF4-FFF2-40B4-BE49-F238E27FC236}">
                        <a16:creationId xmlns:a16="http://schemas.microsoft.com/office/drawing/2014/main" id="{69E7194F-C047-C417-6C41-91F861B6EBD7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87" name="Teardrop 3886">
                    <a:extLst>
                      <a:ext uri="{FF2B5EF4-FFF2-40B4-BE49-F238E27FC236}">
                        <a16:creationId xmlns:a16="http://schemas.microsoft.com/office/drawing/2014/main" id="{BBB40547-40B5-8331-6C1D-B5DB4E88E5AD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88" name="Teardrop 3887">
                    <a:extLst>
                      <a:ext uri="{FF2B5EF4-FFF2-40B4-BE49-F238E27FC236}">
                        <a16:creationId xmlns:a16="http://schemas.microsoft.com/office/drawing/2014/main" id="{92074CBC-A47A-6F32-674D-B4018AC1B93D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882" name="Group 3881">
                  <a:extLst>
                    <a:ext uri="{FF2B5EF4-FFF2-40B4-BE49-F238E27FC236}">
                      <a16:creationId xmlns:a16="http://schemas.microsoft.com/office/drawing/2014/main" id="{C5D0BB97-2DEC-629D-CCAC-5D1ECDA3B00E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883" name="Teardrop 3882">
                    <a:extLst>
                      <a:ext uri="{FF2B5EF4-FFF2-40B4-BE49-F238E27FC236}">
                        <a16:creationId xmlns:a16="http://schemas.microsoft.com/office/drawing/2014/main" id="{6EC38A2F-6962-6736-C109-A277C068D231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84" name="Teardrop 3883">
                    <a:extLst>
                      <a:ext uri="{FF2B5EF4-FFF2-40B4-BE49-F238E27FC236}">
                        <a16:creationId xmlns:a16="http://schemas.microsoft.com/office/drawing/2014/main" id="{A8C86FA6-8830-C5B8-84E0-6151BCDE6E19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85" name="Teardrop 3884">
                    <a:extLst>
                      <a:ext uri="{FF2B5EF4-FFF2-40B4-BE49-F238E27FC236}">
                        <a16:creationId xmlns:a16="http://schemas.microsoft.com/office/drawing/2014/main" id="{287E0416-EBD6-43EA-206F-551A14F5CBD7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80" name="Group 3779">
              <a:extLst>
                <a:ext uri="{FF2B5EF4-FFF2-40B4-BE49-F238E27FC236}">
                  <a16:creationId xmlns:a16="http://schemas.microsoft.com/office/drawing/2014/main" id="{245F0BAF-3E4A-D2A4-024B-4ACCA4362B40}"/>
                </a:ext>
              </a:extLst>
            </p:cNvPr>
            <p:cNvGrpSpPr/>
            <p:nvPr/>
          </p:nvGrpSpPr>
          <p:grpSpPr>
            <a:xfrm>
              <a:off x="10115981" y="6163164"/>
              <a:ext cx="694266" cy="694836"/>
              <a:chOff x="544075" y="3049994"/>
              <a:chExt cx="2668124" cy="2450384"/>
            </a:xfrm>
          </p:grpSpPr>
          <p:sp>
            <p:nvSpPr>
              <p:cNvPr id="3869" name="Freeform: Shape 3868">
                <a:extLst>
                  <a:ext uri="{FF2B5EF4-FFF2-40B4-BE49-F238E27FC236}">
                    <a16:creationId xmlns:a16="http://schemas.microsoft.com/office/drawing/2014/main" id="{FF8B7DB1-E421-66B5-4CE7-605D61784BE1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870" name="Group 3869">
                <a:extLst>
                  <a:ext uri="{FF2B5EF4-FFF2-40B4-BE49-F238E27FC236}">
                    <a16:creationId xmlns:a16="http://schemas.microsoft.com/office/drawing/2014/main" id="{277F293D-2135-544F-E852-508CAFE2C73E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871" name="Group 3870">
                  <a:extLst>
                    <a:ext uri="{FF2B5EF4-FFF2-40B4-BE49-F238E27FC236}">
                      <a16:creationId xmlns:a16="http://schemas.microsoft.com/office/drawing/2014/main" id="{D38801C3-C730-ADB6-F2AE-E2D5C890F650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876" name="Teardrop 3875">
                    <a:extLst>
                      <a:ext uri="{FF2B5EF4-FFF2-40B4-BE49-F238E27FC236}">
                        <a16:creationId xmlns:a16="http://schemas.microsoft.com/office/drawing/2014/main" id="{62B72EEE-6500-7466-675E-1BCDE6D0104D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77" name="Teardrop 3876">
                    <a:extLst>
                      <a:ext uri="{FF2B5EF4-FFF2-40B4-BE49-F238E27FC236}">
                        <a16:creationId xmlns:a16="http://schemas.microsoft.com/office/drawing/2014/main" id="{D329AAD5-EB8E-A49C-45C8-781868079BC8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78" name="Teardrop 3877">
                    <a:extLst>
                      <a:ext uri="{FF2B5EF4-FFF2-40B4-BE49-F238E27FC236}">
                        <a16:creationId xmlns:a16="http://schemas.microsoft.com/office/drawing/2014/main" id="{94B2B35D-B4D7-AE67-BD02-876E5787DF19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872" name="Group 3871">
                  <a:extLst>
                    <a:ext uri="{FF2B5EF4-FFF2-40B4-BE49-F238E27FC236}">
                      <a16:creationId xmlns:a16="http://schemas.microsoft.com/office/drawing/2014/main" id="{4907DB00-F342-00D0-4FF1-111DF5584A81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873" name="Teardrop 3872">
                    <a:extLst>
                      <a:ext uri="{FF2B5EF4-FFF2-40B4-BE49-F238E27FC236}">
                        <a16:creationId xmlns:a16="http://schemas.microsoft.com/office/drawing/2014/main" id="{7EB5A8C8-E7A7-6F8D-1784-BBAA693F073A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74" name="Teardrop 3873">
                    <a:extLst>
                      <a:ext uri="{FF2B5EF4-FFF2-40B4-BE49-F238E27FC236}">
                        <a16:creationId xmlns:a16="http://schemas.microsoft.com/office/drawing/2014/main" id="{78BBFD80-3E8E-423E-4111-168EC7357FE8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75" name="Teardrop 3874">
                    <a:extLst>
                      <a:ext uri="{FF2B5EF4-FFF2-40B4-BE49-F238E27FC236}">
                        <a16:creationId xmlns:a16="http://schemas.microsoft.com/office/drawing/2014/main" id="{075F764D-D4E1-0999-F21F-585DBEF73CE0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81" name="Group 3780">
              <a:extLst>
                <a:ext uri="{FF2B5EF4-FFF2-40B4-BE49-F238E27FC236}">
                  <a16:creationId xmlns:a16="http://schemas.microsoft.com/office/drawing/2014/main" id="{1732F8C8-3BC0-6BC5-2259-F05B173FBEEB}"/>
                </a:ext>
              </a:extLst>
            </p:cNvPr>
            <p:cNvGrpSpPr/>
            <p:nvPr/>
          </p:nvGrpSpPr>
          <p:grpSpPr>
            <a:xfrm>
              <a:off x="10037706" y="5434190"/>
              <a:ext cx="694266" cy="694836"/>
              <a:chOff x="544075" y="3049994"/>
              <a:chExt cx="2668124" cy="2450384"/>
            </a:xfrm>
          </p:grpSpPr>
          <p:sp>
            <p:nvSpPr>
              <p:cNvPr id="3859" name="Freeform: Shape 3858">
                <a:extLst>
                  <a:ext uri="{FF2B5EF4-FFF2-40B4-BE49-F238E27FC236}">
                    <a16:creationId xmlns:a16="http://schemas.microsoft.com/office/drawing/2014/main" id="{4605C7A6-E1EA-7818-98A8-FD167A6FCE18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860" name="Group 3859">
                <a:extLst>
                  <a:ext uri="{FF2B5EF4-FFF2-40B4-BE49-F238E27FC236}">
                    <a16:creationId xmlns:a16="http://schemas.microsoft.com/office/drawing/2014/main" id="{FA96C4E2-6A8D-80D9-50F5-2400BA165F7F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861" name="Group 3860">
                  <a:extLst>
                    <a:ext uri="{FF2B5EF4-FFF2-40B4-BE49-F238E27FC236}">
                      <a16:creationId xmlns:a16="http://schemas.microsoft.com/office/drawing/2014/main" id="{51E9FF5D-83DB-1AC9-5E74-CDEF159D464B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866" name="Teardrop 3865">
                    <a:extLst>
                      <a:ext uri="{FF2B5EF4-FFF2-40B4-BE49-F238E27FC236}">
                        <a16:creationId xmlns:a16="http://schemas.microsoft.com/office/drawing/2014/main" id="{493FC434-7098-F03F-68F0-27A39B722460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67" name="Teardrop 3866">
                    <a:extLst>
                      <a:ext uri="{FF2B5EF4-FFF2-40B4-BE49-F238E27FC236}">
                        <a16:creationId xmlns:a16="http://schemas.microsoft.com/office/drawing/2014/main" id="{DF0EA830-5E8C-D8DE-A296-7395E929CECB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68" name="Teardrop 3867">
                    <a:extLst>
                      <a:ext uri="{FF2B5EF4-FFF2-40B4-BE49-F238E27FC236}">
                        <a16:creationId xmlns:a16="http://schemas.microsoft.com/office/drawing/2014/main" id="{C1BAF687-39B0-041F-71B1-15C28A7619F8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862" name="Group 3861">
                  <a:extLst>
                    <a:ext uri="{FF2B5EF4-FFF2-40B4-BE49-F238E27FC236}">
                      <a16:creationId xmlns:a16="http://schemas.microsoft.com/office/drawing/2014/main" id="{F600DF54-B588-D406-E9B8-A71D6E57FE11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863" name="Teardrop 3862">
                    <a:extLst>
                      <a:ext uri="{FF2B5EF4-FFF2-40B4-BE49-F238E27FC236}">
                        <a16:creationId xmlns:a16="http://schemas.microsoft.com/office/drawing/2014/main" id="{02CC2C2C-A82A-A7CE-B63C-A3C2CB61F103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64" name="Teardrop 3863">
                    <a:extLst>
                      <a:ext uri="{FF2B5EF4-FFF2-40B4-BE49-F238E27FC236}">
                        <a16:creationId xmlns:a16="http://schemas.microsoft.com/office/drawing/2014/main" id="{1F383CEE-2EB3-B2D3-5B07-1D44191B5649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65" name="Teardrop 3864">
                    <a:extLst>
                      <a:ext uri="{FF2B5EF4-FFF2-40B4-BE49-F238E27FC236}">
                        <a16:creationId xmlns:a16="http://schemas.microsoft.com/office/drawing/2014/main" id="{FEF5B2F0-443B-0231-34FF-9B8FDCD91356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82" name="Group 3781">
              <a:extLst>
                <a:ext uri="{FF2B5EF4-FFF2-40B4-BE49-F238E27FC236}">
                  <a16:creationId xmlns:a16="http://schemas.microsoft.com/office/drawing/2014/main" id="{48E3353C-7DC1-F931-3EE4-0DA7D2433CCC}"/>
                </a:ext>
              </a:extLst>
            </p:cNvPr>
            <p:cNvGrpSpPr/>
            <p:nvPr/>
          </p:nvGrpSpPr>
          <p:grpSpPr>
            <a:xfrm>
              <a:off x="9335727" y="6087679"/>
              <a:ext cx="694266" cy="694836"/>
              <a:chOff x="544075" y="3049994"/>
              <a:chExt cx="2668124" cy="2450384"/>
            </a:xfrm>
          </p:grpSpPr>
          <p:sp>
            <p:nvSpPr>
              <p:cNvPr id="3849" name="Freeform: Shape 3848">
                <a:extLst>
                  <a:ext uri="{FF2B5EF4-FFF2-40B4-BE49-F238E27FC236}">
                    <a16:creationId xmlns:a16="http://schemas.microsoft.com/office/drawing/2014/main" id="{06E8F9E6-120B-8ECE-AA90-DB82381AE775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850" name="Group 3849">
                <a:extLst>
                  <a:ext uri="{FF2B5EF4-FFF2-40B4-BE49-F238E27FC236}">
                    <a16:creationId xmlns:a16="http://schemas.microsoft.com/office/drawing/2014/main" id="{27EB80C6-0928-C97B-3D7F-F93214C0F613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851" name="Group 3850">
                  <a:extLst>
                    <a:ext uri="{FF2B5EF4-FFF2-40B4-BE49-F238E27FC236}">
                      <a16:creationId xmlns:a16="http://schemas.microsoft.com/office/drawing/2014/main" id="{1493D781-7DAC-81C3-808C-17BB9E4A307E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856" name="Teardrop 3855">
                    <a:extLst>
                      <a:ext uri="{FF2B5EF4-FFF2-40B4-BE49-F238E27FC236}">
                        <a16:creationId xmlns:a16="http://schemas.microsoft.com/office/drawing/2014/main" id="{8B3A062B-5FF1-F8A7-C1D1-E2C28F545BCC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57" name="Teardrop 3856">
                    <a:extLst>
                      <a:ext uri="{FF2B5EF4-FFF2-40B4-BE49-F238E27FC236}">
                        <a16:creationId xmlns:a16="http://schemas.microsoft.com/office/drawing/2014/main" id="{3D24C057-5776-534C-F5B1-86C02DBDC62D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58" name="Teardrop 3857">
                    <a:extLst>
                      <a:ext uri="{FF2B5EF4-FFF2-40B4-BE49-F238E27FC236}">
                        <a16:creationId xmlns:a16="http://schemas.microsoft.com/office/drawing/2014/main" id="{48A236C1-0ED3-618D-0B77-51B1653C91C7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852" name="Group 3851">
                  <a:extLst>
                    <a:ext uri="{FF2B5EF4-FFF2-40B4-BE49-F238E27FC236}">
                      <a16:creationId xmlns:a16="http://schemas.microsoft.com/office/drawing/2014/main" id="{1E5F8A49-6BC9-EBFF-6520-EF7770661135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853" name="Teardrop 3852">
                    <a:extLst>
                      <a:ext uri="{FF2B5EF4-FFF2-40B4-BE49-F238E27FC236}">
                        <a16:creationId xmlns:a16="http://schemas.microsoft.com/office/drawing/2014/main" id="{018AE78A-9919-4973-1DD7-C0929F10E708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54" name="Teardrop 3853">
                    <a:extLst>
                      <a:ext uri="{FF2B5EF4-FFF2-40B4-BE49-F238E27FC236}">
                        <a16:creationId xmlns:a16="http://schemas.microsoft.com/office/drawing/2014/main" id="{4C4BA7FC-9836-4A8C-DC0A-29F57DC4BAF7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55" name="Teardrop 3854">
                    <a:extLst>
                      <a:ext uri="{FF2B5EF4-FFF2-40B4-BE49-F238E27FC236}">
                        <a16:creationId xmlns:a16="http://schemas.microsoft.com/office/drawing/2014/main" id="{EDB44F82-39E8-8566-67EF-ABBBBE088D66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83" name="Group 3782">
              <a:extLst>
                <a:ext uri="{FF2B5EF4-FFF2-40B4-BE49-F238E27FC236}">
                  <a16:creationId xmlns:a16="http://schemas.microsoft.com/office/drawing/2014/main" id="{E9E30C1D-F3D8-29BC-A562-96FDF91146D9}"/>
                </a:ext>
              </a:extLst>
            </p:cNvPr>
            <p:cNvGrpSpPr/>
            <p:nvPr/>
          </p:nvGrpSpPr>
          <p:grpSpPr>
            <a:xfrm>
              <a:off x="9620956" y="4673677"/>
              <a:ext cx="694266" cy="694836"/>
              <a:chOff x="544075" y="3049994"/>
              <a:chExt cx="2668124" cy="2450384"/>
            </a:xfrm>
          </p:grpSpPr>
          <p:sp>
            <p:nvSpPr>
              <p:cNvPr id="3839" name="Freeform: Shape 3838">
                <a:extLst>
                  <a:ext uri="{FF2B5EF4-FFF2-40B4-BE49-F238E27FC236}">
                    <a16:creationId xmlns:a16="http://schemas.microsoft.com/office/drawing/2014/main" id="{A1AFE023-9DC1-0D2B-4F9B-4C7E2F56655A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840" name="Group 3839">
                <a:extLst>
                  <a:ext uri="{FF2B5EF4-FFF2-40B4-BE49-F238E27FC236}">
                    <a16:creationId xmlns:a16="http://schemas.microsoft.com/office/drawing/2014/main" id="{4C4A91CE-C68A-7795-7B5E-7D2948E05C5D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841" name="Group 3840">
                  <a:extLst>
                    <a:ext uri="{FF2B5EF4-FFF2-40B4-BE49-F238E27FC236}">
                      <a16:creationId xmlns:a16="http://schemas.microsoft.com/office/drawing/2014/main" id="{C91B4F15-3EF8-B8C5-A538-7409826B66F1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846" name="Teardrop 3845">
                    <a:extLst>
                      <a:ext uri="{FF2B5EF4-FFF2-40B4-BE49-F238E27FC236}">
                        <a16:creationId xmlns:a16="http://schemas.microsoft.com/office/drawing/2014/main" id="{124A7B12-684F-1EDE-1324-59EC3101D574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47" name="Teardrop 3846">
                    <a:extLst>
                      <a:ext uri="{FF2B5EF4-FFF2-40B4-BE49-F238E27FC236}">
                        <a16:creationId xmlns:a16="http://schemas.microsoft.com/office/drawing/2014/main" id="{219A2D43-01A9-8C42-B5FE-4A687AF33DEE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48" name="Teardrop 3847">
                    <a:extLst>
                      <a:ext uri="{FF2B5EF4-FFF2-40B4-BE49-F238E27FC236}">
                        <a16:creationId xmlns:a16="http://schemas.microsoft.com/office/drawing/2014/main" id="{1F6FD92D-75EB-B5B8-26D8-20E1DFA808A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842" name="Group 3841">
                  <a:extLst>
                    <a:ext uri="{FF2B5EF4-FFF2-40B4-BE49-F238E27FC236}">
                      <a16:creationId xmlns:a16="http://schemas.microsoft.com/office/drawing/2014/main" id="{6CCAFFD9-B108-B9BE-2A8A-EC40E5556BED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843" name="Teardrop 3842">
                    <a:extLst>
                      <a:ext uri="{FF2B5EF4-FFF2-40B4-BE49-F238E27FC236}">
                        <a16:creationId xmlns:a16="http://schemas.microsoft.com/office/drawing/2014/main" id="{111D89FE-A511-D761-263F-A4BD664E73B5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44" name="Teardrop 3843">
                    <a:extLst>
                      <a:ext uri="{FF2B5EF4-FFF2-40B4-BE49-F238E27FC236}">
                        <a16:creationId xmlns:a16="http://schemas.microsoft.com/office/drawing/2014/main" id="{A58660D1-A60A-DCD3-EC83-FAE4CBDFD323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45" name="Teardrop 3844">
                    <a:extLst>
                      <a:ext uri="{FF2B5EF4-FFF2-40B4-BE49-F238E27FC236}">
                        <a16:creationId xmlns:a16="http://schemas.microsoft.com/office/drawing/2014/main" id="{0CD76177-1C10-D993-C998-30C64B39521E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84" name="Group 3783">
              <a:extLst>
                <a:ext uri="{FF2B5EF4-FFF2-40B4-BE49-F238E27FC236}">
                  <a16:creationId xmlns:a16="http://schemas.microsoft.com/office/drawing/2014/main" id="{F783BA2B-7689-CED3-DF6C-5F769F16B375}"/>
                </a:ext>
              </a:extLst>
            </p:cNvPr>
            <p:cNvGrpSpPr/>
            <p:nvPr/>
          </p:nvGrpSpPr>
          <p:grpSpPr>
            <a:xfrm>
              <a:off x="9329586" y="43125"/>
              <a:ext cx="694266" cy="694836"/>
              <a:chOff x="544075" y="3049994"/>
              <a:chExt cx="2668124" cy="2450384"/>
            </a:xfrm>
          </p:grpSpPr>
          <p:sp>
            <p:nvSpPr>
              <p:cNvPr id="3829" name="Freeform: Shape 3828">
                <a:extLst>
                  <a:ext uri="{FF2B5EF4-FFF2-40B4-BE49-F238E27FC236}">
                    <a16:creationId xmlns:a16="http://schemas.microsoft.com/office/drawing/2014/main" id="{E13E63DE-50DD-B29C-66B4-0780443C0A3D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 dirty="0"/>
              </a:p>
            </p:txBody>
          </p:sp>
          <p:grpSp>
            <p:nvGrpSpPr>
              <p:cNvPr id="3830" name="Group 3829">
                <a:extLst>
                  <a:ext uri="{FF2B5EF4-FFF2-40B4-BE49-F238E27FC236}">
                    <a16:creationId xmlns:a16="http://schemas.microsoft.com/office/drawing/2014/main" id="{46E0FE20-1EAB-2A77-8CBA-E92ED6E81FB1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831" name="Group 3830">
                  <a:extLst>
                    <a:ext uri="{FF2B5EF4-FFF2-40B4-BE49-F238E27FC236}">
                      <a16:creationId xmlns:a16="http://schemas.microsoft.com/office/drawing/2014/main" id="{5D0A205E-3152-C1AB-ADA8-EAA041E9F6B2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836" name="Teardrop 3835">
                    <a:extLst>
                      <a:ext uri="{FF2B5EF4-FFF2-40B4-BE49-F238E27FC236}">
                        <a16:creationId xmlns:a16="http://schemas.microsoft.com/office/drawing/2014/main" id="{897899F2-5F21-9A3F-11E3-308DBE4BE4D6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37" name="Teardrop 3836">
                    <a:extLst>
                      <a:ext uri="{FF2B5EF4-FFF2-40B4-BE49-F238E27FC236}">
                        <a16:creationId xmlns:a16="http://schemas.microsoft.com/office/drawing/2014/main" id="{99D88914-F9EF-87E2-C9CE-AA723F779301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38" name="Teardrop 3837">
                    <a:extLst>
                      <a:ext uri="{FF2B5EF4-FFF2-40B4-BE49-F238E27FC236}">
                        <a16:creationId xmlns:a16="http://schemas.microsoft.com/office/drawing/2014/main" id="{DB9D6F41-A52F-363A-0F0E-51E6E9F1A7AD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832" name="Group 3831">
                  <a:extLst>
                    <a:ext uri="{FF2B5EF4-FFF2-40B4-BE49-F238E27FC236}">
                      <a16:creationId xmlns:a16="http://schemas.microsoft.com/office/drawing/2014/main" id="{1D443CE2-7107-1EC3-6ACE-19191DE4F162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833" name="Teardrop 3832">
                    <a:extLst>
                      <a:ext uri="{FF2B5EF4-FFF2-40B4-BE49-F238E27FC236}">
                        <a16:creationId xmlns:a16="http://schemas.microsoft.com/office/drawing/2014/main" id="{39D3A41E-79B8-506E-4622-0515602DBA1D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34" name="Teardrop 3833">
                    <a:extLst>
                      <a:ext uri="{FF2B5EF4-FFF2-40B4-BE49-F238E27FC236}">
                        <a16:creationId xmlns:a16="http://schemas.microsoft.com/office/drawing/2014/main" id="{D0BA73BC-A45E-1440-2A9A-63C97C8E2D09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35" name="Teardrop 3834">
                    <a:extLst>
                      <a:ext uri="{FF2B5EF4-FFF2-40B4-BE49-F238E27FC236}">
                        <a16:creationId xmlns:a16="http://schemas.microsoft.com/office/drawing/2014/main" id="{0357FF59-167A-6099-364D-657AB3EDBD93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85" name="Group 3784">
              <a:extLst>
                <a:ext uri="{FF2B5EF4-FFF2-40B4-BE49-F238E27FC236}">
                  <a16:creationId xmlns:a16="http://schemas.microsoft.com/office/drawing/2014/main" id="{1EA7F5DB-0754-FFCD-4C0E-CB6B1EF03D7D}"/>
                </a:ext>
              </a:extLst>
            </p:cNvPr>
            <p:cNvGrpSpPr/>
            <p:nvPr/>
          </p:nvGrpSpPr>
          <p:grpSpPr>
            <a:xfrm>
              <a:off x="9397592" y="746427"/>
              <a:ext cx="694266" cy="694836"/>
              <a:chOff x="544075" y="3049994"/>
              <a:chExt cx="2668124" cy="2450384"/>
            </a:xfrm>
          </p:grpSpPr>
          <p:sp>
            <p:nvSpPr>
              <p:cNvPr id="3819" name="Freeform: Shape 3818">
                <a:extLst>
                  <a:ext uri="{FF2B5EF4-FFF2-40B4-BE49-F238E27FC236}">
                    <a16:creationId xmlns:a16="http://schemas.microsoft.com/office/drawing/2014/main" id="{5DEF9574-02FA-9DC2-FD8E-1DFF229D1885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820" name="Group 3819">
                <a:extLst>
                  <a:ext uri="{FF2B5EF4-FFF2-40B4-BE49-F238E27FC236}">
                    <a16:creationId xmlns:a16="http://schemas.microsoft.com/office/drawing/2014/main" id="{8EF0A38B-3AD8-ED21-C69B-826CF8EB4A9C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821" name="Group 3820">
                  <a:extLst>
                    <a:ext uri="{FF2B5EF4-FFF2-40B4-BE49-F238E27FC236}">
                      <a16:creationId xmlns:a16="http://schemas.microsoft.com/office/drawing/2014/main" id="{1E26663C-8ED8-9E01-C4C3-47C0A7109D18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826" name="Teardrop 3825">
                    <a:extLst>
                      <a:ext uri="{FF2B5EF4-FFF2-40B4-BE49-F238E27FC236}">
                        <a16:creationId xmlns:a16="http://schemas.microsoft.com/office/drawing/2014/main" id="{5FDB22C3-8A11-B563-5462-9D44D53C180C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27" name="Teardrop 3826">
                    <a:extLst>
                      <a:ext uri="{FF2B5EF4-FFF2-40B4-BE49-F238E27FC236}">
                        <a16:creationId xmlns:a16="http://schemas.microsoft.com/office/drawing/2014/main" id="{070B55FF-B1FC-06A1-6BE7-4AA75EA2BDC3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28" name="Teardrop 3827">
                    <a:extLst>
                      <a:ext uri="{FF2B5EF4-FFF2-40B4-BE49-F238E27FC236}">
                        <a16:creationId xmlns:a16="http://schemas.microsoft.com/office/drawing/2014/main" id="{CF00F44E-8E12-8F44-398D-46B634B09373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822" name="Group 3821">
                  <a:extLst>
                    <a:ext uri="{FF2B5EF4-FFF2-40B4-BE49-F238E27FC236}">
                      <a16:creationId xmlns:a16="http://schemas.microsoft.com/office/drawing/2014/main" id="{160E32AB-163F-7E46-72D5-74212316DF60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823" name="Teardrop 3822">
                    <a:extLst>
                      <a:ext uri="{FF2B5EF4-FFF2-40B4-BE49-F238E27FC236}">
                        <a16:creationId xmlns:a16="http://schemas.microsoft.com/office/drawing/2014/main" id="{DAEC408E-830D-4E99-6093-67860F4D53ED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24" name="Teardrop 3823">
                    <a:extLst>
                      <a:ext uri="{FF2B5EF4-FFF2-40B4-BE49-F238E27FC236}">
                        <a16:creationId xmlns:a16="http://schemas.microsoft.com/office/drawing/2014/main" id="{D2B34616-BF24-2BC6-DF5E-C623F598A20A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25" name="Teardrop 3824">
                    <a:extLst>
                      <a:ext uri="{FF2B5EF4-FFF2-40B4-BE49-F238E27FC236}">
                        <a16:creationId xmlns:a16="http://schemas.microsoft.com/office/drawing/2014/main" id="{6D74F5FC-71CA-B3F5-A430-1F166F0ACE90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86" name="Group 3785">
              <a:extLst>
                <a:ext uri="{FF2B5EF4-FFF2-40B4-BE49-F238E27FC236}">
                  <a16:creationId xmlns:a16="http://schemas.microsoft.com/office/drawing/2014/main" id="{7EBA6CC7-68B6-EF69-1FEE-67B1654F779D}"/>
                </a:ext>
              </a:extLst>
            </p:cNvPr>
            <p:cNvGrpSpPr/>
            <p:nvPr/>
          </p:nvGrpSpPr>
          <p:grpSpPr>
            <a:xfrm>
              <a:off x="8635499" y="-51110"/>
              <a:ext cx="694266" cy="694836"/>
              <a:chOff x="544075" y="3049994"/>
              <a:chExt cx="2668124" cy="2450384"/>
            </a:xfrm>
          </p:grpSpPr>
          <p:sp>
            <p:nvSpPr>
              <p:cNvPr id="3809" name="Freeform: Shape 3808">
                <a:extLst>
                  <a:ext uri="{FF2B5EF4-FFF2-40B4-BE49-F238E27FC236}">
                    <a16:creationId xmlns:a16="http://schemas.microsoft.com/office/drawing/2014/main" id="{84F2120C-7912-7199-1125-29F9E5E59D8C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810" name="Group 3809">
                <a:extLst>
                  <a:ext uri="{FF2B5EF4-FFF2-40B4-BE49-F238E27FC236}">
                    <a16:creationId xmlns:a16="http://schemas.microsoft.com/office/drawing/2014/main" id="{EA9934FD-15FB-BC38-C724-F11B665A52FB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811" name="Group 3810">
                  <a:extLst>
                    <a:ext uri="{FF2B5EF4-FFF2-40B4-BE49-F238E27FC236}">
                      <a16:creationId xmlns:a16="http://schemas.microsoft.com/office/drawing/2014/main" id="{91C8606D-19E8-7F81-FB2E-ED45A2FB1186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816" name="Teardrop 3815">
                    <a:extLst>
                      <a:ext uri="{FF2B5EF4-FFF2-40B4-BE49-F238E27FC236}">
                        <a16:creationId xmlns:a16="http://schemas.microsoft.com/office/drawing/2014/main" id="{4C802B11-07DD-3078-4708-C906F8800C6D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17" name="Teardrop 3816">
                    <a:extLst>
                      <a:ext uri="{FF2B5EF4-FFF2-40B4-BE49-F238E27FC236}">
                        <a16:creationId xmlns:a16="http://schemas.microsoft.com/office/drawing/2014/main" id="{D57AA0F1-AC34-AAFE-0F49-DEF4A752BC29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18" name="Teardrop 3817">
                    <a:extLst>
                      <a:ext uri="{FF2B5EF4-FFF2-40B4-BE49-F238E27FC236}">
                        <a16:creationId xmlns:a16="http://schemas.microsoft.com/office/drawing/2014/main" id="{EF92356C-F151-657B-6E12-8221017C188B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812" name="Group 3811">
                  <a:extLst>
                    <a:ext uri="{FF2B5EF4-FFF2-40B4-BE49-F238E27FC236}">
                      <a16:creationId xmlns:a16="http://schemas.microsoft.com/office/drawing/2014/main" id="{B5B07B41-8225-9EEA-7075-966A0D61B2BD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813" name="Teardrop 3812">
                    <a:extLst>
                      <a:ext uri="{FF2B5EF4-FFF2-40B4-BE49-F238E27FC236}">
                        <a16:creationId xmlns:a16="http://schemas.microsoft.com/office/drawing/2014/main" id="{7607BDDF-5160-F22C-1ACF-D3670328A5E5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14" name="Teardrop 3813">
                    <a:extLst>
                      <a:ext uri="{FF2B5EF4-FFF2-40B4-BE49-F238E27FC236}">
                        <a16:creationId xmlns:a16="http://schemas.microsoft.com/office/drawing/2014/main" id="{0812D9E5-1B34-DAD5-90EA-B934E4701920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15" name="Teardrop 3814">
                    <a:extLst>
                      <a:ext uri="{FF2B5EF4-FFF2-40B4-BE49-F238E27FC236}">
                        <a16:creationId xmlns:a16="http://schemas.microsoft.com/office/drawing/2014/main" id="{70096B1B-02AD-1F79-07EA-5B268A9C346D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87" name="Group 3786">
              <a:extLst>
                <a:ext uri="{FF2B5EF4-FFF2-40B4-BE49-F238E27FC236}">
                  <a16:creationId xmlns:a16="http://schemas.microsoft.com/office/drawing/2014/main" id="{802F78B7-25F7-1AD4-42FD-1E09A80D3589}"/>
                </a:ext>
              </a:extLst>
            </p:cNvPr>
            <p:cNvGrpSpPr/>
            <p:nvPr/>
          </p:nvGrpSpPr>
          <p:grpSpPr>
            <a:xfrm>
              <a:off x="9177130" y="5276237"/>
              <a:ext cx="694266" cy="694836"/>
              <a:chOff x="544075" y="3049994"/>
              <a:chExt cx="2668124" cy="2450384"/>
            </a:xfrm>
          </p:grpSpPr>
          <p:sp>
            <p:nvSpPr>
              <p:cNvPr id="3799" name="Freeform: Shape 3798">
                <a:extLst>
                  <a:ext uri="{FF2B5EF4-FFF2-40B4-BE49-F238E27FC236}">
                    <a16:creationId xmlns:a16="http://schemas.microsoft.com/office/drawing/2014/main" id="{5648C1E1-A83F-B3C0-26F2-445D6D3ACC9C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800" name="Group 3799">
                <a:extLst>
                  <a:ext uri="{FF2B5EF4-FFF2-40B4-BE49-F238E27FC236}">
                    <a16:creationId xmlns:a16="http://schemas.microsoft.com/office/drawing/2014/main" id="{FC847680-734D-09F8-DBCB-DAA89DF154C0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801" name="Group 3800">
                  <a:extLst>
                    <a:ext uri="{FF2B5EF4-FFF2-40B4-BE49-F238E27FC236}">
                      <a16:creationId xmlns:a16="http://schemas.microsoft.com/office/drawing/2014/main" id="{9AE140F7-898A-665C-5C8F-482D97249F65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806" name="Teardrop 3805">
                    <a:extLst>
                      <a:ext uri="{FF2B5EF4-FFF2-40B4-BE49-F238E27FC236}">
                        <a16:creationId xmlns:a16="http://schemas.microsoft.com/office/drawing/2014/main" id="{DBEB636E-928D-9BE3-2C9F-377364408192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07" name="Teardrop 3806">
                    <a:extLst>
                      <a:ext uri="{FF2B5EF4-FFF2-40B4-BE49-F238E27FC236}">
                        <a16:creationId xmlns:a16="http://schemas.microsoft.com/office/drawing/2014/main" id="{F57D39E4-F583-9CEF-88B9-72C8B7027066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08" name="Teardrop 3807">
                    <a:extLst>
                      <a:ext uri="{FF2B5EF4-FFF2-40B4-BE49-F238E27FC236}">
                        <a16:creationId xmlns:a16="http://schemas.microsoft.com/office/drawing/2014/main" id="{9AE7A285-DE8B-73FC-CCA9-33778808CE62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802" name="Group 3801">
                  <a:extLst>
                    <a:ext uri="{FF2B5EF4-FFF2-40B4-BE49-F238E27FC236}">
                      <a16:creationId xmlns:a16="http://schemas.microsoft.com/office/drawing/2014/main" id="{9263A187-BFDC-D91F-8C87-B44A156F50D2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803" name="Teardrop 3802">
                    <a:extLst>
                      <a:ext uri="{FF2B5EF4-FFF2-40B4-BE49-F238E27FC236}">
                        <a16:creationId xmlns:a16="http://schemas.microsoft.com/office/drawing/2014/main" id="{5190B695-47C5-6D13-6841-3FCE50C480FA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04" name="Teardrop 3803">
                    <a:extLst>
                      <a:ext uri="{FF2B5EF4-FFF2-40B4-BE49-F238E27FC236}">
                        <a16:creationId xmlns:a16="http://schemas.microsoft.com/office/drawing/2014/main" id="{D1D7D02A-192E-9C37-9144-E7AD93E02BEC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05" name="Teardrop 3804">
                    <a:extLst>
                      <a:ext uri="{FF2B5EF4-FFF2-40B4-BE49-F238E27FC236}">
                        <a16:creationId xmlns:a16="http://schemas.microsoft.com/office/drawing/2014/main" id="{77776943-6468-9A4D-20CA-12799FC568D6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88" name="Group 3787">
              <a:extLst>
                <a:ext uri="{FF2B5EF4-FFF2-40B4-BE49-F238E27FC236}">
                  <a16:creationId xmlns:a16="http://schemas.microsoft.com/office/drawing/2014/main" id="{BD668404-5906-E013-956E-7BF7D2DD5DD0}"/>
                </a:ext>
              </a:extLst>
            </p:cNvPr>
            <p:cNvGrpSpPr/>
            <p:nvPr/>
          </p:nvGrpSpPr>
          <p:grpSpPr>
            <a:xfrm>
              <a:off x="8632577" y="5978696"/>
              <a:ext cx="694266" cy="694836"/>
              <a:chOff x="544075" y="3049994"/>
              <a:chExt cx="2668124" cy="2450384"/>
            </a:xfrm>
          </p:grpSpPr>
          <p:sp>
            <p:nvSpPr>
              <p:cNvPr id="3789" name="Freeform: Shape 3788">
                <a:extLst>
                  <a:ext uri="{FF2B5EF4-FFF2-40B4-BE49-F238E27FC236}">
                    <a16:creationId xmlns:a16="http://schemas.microsoft.com/office/drawing/2014/main" id="{B63BFED7-37F8-1E92-EB65-60E607EAC273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790" name="Group 3789">
                <a:extLst>
                  <a:ext uri="{FF2B5EF4-FFF2-40B4-BE49-F238E27FC236}">
                    <a16:creationId xmlns:a16="http://schemas.microsoft.com/office/drawing/2014/main" id="{F9E0024F-7787-DABE-DB7D-3BF2A11C08B0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791" name="Group 3790">
                  <a:extLst>
                    <a:ext uri="{FF2B5EF4-FFF2-40B4-BE49-F238E27FC236}">
                      <a16:creationId xmlns:a16="http://schemas.microsoft.com/office/drawing/2014/main" id="{D0EFE81E-83E5-6266-A9F9-CFE78C462273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796" name="Teardrop 3795">
                    <a:extLst>
                      <a:ext uri="{FF2B5EF4-FFF2-40B4-BE49-F238E27FC236}">
                        <a16:creationId xmlns:a16="http://schemas.microsoft.com/office/drawing/2014/main" id="{8190CCF1-AF53-D102-0321-8372E3A12B06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797" name="Teardrop 3796">
                    <a:extLst>
                      <a:ext uri="{FF2B5EF4-FFF2-40B4-BE49-F238E27FC236}">
                        <a16:creationId xmlns:a16="http://schemas.microsoft.com/office/drawing/2014/main" id="{B9B7EED1-36A0-AA36-86B6-C29B62F1B90A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798" name="Teardrop 3797">
                    <a:extLst>
                      <a:ext uri="{FF2B5EF4-FFF2-40B4-BE49-F238E27FC236}">
                        <a16:creationId xmlns:a16="http://schemas.microsoft.com/office/drawing/2014/main" id="{B6E6B2A8-8036-5AFD-0424-45E7E67911EA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792" name="Group 3791">
                  <a:extLst>
                    <a:ext uri="{FF2B5EF4-FFF2-40B4-BE49-F238E27FC236}">
                      <a16:creationId xmlns:a16="http://schemas.microsoft.com/office/drawing/2014/main" id="{F27E8B10-A731-FC44-34A9-0521A87DA947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793" name="Teardrop 3792">
                    <a:extLst>
                      <a:ext uri="{FF2B5EF4-FFF2-40B4-BE49-F238E27FC236}">
                        <a16:creationId xmlns:a16="http://schemas.microsoft.com/office/drawing/2014/main" id="{4476D5FB-0916-3B31-3D4C-408E22E57D5C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794" name="Teardrop 3793">
                    <a:extLst>
                      <a:ext uri="{FF2B5EF4-FFF2-40B4-BE49-F238E27FC236}">
                        <a16:creationId xmlns:a16="http://schemas.microsoft.com/office/drawing/2014/main" id="{1A783D09-3835-E508-3E57-561CFFA5631E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795" name="Teardrop 3794">
                    <a:extLst>
                      <a:ext uri="{FF2B5EF4-FFF2-40B4-BE49-F238E27FC236}">
                        <a16:creationId xmlns:a16="http://schemas.microsoft.com/office/drawing/2014/main" id="{EADE1742-9F9C-AFD4-92D3-84B930F437CA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851397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1B921D29-3981-A43D-582C-04E49677DF81}"/>
              </a:ext>
            </a:extLst>
          </p:cNvPr>
          <p:cNvGrpSpPr/>
          <p:nvPr/>
        </p:nvGrpSpPr>
        <p:grpSpPr>
          <a:xfrm>
            <a:off x="4187326" y="579781"/>
            <a:ext cx="3998826" cy="3868025"/>
            <a:chOff x="4187326" y="579781"/>
            <a:chExt cx="3998826" cy="3868025"/>
          </a:xfrm>
        </p:grpSpPr>
        <p:sp>
          <p:nvSpPr>
            <p:cNvPr id="2" name="Teardrop 1">
              <a:extLst>
                <a:ext uri="{FF2B5EF4-FFF2-40B4-BE49-F238E27FC236}">
                  <a16:creationId xmlns:a16="http://schemas.microsoft.com/office/drawing/2014/main" id="{64726E0B-7709-8AE4-C00D-DE7BF6C08F04}"/>
                </a:ext>
              </a:extLst>
            </p:cNvPr>
            <p:cNvSpPr/>
            <p:nvPr/>
          </p:nvSpPr>
          <p:spPr>
            <a:xfrm>
              <a:off x="4187326" y="34070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" name="Teardrop 2">
              <a:extLst>
                <a:ext uri="{FF2B5EF4-FFF2-40B4-BE49-F238E27FC236}">
                  <a16:creationId xmlns:a16="http://schemas.microsoft.com/office/drawing/2014/main" id="{2F56D0D9-D70C-6C28-48F6-1AE7833E6194}"/>
                </a:ext>
              </a:extLst>
            </p:cNvPr>
            <p:cNvSpPr/>
            <p:nvPr/>
          </p:nvSpPr>
          <p:spPr>
            <a:xfrm rot="16200000">
              <a:off x="5139826" y="34197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" name="Teardrop 3">
              <a:extLst>
                <a:ext uri="{FF2B5EF4-FFF2-40B4-BE49-F238E27FC236}">
                  <a16:creationId xmlns:a16="http://schemas.microsoft.com/office/drawing/2014/main" id="{2BCE645B-9B5E-B379-C15A-B17BAD0032EB}"/>
                </a:ext>
              </a:extLst>
            </p:cNvPr>
            <p:cNvSpPr/>
            <p:nvPr/>
          </p:nvSpPr>
          <p:spPr>
            <a:xfrm rot="10800000">
              <a:off x="5152526" y="2467221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" name="Teardrop 4">
              <a:extLst>
                <a:ext uri="{FF2B5EF4-FFF2-40B4-BE49-F238E27FC236}">
                  <a16:creationId xmlns:a16="http://schemas.microsoft.com/office/drawing/2014/main" id="{7DF33BF3-4EF1-62C1-72B2-DB1648A924C9}"/>
                </a:ext>
              </a:extLst>
            </p:cNvPr>
            <p:cNvSpPr/>
            <p:nvPr/>
          </p:nvSpPr>
          <p:spPr>
            <a:xfrm rot="5400000">
              <a:off x="4200026" y="2454520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F37AD8-4D6B-9CE1-BEAF-8A48AC1554DF}"/>
                </a:ext>
              </a:extLst>
            </p:cNvPr>
            <p:cNvSpPr/>
            <p:nvPr/>
          </p:nvSpPr>
          <p:spPr>
            <a:xfrm>
              <a:off x="4735966" y="3013320"/>
              <a:ext cx="833120" cy="7874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7" name="Teardrop 6">
              <a:extLst>
                <a:ext uri="{FF2B5EF4-FFF2-40B4-BE49-F238E27FC236}">
                  <a16:creationId xmlns:a16="http://schemas.microsoft.com/office/drawing/2014/main" id="{01F9D679-7BA3-11B2-DEE7-C76233A6842A}"/>
                </a:ext>
              </a:extLst>
            </p:cNvPr>
            <p:cNvSpPr/>
            <p:nvPr/>
          </p:nvSpPr>
          <p:spPr>
            <a:xfrm rot="7456178">
              <a:off x="6268452" y="34953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8" name="Teardrop 7">
              <a:extLst>
                <a:ext uri="{FF2B5EF4-FFF2-40B4-BE49-F238E27FC236}">
                  <a16:creationId xmlns:a16="http://schemas.microsoft.com/office/drawing/2014/main" id="{8D5ABD38-3C30-F56F-3AF1-1F66F4E719AF}"/>
                </a:ext>
              </a:extLst>
            </p:cNvPr>
            <p:cNvSpPr/>
            <p:nvPr/>
          </p:nvSpPr>
          <p:spPr>
            <a:xfrm rot="2056178">
              <a:off x="7220952" y="35080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9" name="Teardrop 8">
              <a:extLst>
                <a:ext uri="{FF2B5EF4-FFF2-40B4-BE49-F238E27FC236}">
                  <a16:creationId xmlns:a16="http://schemas.microsoft.com/office/drawing/2014/main" id="{2AE83D42-8778-28A8-B03D-ADACFF9F856F}"/>
                </a:ext>
              </a:extLst>
            </p:cNvPr>
            <p:cNvSpPr/>
            <p:nvPr/>
          </p:nvSpPr>
          <p:spPr>
            <a:xfrm rot="18256178">
              <a:off x="7233652" y="2555505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0" name="Teardrop 9">
              <a:extLst>
                <a:ext uri="{FF2B5EF4-FFF2-40B4-BE49-F238E27FC236}">
                  <a16:creationId xmlns:a16="http://schemas.microsoft.com/office/drawing/2014/main" id="{112DCCA2-AF2F-1112-CEC6-26BC81A5DC2C}"/>
                </a:ext>
              </a:extLst>
            </p:cNvPr>
            <p:cNvSpPr/>
            <p:nvPr/>
          </p:nvSpPr>
          <p:spPr>
            <a:xfrm rot="12856178">
              <a:off x="6281152" y="2542804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FB5D67E-A1FD-4177-68A6-F5DD812B8B08}"/>
                </a:ext>
              </a:extLst>
            </p:cNvPr>
            <p:cNvSpPr/>
            <p:nvPr/>
          </p:nvSpPr>
          <p:spPr>
            <a:xfrm rot="7456178">
              <a:off x="6817092" y="3101604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2" name="Teardrop 11">
              <a:extLst>
                <a:ext uri="{FF2B5EF4-FFF2-40B4-BE49-F238E27FC236}">
                  <a16:creationId xmlns:a16="http://schemas.microsoft.com/office/drawing/2014/main" id="{0DB14456-CE59-A586-EF5D-3B731848207A}"/>
                </a:ext>
              </a:extLst>
            </p:cNvPr>
            <p:cNvSpPr/>
            <p:nvPr/>
          </p:nvSpPr>
          <p:spPr>
            <a:xfrm rot="13519176">
              <a:off x="4849661" y="15322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3" name="Teardrop 12">
              <a:extLst>
                <a:ext uri="{FF2B5EF4-FFF2-40B4-BE49-F238E27FC236}">
                  <a16:creationId xmlns:a16="http://schemas.microsoft.com/office/drawing/2014/main" id="{88A27D89-D4B2-81CC-E6EE-3C8980C05FA8}"/>
                </a:ext>
              </a:extLst>
            </p:cNvPr>
            <p:cNvSpPr/>
            <p:nvPr/>
          </p:nvSpPr>
          <p:spPr>
            <a:xfrm rot="8119176">
              <a:off x="5802161" y="15449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4" name="Teardrop 13">
              <a:extLst>
                <a:ext uri="{FF2B5EF4-FFF2-40B4-BE49-F238E27FC236}">
                  <a16:creationId xmlns:a16="http://schemas.microsoft.com/office/drawing/2014/main" id="{AC37B73A-6139-B048-5519-45974C05ED7B}"/>
                </a:ext>
              </a:extLst>
            </p:cNvPr>
            <p:cNvSpPr/>
            <p:nvPr/>
          </p:nvSpPr>
          <p:spPr>
            <a:xfrm rot="2719176">
              <a:off x="5814861" y="592482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5" name="Teardrop 14">
              <a:extLst>
                <a:ext uri="{FF2B5EF4-FFF2-40B4-BE49-F238E27FC236}">
                  <a16:creationId xmlns:a16="http://schemas.microsoft.com/office/drawing/2014/main" id="{8CAE90F8-B432-D6CD-5DC6-B4F62AE42796}"/>
                </a:ext>
              </a:extLst>
            </p:cNvPr>
            <p:cNvSpPr/>
            <p:nvPr/>
          </p:nvSpPr>
          <p:spPr>
            <a:xfrm rot="18919176">
              <a:off x="4862361" y="579781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7A1D7B0-7031-9C4B-0351-E72662595A2E}"/>
                </a:ext>
              </a:extLst>
            </p:cNvPr>
            <p:cNvSpPr/>
            <p:nvPr/>
          </p:nvSpPr>
          <p:spPr>
            <a:xfrm rot="13519176">
              <a:off x="5398301" y="1138581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17" name="Teardrop 16">
            <a:extLst>
              <a:ext uri="{FF2B5EF4-FFF2-40B4-BE49-F238E27FC236}">
                <a16:creationId xmlns:a16="http://schemas.microsoft.com/office/drawing/2014/main" id="{EABEAD2D-70F8-A7CE-6A77-3428233E73D6}"/>
              </a:ext>
            </a:extLst>
          </p:cNvPr>
          <p:cNvSpPr/>
          <p:nvPr/>
        </p:nvSpPr>
        <p:spPr>
          <a:xfrm>
            <a:off x="9127347" y="2543420"/>
            <a:ext cx="965200" cy="939800"/>
          </a:xfrm>
          <a:prstGeom prst="teardrop">
            <a:avLst/>
          </a:prstGeom>
          <a:solidFill>
            <a:srgbClr val="EE00C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8" name="Teardrop 17">
            <a:extLst>
              <a:ext uri="{FF2B5EF4-FFF2-40B4-BE49-F238E27FC236}">
                <a16:creationId xmlns:a16="http://schemas.microsoft.com/office/drawing/2014/main" id="{5CA95561-03DD-3E92-8220-C7FAD18E7704}"/>
              </a:ext>
            </a:extLst>
          </p:cNvPr>
          <p:cNvSpPr/>
          <p:nvPr/>
        </p:nvSpPr>
        <p:spPr>
          <a:xfrm rot="16200000">
            <a:off x="10079847" y="2556120"/>
            <a:ext cx="965200" cy="939800"/>
          </a:xfrm>
          <a:prstGeom prst="teardrop">
            <a:avLst/>
          </a:prstGeom>
          <a:solidFill>
            <a:srgbClr val="EE00C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Teardrop 18">
            <a:extLst>
              <a:ext uri="{FF2B5EF4-FFF2-40B4-BE49-F238E27FC236}">
                <a16:creationId xmlns:a16="http://schemas.microsoft.com/office/drawing/2014/main" id="{9ED50F6C-BB49-81CD-0675-81109C27FB3C}"/>
              </a:ext>
            </a:extLst>
          </p:cNvPr>
          <p:cNvSpPr/>
          <p:nvPr/>
        </p:nvSpPr>
        <p:spPr>
          <a:xfrm rot="10800000">
            <a:off x="10092547" y="1603619"/>
            <a:ext cx="965200" cy="939800"/>
          </a:xfrm>
          <a:prstGeom prst="teardrop">
            <a:avLst/>
          </a:prstGeom>
          <a:solidFill>
            <a:srgbClr val="EE00C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Teardrop 19">
            <a:extLst>
              <a:ext uri="{FF2B5EF4-FFF2-40B4-BE49-F238E27FC236}">
                <a16:creationId xmlns:a16="http://schemas.microsoft.com/office/drawing/2014/main" id="{D4701589-D1ED-F878-5B2F-6EAF9C2B0B12}"/>
              </a:ext>
            </a:extLst>
          </p:cNvPr>
          <p:cNvSpPr/>
          <p:nvPr/>
        </p:nvSpPr>
        <p:spPr>
          <a:xfrm rot="5400000">
            <a:off x="9140047" y="1590918"/>
            <a:ext cx="965200" cy="939800"/>
          </a:xfrm>
          <a:prstGeom prst="teardrop">
            <a:avLst/>
          </a:prstGeom>
          <a:solidFill>
            <a:srgbClr val="EE00C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FBE544D-3E16-84FD-07D3-D9E094AA4D5A}"/>
              </a:ext>
            </a:extLst>
          </p:cNvPr>
          <p:cNvSpPr/>
          <p:nvPr/>
        </p:nvSpPr>
        <p:spPr>
          <a:xfrm>
            <a:off x="9675987" y="2149718"/>
            <a:ext cx="833120" cy="787400"/>
          </a:xfrm>
          <a:prstGeom prst="ellipse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Teardrop 21">
            <a:extLst>
              <a:ext uri="{FF2B5EF4-FFF2-40B4-BE49-F238E27FC236}">
                <a16:creationId xmlns:a16="http://schemas.microsoft.com/office/drawing/2014/main" id="{A0998707-0A89-4C3E-6480-690C6EE17ACD}"/>
              </a:ext>
            </a:extLst>
          </p:cNvPr>
          <p:cNvSpPr/>
          <p:nvPr/>
        </p:nvSpPr>
        <p:spPr>
          <a:xfrm rot="13474290">
            <a:off x="9700393" y="3630195"/>
            <a:ext cx="965200" cy="939800"/>
          </a:xfrm>
          <a:prstGeom prst="teardrop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3" name="Teardrop 22">
            <a:extLst>
              <a:ext uri="{FF2B5EF4-FFF2-40B4-BE49-F238E27FC236}">
                <a16:creationId xmlns:a16="http://schemas.microsoft.com/office/drawing/2014/main" id="{06440984-B6FF-616E-2784-775EEC9A05BD}"/>
              </a:ext>
            </a:extLst>
          </p:cNvPr>
          <p:cNvSpPr/>
          <p:nvPr/>
        </p:nvSpPr>
        <p:spPr>
          <a:xfrm rot="8074290">
            <a:off x="10652893" y="3642895"/>
            <a:ext cx="965200" cy="939800"/>
          </a:xfrm>
          <a:prstGeom prst="teardrop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Teardrop 23">
            <a:extLst>
              <a:ext uri="{FF2B5EF4-FFF2-40B4-BE49-F238E27FC236}">
                <a16:creationId xmlns:a16="http://schemas.microsoft.com/office/drawing/2014/main" id="{0C5C2C0D-61F2-1461-E194-D0BDB679F241}"/>
              </a:ext>
            </a:extLst>
          </p:cNvPr>
          <p:cNvSpPr/>
          <p:nvPr/>
        </p:nvSpPr>
        <p:spPr>
          <a:xfrm rot="2674290">
            <a:off x="10665593" y="2690394"/>
            <a:ext cx="965200" cy="939800"/>
          </a:xfrm>
          <a:prstGeom prst="teardrop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5" name="Teardrop 24">
            <a:extLst>
              <a:ext uri="{FF2B5EF4-FFF2-40B4-BE49-F238E27FC236}">
                <a16:creationId xmlns:a16="http://schemas.microsoft.com/office/drawing/2014/main" id="{9EE76249-B853-50C4-AEEF-1FE083F2919A}"/>
              </a:ext>
            </a:extLst>
          </p:cNvPr>
          <p:cNvSpPr/>
          <p:nvPr/>
        </p:nvSpPr>
        <p:spPr>
          <a:xfrm rot="18874290">
            <a:off x="9713093" y="2677693"/>
            <a:ext cx="965200" cy="939800"/>
          </a:xfrm>
          <a:prstGeom prst="teardrop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FCD25C5-9099-5B04-886A-A4FEAC45376C}"/>
              </a:ext>
            </a:extLst>
          </p:cNvPr>
          <p:cNvSpPr/>
          <p:nvPr/>
        </p:nvSpPr>
        <p:spPr>
          <a:xfrm rot="13474290">
            <a:off x="10249033" y="3236493"/>
            <a:ext cx="833120" cy="7874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8335D8A-6667-6537-0E51-DB0D9D2666A1}"/>
              </a:ext>
            </a:extLst>
          </p:cNvPr>
          <p:cNvGrpSpPr/>
          <p:nvPr/>
        </p:nvGrpSpPr>
        <p:grpSpPr>
          <a:xfrm>
            <a:off x="921906" y="3034795"/>
            <a:ext cx="2668124" cy="2450384"/>
            <a:chOff x="544075" y="3049994"/>
            <a:chExt cx="2668124" cy="2450384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40D581E-D590-C3BA-43F9-78E563A31CD4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3DC4D0C-C86C-E9E8-BAAC-762898962CF4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AED17F4F-4924-EFF6-59DC-25CA01F315D4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57" name="Teardrop 56">
                  <a:extLst>
                    <a:ext uri="{FF2B5EF4-FFF2-40B4-BE49-F238E27FC236}">
                      <a16:creationId xmlns:a16="http://schemas.microsoft.com/office/drawing/2014/main" id="{628DD4EE-67F8-2A4C-0CA5-01C7313864CA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8" name="Teardrop 57">
                  <a:extLst>
                    <a:ext uri="{FF2B5EF4-FFF2-40B4-BE49-F238E27FC236}">
                      <a16:creationId xmlns:a16="http://schemas.microsoft.com/office/drawing/2014/main" id="{EC6554BB-EE55-95BC-E970-EFA72B83BB03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59" name="Teardrop 58">
                  <a:extLst>
                    <a:ext uri="{FF2B5EF4-FFF2-40B4-BE49-F238E27FC236}">
                      <a16:creationId xmlns:a16="http://schemas.microsoft.com/office/drawing/2014/main" id="{552B0761-2DF7-3F92-FDF0-877B7DC703A3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585F7B96-DC9F-63E6-F14F-F443BAEF162F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54" name="Teardrop 53">
                  <a:extLst>
                    <a:ext uri="{FF2B5EF4-FFF2-40B4-BE49-F238E27FC236}">
                      <a16:creationId xmlns:a16="http://schemas.microsoft.com/office/drawing/2014/main" id="{01F9B21B-A5EF-C023-ABA4-B1CDE4C8F6E3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55" name="Teardrop 54">
                  <a:extLst>
                    <a:ext uri="{FF2B5EF4-FFF2-40B4-BE49-F238E27FC236}">
                      <a16:creationId xmlns:a16="http://schemas.microsoft.com/office/drawing/2014/main" id="{46DC7B71-08EC-196F-6839-334A0ADFCB54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6" name="Teardrop 55">
                  <a:extLst>
                    <a:ext uri="{FF2B5EF4-FFF2-40B4-BE49-F238E27FC236}">
                      <a16:creationId xmlns:a16="http://schemas.microsoft.com/office/drawing/2014/main" id="{84AD4BD9-39D3-E7DD-14D9-F93DACC82C82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02725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46CE66-3EAF-03B1-D5BD-A12054EFC82F}"/>
              </a:ext>
            </a:extLst>
          </p:cNvPr>
          <p:cNvSpPr txBox="1"/>
          <p:nvPr/>
        </p:nvSpPr>
        <p:spPr>
          <a:xfrm rot="5400000" flipH="1">
            <a:off x="3203035" y="-1899022"/>
            <a:ext cx="5785929" cy="10864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70000" b="1" dirty="0">
                <a:latin typeface="Arial Black" panose="020B0A04020102020204" pitchFamily="34" charset="0"/>
                <a:cs typeface="Aharoni" panose="02010803020104030203" pitchFamily="2" charset="-79"/>
              </a:rPr>
              <a:t>J</a:t>
            </a:r>
          </a:p>
        </p:txBody>
      </p:sp>
      <p:sp>
        <p:nvSpPr>
          <p:cNvPr id="2" name="Block Arc 1">
            <a:extLst>
              <a:ext uri="{FF2B5EF4-FFF2-40B4-BE49-F238E27FC236}">
                <a16:creationId xmlns:a16="http://schemas.microsoft.com/office/drawing/2014/main" id="{ACB5E903-B288-5459-1320-C47E3CDFB178}"/>
              </a:ext>
            </a:extLst>
          </p:cNvPr>
          <p:cNvSpPr/>
          <p:nvPr/>
        </p:nvSpPr>
        <p:spPr>
          <a:xfrm rot="16016404">
            <a:off x="2849116" y="2517293"/>
            <a:ext cx="3493983" cy="1939292"/>
          </a:xfrm>
          <a:prstGeom prst="blockArc">
            <a:avLst>
              <a:gd name="adj1" fmla="val 11817413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5D47B2-2C96-ABA3-D0A1-CA403D957629}"/>
              </a:ext>
            </a:extLst>
          </p:cNvPr>
          <p:cNvSpPr/>
          <p:nvPr/>
        </p:nvSpPr>
        <p:spPr>
          <a:xfrm rot="308050">
            <a:off x="4241800" y="4662628"/>
            <a:ext cx="4813300" cy="55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78897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29E3E4E-71B2-5D12-97D5-E8760BD3CA90}"/>
                  </a:ext>
                </a:extLst>
              </p14:cNvPr>
              <p14:cNvContentPartPr/>
              <p14:nvPr/>
            </p14:nvContentPartPr>
            <p14:xfrm>
              <a:off x="1217107" y="420875"/>
              <a:ext cx="3774600" cy="5350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29E3E4E-71B2-5D12-97D5-E8760BD3CA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4107" y="358235"/>
                <a:ext cx="3900240" cy="54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D54172A-41F2-D1D6-13EF-981E0829E20F}"/>
                  </a:ext>
                </a:extLst>
              </p14:cNvPr>
              <p14:cNvContentPartPr/>
              <p14:nvPr/>
            </p14:nvContentPartPr>
            <p14:xfrm>
              <a:off x="8863937" y="6191160"/>
              <a:ext cx="2548440" cy="2548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D54172A-41F2-D1D6-13EF-981E0829E20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01297" y="6128520"/>
                <a:ext cx="2674080" cy="267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3EDDF39-8B87-3F6A-AED3-104828AEC21B}"/>
                  </a:ext>
                </a:extLst>
              </p14:cNvPr>
              <p14:cNvContentPartPr/>
              <p14:nvPr/>
            </p14:nvContentPartPr>
            <p14:xfrm>
              <a:off x="8221337" y="2489520"/>
              <a:ext cx="2470320" cy="2470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3EDDF39-8B87-3F6A-AED3-104828AEC21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58337" y="2426880"/>
                <a:ext cx="2595960" cy="259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6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57B3546-D14D-5185-7B18-ED46ABD67757}"/>
              </a:ext>
            </a:extLst>
          </p:cNvPr>
          <p:cNvSpPr/>
          <p:nvPr/>
        </p:nvSpPr>
        <p:spPr>
          <a:xfrm>
            <a:off x="2775858" y="443592"/>
            <a:ext cx="5350328" cy="597081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00AC938-2833-9517-C64A-A0FBD356883A}"/>
              </a:ext>
            </a:extLst>
          </p:cNvPr>
          <p:cNvSpPr/>
          <p:nvPr/>
        </p:nvSpPr>
        <p:spPr>
          <a:xfrm>
            <a:off x="3336445" y="948573"/>
            <a:ext cx="3995057" cy="94705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Block Arc 11">
            <a:extLst>
              <a:ext uri="{FF2B5EF4-FFF2-40B4-BE49-F238E27FC236}">
                <a16:creationId xmlns:a16="http://schemas.microsoft.com/office/drawing/2014/main" id="{6DBDA54A-C6B9-C9A4-64AC-A4616CACDC8F}"/>
              </a:ext>
            </a:extLst>
          </p:cNvPr>
          <p:cNvSpPr/>
          <p:nvPr/>
        </p:nvSpPr>
        <p:spPr>
          <a:xfrm rot="7830965">
            <a:off x="2675511" y="1034840"/>
            <a:ext cx="5551022" cy="4122285"/>
          </a:xfrm>
          <a:prstGeom prst="blockArc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68D6302-213D-C287-12AD-141A895A33F7}"/>
              </a:ext>
            </a:extLst>
          </p:cNvPr>
          <p:cNvSpPr/>
          <p:nvPr/>
        </p:nvSpPr>
        <p:spPr>
          <a:xfrm>
            <a:off x="2385751" y="2394470"/>
            <a:ext cx="3504800" cy="115964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786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422C2F2-2FE3-298F-2CE5-2384FD4741F0}"/>
                  </a:ext>
                </a:extLst>
              </p14:cNvPr>
              <p14:cNvContentPartPr/>
              <p14:nvPr/>
            </p14:nvContentPartPr>
            <p14:xfrm>
              <a:off x="1677420" y="1219180"/>
              <a:ext cx="2795040" cy="3710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422C2F2-2FE3-298F-2CE5-2384FD4741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14780" y="1156180"/>
                <a:ext cx="2920680" cy="383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518EE866-A345-607C-E0E1-FE0D6586C5C8}"/>
              </a:ext>
            </a:extLst>
          </p:cNvPr>
          <p:cNvGrpSpPr/>
          <p:nvPr/>
        </p:nvGrpSpPr>
        <p:grpSpPr>
          <a:xfrm>
            <a:off x="6613216" y="1800506"/>
            <a:ext cx="2542810" cy="3610240"/>
            <a:chOff x="5840330" y="1561020"/>
            <a:chExt cx="2542810" cy="361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0176C68-1433-DBD9-3BBC-5D6BFBE7EE6E}"/>
                    </a:ext>
                  </a:extLst>
                </p14:cNvPr>
                <p14:cNvContentPartPr/>
                <p14:nvPr/>
              </p14:nvContentPartPr>
              <p14:xfrm>
                <a:off x="5943060" y="1612300"/>
                <a:ext cx="2440080" cy="3558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0176C68-1433-DBD9-3BBC-5D6BFBE7EE6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880420" y="1549300"/>
                  <a:ext cx="2565720" cy="36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DB25C83-C4A0-C744-6405-3F27E7528CEE}"/>
                    </a:ext>
                  </a:extLst>
                </p14:cNvPr>
                <p14:cNvContentPartPr/>
                <p14:nvPr/>
              </p14:nvContentPartPr>
              <p14:xfrm>
                <a:off x="6064120" y="1606380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DB25C83-C4A0-C744-6405-3F27E7528CE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01480" y="15433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41CE473-C1C7-6BEA-B37A-642B7A2C6C0D}"/>
                    </a:ext>
                  </a:extLst>
                </p14:cNvPr>
                <p14:cNvContentPartPr/>
                <p14:nvPr/>
              </p14:nvContentPartPr>
              <p14:xfrm>
                <a:off x="6056690" y="1746060"/>
                <a:ext cx="66240" cy="8571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41CE473-C1C7-6BEA-B37A-642B7A2C6C0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93690" y="1683060"/>
                  <a:ext cx="191880" cy="9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E17583A-56F8-4C5C-5AEA-4EDAC37A40EE}"/>
                    </a:ext>
                  </a:extLst>
                </p14:cNvPr>
                <p14:cNvContentPartPr/>
                <p14:nvPr/>
              </p14:nvContentPartPr>
              <p14:xfrm>
                <a:off x="5840330" y="1561020"/>
                <a:ext cx="2485080" cy="3525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E17583A-56F8-4C5C-5AEA-4EDAC37A40E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777690" y="1498380"/>
                  <a:ext cx="2610720" cy="36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B23306F-2FE5-5C4F-C13D-CF8CA4AC0416}"/>
                    </a:ext>
                  </a:extLst>
                </p14:cNvPr>
                <p14:cNvContentPartPr/>
                <p14:nvPr/>
              </p14:nvContentPartPr>
              <p14:xfrm>
                <a:off x="6559250" y="1738500"/>
                <a:ext cx="1708920" cy="3291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B23306F-2FE5-5C4F-C13D-CF8CA4AC041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496250" y="1675500"/>
                  <a:ext cx="1834560" cy="34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CCEB11E-CAC5-00DA-005E-FD15CA876083}"/>
                    </a:ext>
                  </a:extLst>
                </p14:cNvPr>
                <p14:cNvContentPartPr/>
                <p14:nvPr/>
              </p14:nvContentPartPr>
              <p14:xfrm>
                <a:off x="6755810" y="4508340"/>
                <a:ext cx="47160" cy="529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CCEB11E-CAC5-00DA-005E-FD15CA87608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693170" y="4445340"/>
                  <a:ext cx="172800" cy="65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D6281B8-E308-0790-7930-12017C761A28}"/>
                    </a:ext>
                  </a:extLst>
                </p14:cNvPr>
                <p14:cNvContentPartPr/>
                <p14:nvPr/>
              </p14:nvContentPartPr>
              <p14:xfrm>
                <a:off x="6787850" y="4094700"/>
                <a:ext cx="1499040" cy="802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D6281B8-E308-0790-7930-12017C761A2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724850" y="4031700"/>
                  <a:ext cx="1624680" cy="9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F1E8B23-A729-63A7-F097-69EFE8560398}"/>
                    </a:ext>
                  </a:extLst>
                </p14:cNvPr>
                <p14:cNvContentPartPr/>
                <p14:nvPr/>
              </p14:nvContentPartPr>
              <p14:xfrm>
                <a:off x="6768770" y="4132500"/>
                <a:ext cx="972360" cy="427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F1E8B23-A729-63A7-F097-69EFE856039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705770" y="4069500"/>
                  <a:ext cx="109800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EF5AE87-FEF2-3D96-E3FE-6B6D2E06FF0A}"/>
                    </a:ext>
                  </a:extLst>
                </p14:cNvPr>
                <p14:cNvContentPartPr/>
                <p14:nvPr/>
              </p14:nvContentPartPr>
              <p14:xfrm>
                <a:off x="6025730" y="1841100"/>
                <a:ext cx="1651680" cy="1972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EF5AE87-FEF2-3D96-E3FE-6B6D2E06FF0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963090" y="1778460"/>
                  <a:ext cx="177732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070A016-4469-0F8E-480F-4AF2CCFF72F2}"/>
                    </a:ext>
                  </a:extLst>
                </p14:cNvPr>
                <p14:cNvContentPartPr/>
                <p14:nvPr/>
              </p14:nvContentPartPr>
              <p14:xfrm>
                <a:off x="6235610" y="1930380"/>
                <a:ext cx="105480" cy="7639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070A016-4469-0F8E-480F-4AF2CCFF72F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172610" y="1867380"/>
                  <a:ext cx="231120" cy="88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733C36B-3AFA-F7F1-8F05-7740FCBD22AC}"/>
                    </a:ext>
                  </a:extLst>
                </p14:cNvPr>
                <p14:cNvContentPartPr/>
                <p14:nvPr/>
              </p14:nvContentPartPr>
              <p14:xfrm>
                <a:off x="6275930" y="1968240"/>
                <a:ext cx="150480" cy="476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733C36B-3AFA-F7F1-8F05-7740FCBD22A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212930" y="1905600"/>
                  <a:ext cx="276120" cy="602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17432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B7C3CEF-E815-A649-6E98-8AC6E9FEA463}"/>
              </a:ext>
            </a:extLst>
          </p:cNvPr>
          <p:cNvGrpSpPr/>
          <p:nvPr/>
        </p:nvGrpSpPr>
        <p:grpSpPr>
          <a:xfrm>
            <a:off x="3064473" y="315009"/>
            <a:ext cx="4969184" cy="7055166"/>
            <a:chOff x="5840330" y="1561020"/>
            <a:chExt cx="2542810" cy="361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5E85446-8AAD-4662-7BB8-157A0908F537}"/>
                    </a:ext>
                  </a:extLst>
                </p14:cNvPr>
                <p14:cNvContentPartPr/>
                <p14:nvPr/>
              </p14:nvContentPartPr>
              <p14:xfrm>
                <a:off x="5943060" y="1612300"/>
                <a:ext cx="2440080" cy="35589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5E85446-8AAD-4662-7BB8-157A0908F53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910820" y="1580244"/>
                  <a:ext cx="2504375" cy="36232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91C0E1A-B7CF-841E-F1A7-D7DB1DA21330}"/>
                    </a:ext>
                  </a:extLst>
                </p14:cNvPr>
                <p14:cNvContentPartPr/>
                <p14:nvPr/>
              </p14:nvContentPartPr>
              <p14:xfrm>
                <a:off x="6064120" y="1606380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91C0E1A-B7CF-841E-F1A7-D7DB1DA2133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01120" y="15433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D892104-AB11-971F-F98F-952E3257B433}"/>
                    </a:ext>
                  </a:extLst>
                </p14:cNvPr>
                <p14:cNvContentPartPr/>
                <p14:nvPr/>
              </p14:nvContentPartPr>
              <p14:xfrm>
                <a:off x="6056690" y="1746060"/>
                <a:ext cx="66240" cy="857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D892104-AB11-971F-F98F-952E3257B43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24585" y="1713815"/>
                  <a:ext cx="130635" cy="9214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D40BCFF-4796-42D7-AF7B-4E4665DA26C6}"/>
                    </a:ext>
                  </a:extLst>
                </p14:cNvPr>
                <p14:cNvContentPartPr/>
                <p14:nvPr/>
              </p14:nvContentPartPr>
              <p14:xfrm>
                <a:off x="5840330" y="1561020"/>
                <a:ext cx="2485080" cy="3525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D40BCFF-4796-42D7-AF7B-4E4665DA26C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808087" y="1528965"/>
                  <a:ext cx="2549381" cy="35901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658D78A-EB0D-0627-2076-C66D62763A6A}"/>
                    </a:ext>
                  </a:extLst>
                </p14:cNvPr>
                <p14:cNvContentPartPr/>
                <p14:nvPr/>
              </p14:nvContentPartPr>
              <p14:xfrm>
                <a:off x="6559250" y="1738500"/>
                <a:ext cx="1708920" cy="3291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658D78A-EB0D-0627-2076-C66D62763A6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527194" y="1706444"/>
                  <a:ext cx="1773216" cy="33561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0A9ADD0-0FFE-55FE-AC27-16794647FBD6}"/>
                    </a:ext>
                  </a:extLst>
                </p14:cNvPr>
                <p14:cNvContentPartPr/>
                <p14:nvPr/>
              </p14:nvContentPartPr>
              <p14:xfrm>
                <a:off x="6755810" y="4508340"/>
                <a:ext cx="47160" cy="529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0A9ADD0-0FFE-55FE-AC27-16794647FBD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23445" y="4476083"/>
                  <a:ext cx="111704" cy="5938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C4C979D-A9C6-2594-6955-5D07112576D6}"/>
                    </a:ext>
                  </a:extLst>
                </p14:cNvPr>
                <p14:cNvContentPartPr/>
                <p14:nvPr/>
              </p14:nvContentPartPr>
              <p14:xfrm>
                <a:off x="6787850" y="4094700"/>
                <a:ext cx="1499040" cy="802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C4C979D-A9C6-2594-6955-5D07112576D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755795" y="4062639"/>
                  <a:ext cx="1563335" cy="8667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1B9CA5C-F01D-9776-218B-5242B087F690}"/>
                    </a:ext>
                  </a:extLst>
                </p14:cNvPr>
                <p14:cNvContentPartPr/>
                <p14:nvPr/>
              </p14:nvContentPartPr>
              <p14:xfrm>
                <a:off x="6768770" y="4132500"/>
                <a:ext cx="972360" cy="427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1B9CA5C-F01D-9776-218B-5242B087F69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736714" y="4100254"/>
                  <a:ext cx="1036656" cy="4919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CD0E328-9C1D-F307-DAE1-763A756CAC0F}"/>
                    </a:ext>
                  </a:extLst>
                </p14:cNvPr>
                <p14:cNvContentPartPr/>
                <p14:nvPr/>
              </p14:nvContentPartPr>
              <p14:xfrm>
                <a:off x="6025730" y="1841100"/>
                <a:ext cx="1651680" cy="197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CD0E328-9C1D-F307-DAE1-763A756CAC0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993489" y="1808865"/>
                  <a:ext cx="1715979" cy="2615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56AFAD2-C43B-AAB7-9254-B89769944B7A}"/>
                    </a:ext>
                  </a:extLst>
                </p14:cNvPr>
                <p14:cNvContentPartPr/>
                <p14:nvPr/>
              </p14:nvContentPartPr>
              <p14:xfrm>
                <a:off x="6235610" y="1930380"/>
                <a:ext cx="105480" cy="763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56AFAD2-C43B-AAB7-9254-B89769944B7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03523" y="1898128"/>
                  <a:ext cx="169838" cy="8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3B980E0-80FE-E9FA-40CC-1F5DF2FF3455}"/>
                    </a:ext>
                  </a:extLst>
                </p14:cNvPr>
                <p14:cNvContentPartPr/>
                <p14:nvPr/>
              </p14:nvContentPartPr>
              <p14:xfrm>
                <a:off x="6275930" y="1968240"/>
                <a:ext cx="150480" cy="476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3B980E0-80FE-E9FA-40CC-1F5DF2FF345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43697" y="1936181"/>
                  <a:ext cx="214761" cy="540941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68553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1FA8B9B4-9097-B05E-70FD-FB2ED6F80575}"/>
              </a:ext>
            </a:extLst>
          </p:cNvPr>
          <p:cNvGrpSpPr/>
          <p:nvPr/>
        </p:nvGrpSpPr>
        <p:grpSpPr>
          <a:xfrm>
            <a:off x="3416272" y="251765"/>
            <a:ext cx="4668424" cy="6480004"/>
            <a:chOff x="3416272" y="251765"/>
            <a:chExt cx="4668424" cy="6480004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3087831-D70E-7B09-EAFF-7AF972D7C967}"/>
                </a:ext>
              </a:extLst>
            </p:cNvPr>
            <p:cNvSpPr/>
            <p:nvPr/>
          </p:nvSpPr>
          <p:spPr>
            <a:xfrm rot="16200000">
              <a:off x="3395439" y="3491769"/>
              <a:ext cx="2160000" cy="1440000"/>
            </a:xfrm>
            <a:custGeom>
              <a:avLst/>
              <a:gdLst>
                <a:gd name="connsiteX0" fmla="*/ 2160000 w 2160000"/>
                <a:gd name="connsiteY0" fmla="*/ 720000 h 1440000"/>
                <a:gd name="connsiteX1" fmla="*/ 1080000 w 2160000"/>
                <a:gd name="connsiteY1" fmla="*/ 1440000 h 1440000"/>
                <a:gd name="connsiteX2" fmla="*/ 0 w 2160000"/>
                <a:gd name="connsiteY2" fmla="*/ 1440000 h 1440000"/>
                <a:gd name="connsiteX3" fmla="*/ 0 w 2160000"/>
                <a:gd name="connsiteY3" fmla="*/ 1079999 h 1440000"/>
                <a:gd name="connsiteX4" fmla="*/ 900000 w 2160000"/>
                <a:gd name="connsiteY4" fmla="*/ 1079999 h 1440000"/>
                <a:gd name="connsiteX5" fmla="*/ 1800000 w 2160000"/>
                <a:gd name="connsiteY5" fmla="*/ 719999 h 1440000"/>
                <a:gd name="connsiteX6" fmla="*/ 900000 w 2160000"/>
                <a:gd name="connsiteY6" fmla="*/ 359999 h 1440000"/>
                <a:gd name="connsiteX7" fmla="*/ 0 w 2160000"/>
                <a:gd name="connsiteY7" fmla="*/ 359999 h 1440000"/>
                <a:gd name="connsiteX8" fmla="*/ 0 w 2160000"/>
                <a:gd name="connsiteY8" fmla="*/ 0 h 1440000"/>
                <a:gd name="connsiteX9" fmla="*/ 1080000 w 2160000"/>
                <a:gd name="connsiteY9" fmla="*/ 0 h 1440000"/>
                <a:gd name="connsiteX10" fmla="*/ 2160000 w 2160000"/>
                <a:gd name="connsiteY10" fmla="*/ 72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0000" h="1440000">
                  <a:moveTo>
                    <a:pt x="2160000" y="720000"/>
                  </a:moveTo>
                  <a:cubicBezTo>
                    <a:pt x="2160000" y="1117645"/>
                    <a:pt x="1676468" y="1440000"/>
                    <a:pt x="1080000" y="1440000"/>
                  </a:cubicBezTo>
                  <a:lnTo>
                    <a:pt x="0" y="1440000"/>
                  </a:lnTo>
                  <a:lnTo>
                    <a:pt x="0" y="1079999"/>
                  </a:lnTo>
                  <a:lnTo>
                    <a:pt x="900000" y="1079999"/>
                  </a:lnTo>
                  <a:cubicBezTo>
                    <a:pt x="1397056" y="1079999"/>
                    <a:pt x="1800000" y="918822"/>
                    <a:pt x="1800000" y="719999"/>
                  </a:cubicBezTo>
                  <a:cubicBezTo>
                    <a:pt x="1800000" y="521176"/>
                    <a:pt x="1397056" y="359999"/>
                    <a:pt x="900000" y="359999"/>
                  </a:cubicBezTo>
                  <a:lnTo>
                    <a:pt x="0" y="359999"/>
                  </a:lnTo>
                  <a:lnTo>
                    <a:pt x="0" y="0"/>
                  </a:lnTo>
                  <a:lnTo>
                    <a:pt x="1080000" y="0"/>
                  </a:lnTo>
                  <a:cubicBezTo>
                    <a:pt x="1676468" y="0"/>
                    <a:pt x="2160000" y="322355"/>
                    <a:pt x="2160000" y="72000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3AC621A-69B8-016A-175B-A890DA54E3DC}"/>
                </a:ext>
              </a:extLst>
            </p:cNvPr>
            <p:cNvSpPr/>
            <p:nvPr/>
          </p:nvSpPr>
          <p:spPr>
            <a:xfrm>
              <a:off x="3755436" y="5291769"/>
              <a:ext cx="4329260" cy="1440000"/>
            </a:xfrm>
            <a:custGeom>
              <a:avLst/>
              <a:gdLst>
                <a:gd name="connsiteX0" fmla="*/ 0 w 4329260"/>
                <a:gd name="connsiteY0" fmla="*/ 0 h 1440000"/>
                <a:gd name="connsiteX1" fmla="*/ 360000 w 4329260"/>
                <a:gd name="connsiteY1" fmla="*/ 0 h 1440000"/>
                <a:gd name="connsiteX2" fmla="*/ 2163474 w 4329260"/>
                <a:gd name="connsiteY2" fmla="*/ 1080000 h 1440000"/>
                <a:gd name="connsiteX3" fmla="*/ 3966948 w 4329260"/>
                <a:gd name="connsiteY3" fmla="*/ 0 h 1440000"/>
                <a:gd name="connsiteX4" fmla="*/ 4329260 w 4329260"/>
                <a:gd name="connsiteY4" fmla="*/ 0 h 1440000"/>
                <a:gd name="connsiteX5" fmla="*/ 2164630 w 4329260"/>
                <a:gd name="connsiteY5" fmla="*/ 1440000 h 1440000"/>
                <a:gd name="connsiteX6" fmla="*/ 0 w 4329260"/>
                <a:gd name="connsiteY6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29260" h="1440000">
                  <a:moveTo>
                    <a:pt x="0" y="0"/>
                  </a:moveTo>
                  <a:lnTo>
                    <a:pt x="360000" y="0"/>
                  </a:lnTo>
                  <a:cubicBezTo>
                    <a:pt x="360000" y="596468"/>
                    <a:pt x="1167443" y="1080000"/>
                    <a:pt x="2163474" y="1080000"/>
                  </a:cubicBezTo>
                  <a:cubicBezTo>
                    <a:pt x="3159505" y="1080000"/>
                    <a:pt x="3966948" y="596468"/>
                    <a:pt x="3966948" y="0"/>
                  </a:cubicBezTo>
                  <a:lnTo>
                    <a:pt x="4329260" y="0"/>
                  </a:lnTo>
                  <a:cubicBezTo>
                    <a:pt x="4329260" y="795290"/>
                    <a:pt x="3360122" y="1440000"/>
                    <a:pt x="2164630" y="1440000"/>
                  </a:cubicBezTo>
                  <a:cubicBezTo>
                    <a:pt x="969138" y="1440000"/>
                    <a:pt x="0" y="795290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8819817-4CA6-3E18-CAD1-C76C000F59CE}"/>
                </a:ext>
              </a:extLst>
            </p:cNvPr>
            <p:cNvSpPr/>
            <p:nvPr/>
          </p:nvSpPr>
          <p:spPr>
            <a:xfrm>
              <a:off x="7724697" y="1691768"/>
              <a:ext cx="359999" cy="360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993C1C6-9D31-8EE4-2471-7197AAC95F8A}"/>
                </a:ext>
              </a:extLst>
            </p:cNvPr>
            <p:cNvSpPr/>
            <p:nvPr/>
          </p:nvSpPr>
          <p:spPr>
            <a:xfrm>
              <a:off x="4835438" y="5291769"/>
              <a:ext cx="2178518" cy="720000"/>
            </a:xfrm>
            <a:custGeom>
              <a:avLst/>
              <a:gdLst>
                <a:gd name="connsiteX0" fmla="*/ 0 w 2178518"/>
                <a:gd name="connsiteY0" fmla="*/ 0 h 720000"/>
                <a:gd name="connsiteX1" fmla="*/ 359997 w 2178518"/>
                <a:gd name="connsiteY1" fmla="*/ 0 h 720000"/>
                <a:gd name="connsiteX2" fmla="*/ 1089258 w 2178518"/>
                <a:gd name="connsiteY2" fmla="*/ 360000 h 720000"/>
                <a:gd name="connsiteX3" fmla="*/ 1818518 w 2178518"/>
                <a:gd name="connsiteY3" fmla="*/ 0 h 720000"/>
                <a:gd name="connsiteX4" fmla="*/ 2178518 w 2178518"/>
                <a:gd name="connsiteY4" fmla="*/ 0 h 720000"/>
                <a:gd name="connsiteX5" fmla="*/ 1089259 w 2178518"/>
                <a:gd name="connsiteY5" fmla="*/ 720000 h 720000"/>
                <a:gd name="connsiteX6" fmla="*/ 0 w 2178518"/>
                <a:gd name="connsiteY6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518" h="720000">
                  <a:moveTo>
                    <a:pt x="0" y="0"/>
                  </a:moveTo>
                  <a:lnTo>
                    <a:pt x="359997" y="0"/>
                  </a:lnTo>
                  <a:cubicBezTo>
                    <a:pt x="359997" y="198823"/>
                    <a:pt x="686498" y="360000"/>
                    <a:pt x="1089258" y="360000"/>
                  </a:cubicBezTo>
                  <a:cubicBezTo>
                    <a:pt x="1492017" y="360000"/>
                    <a:pt x="1818518" y="198823"/>
                    <a:pt x="1818518" y="0"/>
                  </a:cubicBezTo>
                  <a:lnTo>
                    <a:pt x="2178518" y="0"/>
                  </a:lnTo>
                  <a:cubicBezTo>
                    <a:pt x="2178518" y="397645"/>
                    <a:pt x="1690840" y="720000"/>
                    <a:pt x="1089259" y="720000"/>
                  </a:cubicBezTo>
                  <a:cubicBezTo>
                    <a:pt x="487678" y="720000"/>
                    <a:pt x="0" y="397645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A712971-91D2-6E17-5801-4965B07A0570}"/>
                </a:ext>
              </a:extLst>
            </p:cNvPr>
            <p:cNvSpPr/>
            <p:nvPr/>
          </p:nvSpPr>
          <p:spPr>
            <a:xfrm>
              <a:off x="6653957" y="2771769"/>
              <a:ext cx="359999" cy="25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43FFC43-18B8-64E8-1D5B-F36D876F62BC}"/>
                </a:ext>
              </a:extLst>
            </p:cNvPr>
            <p:cNvSpPr/>
            <p:nvPr/>
          </p:nvSpPr>
          <p:spPr>
            <a:xfrm rot="5400000">
              <a:off x="6644696" y="251765"/>
              <a:ext cx="1440000" cy="1440000"/>
            </a:xfrm>
            <a:custGeom>
              <a:avLst/>
              <a:gdLst>
                <a:gd name="connsiteX0" fmla="*/ 0 w 1440000"/>
                <a:gd name="connsiteY0" fmla="*/ 1440000 h 1440000"/>
                <a:gd name="connsiteX1" fmla="*/ 1438115 w 1440000"/>
                <a:gd name="connsiteY1" fmla="*/ 0 h 1440000"/>
                <a:gd name="connsiteX2" fmla="*/ 1440000 w 1440000"/>
                <a:gd name="connsiteY2" fmla="*/ 95 h 1440000"/>
                <a:gd name="connsiteX3" fmla="*/ 1440000 w 1440000"/>
                <a:gd name="connsiteY3" fmla="*/ 362383 h 1440000"/>
                <a:gd name="connsiteX4" fmla="*/ 1438586 w 1440000"/>
                <a:gd name="connsiteY4" fmla="*/ 362312 h 1440000"/>
                <a:gd name="connsiteX5" fmla="*/ 365569 w 1440000"/>
                <a:gd name="connsiteY5" fmla="*/ 1331889 h 1440000"/>
                <a:gd name="connsiteX6" fmla="*/ 360117 w 1440000"/>
                <a:gd name="connsiteY6" fmla="*/ 144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000" h="1440000">
                  <a:moveTo>
                    <a:pt x="0" y="1440000"/>
                  </a:moveTo>
                  <a:cubicBezTo>
                    <a:pt x="0" y="644710"/>
                    <a:pt x="643866" y="0"/>
                    <a:pt x="1438115" y="0"/>
                  </a:cubicBezTo>
                  <a:lnTo>
                    <a:pt x="1440000" y="95"/>
                  </a:lnTo>
                  <a:lnTo>
                    <a:pt x="1440000" y="362383"/>
                  </a:lnTo>
                  <a:lnTo>
                    <a:pt x="1438586" y="362312"/>
                  </a:lnTo>
                  <a:cubicBezTo>
                    <a:pt x="880130" y="362312"/>
                    <a:pt x="420803" y="787292"/>
                    <a:pt x="365569" y="1331889"/>
                  </a:cubicBezTo>
                  <a:lnTo>
                    <a:pt x="360117" y="144000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B99A1D8-AF2B-AEF2-1AB5-3C7970EF3FF0}"/>
                </a:ext>
              </a:extLst>
            </p:cNvPr>
            <p:cNvSpPr/>
            <p:nvPr/>
          </p:nvSpPr>
          <p:spPr>
            <a:xfrm rot="10800000">
              <a:off x="3416272" y="251768"/>
              <a:ext cx="2160000" cy="1440000"/>
            </a:xfrm>
            <a:custGeom>
              <a:avLst/>
              <a:gdLst>
                <a:gd name="connsiteX0" fmla="*/ 1080000 w 2160000"/>
                <a:gd name="connsiteY0" fmla="*/ 1440000 h 1440000"/>
                <a:gd name="connsiteX1" fmla="*/ 0 w 2160000"/>
                <a:gd name="connsiteY1" fmla="*/ 1440000 h 1440000"/>
                <a:gd name="connsiteX2" fmla="*/ 0 w 2160000"/>
                <a:gd name="connsiteY2" fmla="*/ 1080000 h 1440000"/>
                <a:gd name="connsiteX3" fmla="*/ 897688 w 2160000"/>
                <a:gd name="connsiteY3" fmla="*/ 1080000 h 1440000"/>
                <a:gd name="connsiteX4" fmla="*/ 1797688 w 2160000"/>
                <a:gd name="connsiteY4" fmla="*/ 720000 h 1440000"/>
                <a:gd name="connsiteX5" fmla="*/ 897688 w 2160000"/>
                <a:gd name="connsiteY5" fmla="*/ 360000 h 1440000"/>
                <a:gd name="connsiteX6" fmla="*/ 0 w 2160000"/>
                <a:gd name="connsiteY6" fmla="*/ 360000 h 1440000"/>
                <a:gd name="connsiteX7" fmla="*/ 0 w 2160000"/>
                <a:gd name="connsiteY7" fmla="*/ 0 h 1440000"/>
                <a:gd name="connsiteX8" fmla="*/ 1080000 w 2160000"/>
                <a:gd name="connsiteY8" fmla="*/ 0 h 1440000"/>
                <a:gd name="connsiteX9" fmla="*/ 2160000 w 2160000"/>
                <a:gd name="connsiteY9" fmla="*/ 720000 h 1440000"/>
                <a:gd name="connsiteX10" fmla="*/ 1080000 w 2160000"/>
                <a:gd name="connsiteY10" fmla="*/ 144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0000" h="1440000">
                  <a:moveTo>
                    <a:pt x="1080000" y="1440000"/>
                  </a:moveTo>
                  <a:lnTo>
                    <a:pt x="0" y="1440000"/>
                  </a:lnTo>
                  <a:lnTo>
                    <a:pt x="0" y="1080000"/>
                  </a:lnTo>
                  <a:lnTo>
                    <a:pt x="897688" y="1080000"/>
                  </a:lnTo>
                  <a:cubicBezTo>
                    <a:pt x="1394744" y="1080000"/>
                    <a:pt x="1797688" y="918823"/>
                    <a:pt x="1797688" y="720000"/>
                  </a:cubicBezTo>
                  <a:cubicBezTo>
                    <a:pt x="1797688" y="521177"/>
                    <a:pt x="1394744" y="360000"/>
                    <a:pt x="897688" y="360000"/>
                  </a:cubicBezTo>
                  <a:lnTo>
                    <a:pt x="0" y="360000"/>
                  </a:lnTo>
                  <a:lnTo>
                    <a:pt x="0" y="0"/>
                  </a:lnTo>
                  <a:lnTo>
                    <a:pt x="1080000" y="0"/>
                  </a:lnTo>
                  <a:cubicBezTo>
                    <a:pt x="1676468" y="0"/>
                    <a:pt x="2160000" y="322355"/>
                    <a:pt x="2160000" y="720000"/>
                  </a:cubicBezTo>
                  <a:cubicBezTo>
                    <a:pt x="2160000" y="1117645"/>
                    <a:pt x="1676468" y="1440000"/>
                    <a:pt x="1080000" y="144000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AF5AC5D-7387-0A15-F4A9-8EFE75D5953F}"/>
                </a:ext>
              </a:extLst>
            </p:cNvPr>
            <p:cNvSpPr/>
            <p:nvPr/>
          </p:nvSpPr>
          <p:spPr>
            <a:xfrm>
              <a:off x="5573955" y="251768"/>
              <a:ext cx="1070741" cy="3599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550BD2-C97F-D41C-1E7B-0D5B61EE6D76}"/>
                </a:ext>
              </a:extLst>
            </p:cNvPr>
            <p:cNvSpPr/>
            <p:nvPr/>
          </p:nvSpPr>
          <p:spPr>
            <a:xfrm rot="5400000">
              <a:off x="5573956" y="1331765"/>
              <a:ext cx="1440000" cy="1440000"/>
            </a:xfrm>
            <a:custGeom>
              <a:avLst/>
              <a:gdLst>
                <a:gd name="connsiteX0" fmla="*/ 0 w 1440000"/>
                <a:gd name="connsiteY0" fmla="*/ 1440000 h 1440000"/>
                <a:gd name="connsiteX1" fmla="*/ 1438115 w 1440000"/>
                <a:gd name="connsiteY1" fmla="*/ 0 h 1440000"/>
                <a:gd name="connsiteX2" fmla="*/ 1440000 w 1440000"/>
                <a:gd name="connsiteY2" fmla="*/ 95 h 1440000"/>
                <a:gd name="connsiteX3" fmla="*/ 1440000 w 1440000"/>
                <a:gd name="connsiteY3" fmla="*/ 362383 h 1440000"/>
                <a:gd name="connsiteX4" fmla="*/ 1438586 w 1440000"/>
                <a:gd name="connsiteY4" fmla="*/ 362312 h 1440000"/>
                <a:gd name="connsiteX5" fmla="*/ 365569 w 1440000"/>
                <a:gd name="connsiteY5" fmla="*/ 1331889 h 1440000"/>
                <a:gd name="connsiteX6" fmla="*/ 360117 w 1440000"/>
                <a:gd name="connsiteY6" fmla="*/ 144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000" h="1440000">
                  <a:moveTo>
                    <a:pt x="0" y="1440000"/>
                  </a:moveTo>
                  <a:cubicBezTo>
                    <a:pt x="0" y="644710"/>
                    <a:pt x="643866" y="0"/>
                    <a:pt x="1438115" y="0"/>
                  </a:cubicBezTo>
                  <a:lnTo>
                    <a:pt x="1440000" y="95"/>
                  </a:lnTo>
                  <a:lnTo>
                    <a:pt x="1440000" y="362383"/>
                  </a:lnTo>
                  <a:lnTo>
                    <a:pt x="1438586" y="362312"/>
                  </a:lnTo>
                  <a:cubicBezTo>
                    <a:pt x="880130" y="362312"/>
                    <a:pt x="420803" y="787292"/>
                    <a:pt x="365569" y="1331889"/>
                  </a:cubicBezTo>
                  <a:lnTo>
                    <a:pt x="360117" y="144000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ED93269-9450-D63D-10ED-34188613472E}"/>
                </a:ext>
              </a:extLst>
            </p:cNvPr>
            <p:cNvSpPr/>
            <p:nvPr/>
          </p:nvSpPr>
          <p:spPr>
            <a:xfrm>
              <a:off x="3755436" y="4656667"/>
              <a:ext cx="359364" cy="889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C4D4991-663B-173E-CAF5-FCF577CAE29E}"/>
                </a:ext>
              </a:extLst>
            </p:cNvPr>
            <p:cNvSpPr/>
            <p:nvPr/>
          </p:nvSpPr>
          <p:spPr>
            <a:xfrm rot="5400000">
              <a:off x="5349823" y="387633"/>
              <a:ext cx="359364" cy="889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1470361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2173736B-BA6D-C262-B725-EA3CC1B65828}"/>
              </a:ext>
            </a:extLst>
          </p:cNvPr>
          <p:cNvGrpSpPr/>
          <p:nvPr/>
        </p:nvGrpSpPr>
        <p:grpSpPr>
          <a:xfrm>
            <a:off x="3627208" y="1986643"/>
            <a:ext cx="3224205" cy="1712357"/>
            <a:chOff x="3627208" y="1986643"/>
            <a:chExt cx="3224205" cy="1712357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BFEE22A-B721-18A8-4B83-0AA54CA74AF5}"/>
                </a:ext>
              </a:extLst>
            </p:cNvPr>
            <p:cNvSpPr/>
            <p:nvPr/>
          </p:nvSpPr>
          <p:spPr>
            <a:xfrm>
              <a:off x="5820278" y="2302818"/>
              <a:ext cx="108000" cy="108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670036B-3379-D7DE-A944-4149F38FF354}"/>
                </a:ext>
              </a:extLst>
            </p:cNvPr>
            <p:cNvSpPr/>
            <p:nvPr/>
          </p:nvSpPr>
          <p:spPr>
            <a:xfrm>
              <a:off x="6635413" y="2349000"/>
              <a:ext cx="216000" cy="108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3" name="Right Triangle 12">
              <a:extLst>
                <a:ext uri="{FF2B5EF4-FFF2-40B4-BE49-F238E27FC236}">
                  <a16:creationId xmlns:a16="http://schemas.microsoft.com/office/drawing/2014/main" id="{955F081F-5DA2-DA33-6CC5-B7D8AF4FF5FA}"/>
                </a:ext>
              </a:extLst>
            </p:cNvPr>
            <p:cNvSpPr/>
            <p:nvPr/>
          </p:nvSpPr>
          <p:spPr>
            <a:xfrm flipV="1">
              <a:off x="4108384" y="2302822"/>
              <a:ext cx="1080000" cy="540000"/>
            </a:xfrm>
            <a:prstGeom prst="rt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1" name="Right Triangle 10">
              <a:extLst>
                <a:ext uri="{FF2B5EF4-FFF2-40B4-BE49-F238E27FC236}">
                  <a16:creationId xmlns:a16="http://schemas.microsoft.com/office/drawing/2014/main" id="{A219147B-4A90-1B22-4AF5-E45563FDCAA6}"/>
                </a:ext>
              </a:extLst>
            </p:cNvPr>
            <p:cNvSpPr/>
            <p:nvPr/>
          </p:nvSpPr>
          <p:spPr>
            <a:xfrm>
              <a:off x="4108384" y="2842821"/>
              <a:ext cx="1080000" cy="540000"/>
            </a:xfrm>
            <a:prstGeom prst="rt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64552A11-37D3-0B3A-3CC6-D3DCEB23C8ED}"/>
                </a:ext>
              </a:extLst>
            </p:cNvPr>
            <p:cNvSpPr/>
            <p:nvPr/>
          </p:nvSpPr>
          <p:spPr>
            <a:xfrm rot="5400000">
              <a:off x="3825208" y="1896643"/>
              <a:ext cx="540000" cy="7200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FA0D307-67AF-6A47-72D2-F722E7F3D6E9}"/>
                </a:ext>
              </a:extLst>
            </p:cNvPr>
            <p:cNvSpPr/>
            <p:nvPr/>
          </p:nvSpPr>
          <p:spPr>
            <a:xfrm rot="5400000">
              <a:off x="5604278" y="1896643"/>
              <a:ext cx="540000" cy="720000"/>
            </a:xfrm>
            <a:prstGeom prst="round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06CF263-7E11-EAC9-ABD3-AC2B61C5A9E7}"/>
                </a:ext>
              </a:extLst>
            </p:cNvPr>
            <p:cNvSpPr/>
            <p:nvPr/>
          </p:nvSpPr>
          <p:spPr>
            <a:xfrm rot="5400000">
              <a:off x="3825208" y="3069000"/>
              <a:ext cx="540000" cy="7200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8C3C2CF-5057-6DC0-B35C-155444AADDD0}"/>
                </a:ext>
              </a:extLst>
            </p:cNvPr>
            <p:cNvSpPr/>
            <p:nvPr/>
          </p:nvSpPr>
          <p:spPr>
            <a:xfrm rot="5400000">
              <a:off x="5604278" y="3069000"/>
              <a:ext cx="540000" cy="720000"/>
            </a:xfrm>
            <a:prstGeom prst="round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71A3802-C612-50C5-63BA-C55D31BD6B01}"/>
                </a:ext>
              </a:extLst>
            </p:cNvPr>
            <p:cNvSpPr/>
            <p:nvPr/>
          </p:nvSpPr>
          <p:spPr>
            <a:xfrm>
              <a:off x="3627208" y="2302822"/>
              <a:ext cx="468000" cy="108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2B4B709-9A3A-D17E-1A02-71B383DB938E}"/>
                </a:ext>
              </a:extLst>
            </p:cNvPr>
            <p:cNvSpPr/>
            <p:nvPr/>
          </p:nvSpPr>
          <p:spPr>
            <a:xfrm rot="16200000">
              <a:off x="4101993" y="2302818"/>
              <a:ext cx="1080001" cy="1079999"/>
            </a:xfrm>
            <a:prstGeom prst="triangle">
              <a:avLst>
                <a:gd name="adj" fmla="val 50294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5" name="Rectangle: Top Corners Rounded 14">
              <a:extLst>
                <a:ext uri="{FF2B5EF4-FFF2-40B4-BE49-F238E27FC236}">
                  <a16:creationId xmlns:a16="http://schemas.microsoft.com/office/drawing/2014/main" id="{022B752F-C3B8-60BC-15A2-9A359BA633C6}"/>
                </a:ext>
              </a:extLst>
            </p:cNvPr>
            <p:cNvSpPr/>
            <p:nvPr/>
          </p:nvSpPr>
          <p:spPr>
            <a:xfrm rot="5400000">
              <a:off x="4738924" y="2752819"/>
              <a:ext cx="1080002" cy="180000"/>
            </a:xfrm>
            <a:prstGeom prst="round2Same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73D70CD-2E31-B128-EF32-B419BA24FA1A}"/>
                </a:ext>
              </a:extLst>
            </p:cNvPr>
            <p:cNvSpPr/>
            <p:nvPr/>
          </p:nvSpPr>
          <p:spPr>
            <a:xfrm rot="5400000">
              <a:off x="5818925" y="2122819"/>
              <a:ext cx="540000" cy="1440000"/>
            </a:xfrm>
            <a:prstGeom prst="triangle">
              <a:avLst/>
            </a:prstGeom>
            <a:ln>
              <a:solidFill>
                <a:schemeClr val="accent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" name="Flowchart: Delay 20">
              <a:extLst>
                <a:ext uri="{FF2B5EF4-FFF2-40B4-BE49-F238E27FC236}">
                  <a16:creationId xmlns:a16="http://schemas.microsoft.com/office/drawing/2014/main" id="{72BFF5EC-9A43-04EF-AA81-631D6385742A}"/>
                </a:ext>
              </a:extLst>
            </p:cNvPr>
            <p:cNvSpPr/>
            <p:nvPr/>
          </p:nvSpPr>
          <p:spPr>
            <a:xfrm>
              <a:off x="5080925" y="2697388"/>
              <a:ext cx="396000" cy="288000"/>
            </a:xfrm>
            <a:prstGeom prst="flowChartDela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3" name="Rectangle: Top Corners Rounded 22">
              <a:extLst>
                <a:ext uri="{FF2B5EF4-FFF2-40B4-BE49-F238E27FC236}">
                  <a16:creationId xmlns:a16="http://schemas.microsoft.com/office/drawing/2014/main" id="{12D9E810-E5CA-4926-EB95-67DC4C25E226}"/>
                </a:ext>
              </a:extLst>
            </p:cNvPr>
            <p:cNvSpPr/>
            <p:nvPr/>
          </p:nvSpPr>
          <p:spPr>
            <a:xfrm rot="16200000">
              <a:off x="4755572" y="2801976"/>
              <a:ext cx="288000" cy="72000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708371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DF5C359-BFBC-B7BE-A9FD-7383B173927E}"/>
              </a:ext>
            </a:extLst>
          </p:cNvPr>
          <p:cNvSpPr/>
          <p:nvPr/>
        </p:nvSpPr>
        <p:spPr>
          <a:xfrm>
            <a:off x="5847794" y="2366312"/>
            <a:ext cx="108000" cy="108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54AB96A2-01E6-76FC-5D8A-CC7E39B66905}"/>
              </a:ext>
            </a:extLst>
          </p:cNvPr>
          <p:cNvSpPr/>
          <p:nvPr/>
        </p:nvSpPr>
        <p:spPr>
          <a:xfrm rot="16200000">
            <a:off x="4129509" y="2366312"/>
            <a:ext cx="1080001" cy="1079999"/>
          </a:xfrm>
          <a:prstGeom prst="triangle">
            <a:avLst>
              <a:gd name="adj" fmla="val 50294"/>
            </a:avLst>
          </a:prstGeom>
          <a:solidFill>
            <a:srgbClr val="DA0000"/>
          </a:solidFill>
          <a:ln>
            <a:solidFill>
              <a:srgbClr val="D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9CBBB219-0D7A-5E73-51E0-E08745E3C4ED}"/>
              </a:ext>
            </a:extLst>
          </p:cNvPr>
          <p:cNvSpPr/>
          <p:nvPr/>
        </p:nvSpPr>
        <p:spPr>
          <a:xfrm rot="5400000">
            <a:off x="4759508" y="2816312"/>
            <a:ext cx="1080002" cy="180000"/>
          </a:xfrm>
          <a:prstGeom prst="round2SameRect">
            <a:avLst/>
          </a:prstGeom>
          <a:solidFill>
            <a:srgbClr val="DA0000"/>
          </a:solidFill>
          <a:ln>
            <a:solidFill>
              <a:srgbClr val="D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19ED79-BF65-C789-27AB-D5A33FD51220}"/>
              </a:ext>
            </a:extLst>
          </p:cNvPr>
          <p:cNvSpPr/>
          <p:nvPr/>
        </p:nvSpPr>
        <p:spPr>
          <a:xfrm>
            <a:off x="6662929" y="2412494"/>
            <a:ext cx="216000" cy="1080000"/>
          </a:xfrm>
          <a:prstGeom prst="rect">
            <a:avLst/>
          </a:prstGeom>
          <a:solidFill>
            <a:srgbClr val="DA0000"/>
          </a:solidFill>
          <a:ln>
            <a:solidFill>
              <a:srgbClr val="DA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47780D39-5E7B-B1C1-1E03-284B18E0EF39}"/>
              </a:ext>
            </a:extLst>
          </p:cNvPr>
          <p:cNvSpPr/>
          <p:nvPr/>
        </p:nvSpPr>
        <p:spPr>
          <a:xfrm flipV="1">
            <a:off x="4135900" y="2366316"/>
            <a:ext cx="1080000" cy="540000"/>
          </a:xfrm>
          <a:prstGeom prst="rt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FB657A43-BB10-68E8-17A3-DCFCD43B9DD5}"/>
              </a:ext>
            </a:extLst>
          </p:cNvPr>
          <p:cNvSpPr/>
          <p:nvPr/>
        </p:nvSpPr>
        <p:spPr>
          <a:xfrm>
            <a:off x="4135900" y="2906315"/>
            <a:ext cx="1080000" cy="540000"/>
          </a:xfrm>
          <a:prstGeom prst="rt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309DF3-9AC0-76D9-608E-2420F72C0F8F}"/>
              </a:ext>
            </a:extLst>
          </p:cNvPr>
          <p:cNvSpPr/>
          <p:nvPr/>
        </p:nvSpPr>
        <p:spPr>
          <a:xfrm rot="5400000">
            <a:off x="3852724" y="1960137"/>
            <a:ext cx="540000" cy="720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103C885-1A27-6422-176C-ED70832CE623}"/>
              </a:ext>
            </a:extLst>
          </p:cNvPr>
          <p:cNvSpPr/>
          <p:nvPr/>
        </p:nvSpPr>
        <p:spPr>
          <a:xfrm rot="5400000">
            <a:off x="5631794" y="1960137"/>
            <a:ext cx="540000" cy="720000"/>
          </a:xfrm>
          <a:prstGeom prst="round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51DBCF7-C98D-6B9B-BE11-118E17CA7613}"/>
              </a:ext>
            </a:extLst>
          </p:cNvPr>
          <p:cNvSpPr/>
          <p:nvPr/>
        </p:nvSpPr>
        <p:spPr>
          <a:xfrm rot="5400000">
            <a:off x="3852724" y="3132494"/>
            <a:ext cx="540000" cy="720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EF4D942-05E2-7438-2B0A-572328AA7372}"/>
              </a:ext>
            </a:extLst>
          </p:cNvPr>
          <p:cNvSpPr/>
          <p:nvPr/>
        </p:nvSpPr>
        <p:spPr>
          <a:xfrm rot="5400000">
            <a:off x="5631794" y="3132494"/>
            <a:ext cx="540000" cy="720000"/>
          </a:xfrm>
          <a:prstGeom prst="round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0304CC-1BA4-233D-C8D9-DBCFB8065EDC}"/>
              </a:ext>
            </a:extLst>
          </p:cNvPr>
          <p:cNvSpPr/>
          <p:nvPr/>
        </p:nvSpPr>
        <p:spPr>
          <a:xfrm>
            <a:off x="3654724" y="2366316"/>
            <a:ext cx="468000" cy="1080000"/>
          </a:xfrm>
          <a:prstGeom prst="rect">
            <a:avLst/>
          </a:prstGeom>
          <a:solidFill>
            <a:srgbClr val="DA0000"/>
          </a:solidFill>
          <a:ln>
            <a:solidFill>
              <a:srgbClr val="DA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Rectangle: Top Corners Rounded 15">
            <a:extLst>
              <a:ext uri="{FF2B5EF4-FFF2-40B4-BE49-F238E27FC236}">
                <a16:creationId xmlns:a16="http://schemas.microsoft.com/office/drawing/2014/main" id="{5D192145-52C5-4E5C-D171-383765AB02D1}"/>
              </a:ext>
            </a:extLst>
          </p:cNvPr>
          <p:cNvSpPr/>
          <p:nvPr/>
        </p:nvSpPr>
        <p:spPr>
          <a:xfrm rot="16200000">
            <a:off x="4783088" y="2865470"/>
            <a:ext cx="288000" cy="72000"/>
          </a:xfrm>
          <a:prstGeom prst="round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D20E596-55FE-5DCE-2D82-FF819A4AA7EE}"/>
              </a:ext>
            </a:extLst>
          </p:cNvPr>
          <p:cNvSpPr/>
          <p:nvPr/>
        </p:nvSpPr>
        <p:spPr>
          <a:xfrm rot="5400000">
            <a:off x="5846441" y="2186313"/>
            <a:ext cx="540000" cy="1440000"/>
          </a:xfrm>
          <a:prstGeom prst="triangle">
            <a:avLst/>
          </a:prstGeom>
          <a:solidFill>
            <a:srgbClr val="DA0000"/>
          </a:solidFill>
          <a:ln>
            <a:solidFill>
              <a:srgbClr val="DA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Flowchart: Delay 14">
            <a:extLst>
              <a:ext uri="{FF2B5EF4-FFF2-40B4-BE49-F238E27FC236}">
                <a16:creationId xmlns:a16="http://schemas.microsoft.com/office/drawing/2014/main" id="{449D0681-0806-9FB5-EB04-44592F443ECE}"/>
              </a:ext>
            </a:extLst>
          </p:cNvPr>
          <p:cNvSpPr/>
          <p:nvPr/>
        </p:nvSpPr>
        <p:spPr>
          <a:xfrm>
            <a:off x="5108441" y="2760882"/>
            <a:ext cx="396000" cy="288000"/>
          </a:xfrm>
          <a:prstGeom prst="flowChartDela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50852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471</TotalTime>
  <Words>2</Words>
  <Application>Microsoft Office PowerPoint</Application>
  <PresentationFormat>Widescreen</PresentationFormat>
  <Paragraphs>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Cathrine Duedahl-Olesen</dc:creator>
  <cp:lastModifiedBy>Cathrine Duedahl-Olesen</cp:lastModifiedBy>
  <cp:revision>1</cp:revision>
  <dcterms:created xsi:type="dcterms:W3CDTF">2023-02-01T11:57:32Z</dcterms:created>
  <dcterms:modified xsi:type="dcterms:W3CDTF">2023-02-03T15:25:03Z</dcterms:modified>
</cp:coreProperties>
</file>