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7" r:id="rId19"/>
    <p:sldId id="273" r:id="rId20"/>
    <p:sldId id="278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6D"/>
    <a:srgbClr val="905B20"/>
    <a:srgbClr val="DDA465"/>
    <a:srgbClr val="BC8326"/>
    <a:srgbClr val="D69936"/>
    <a:srgbClr val="D99953"/>
    <a:srgbClr val="B67228"/>
    <a:srgbClr val="FF0000"/>
    <a:srgbClr val="E3B380"/>
    <a:srgbClr val="C5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987" dt="2023-02-08T14:11:2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3305" autoAdjust="0"/>
  </p:normalViewPr>
  <p:slideViewPr>
    <p:cSldViewPr snapToGrid="0">
      <p:cViewPr varScale="1">
        <p:scale>
          <a:sx n="103" d="100"/>
          <a:sy n="103" d="100"/>
        </p:scale>
        <p:origin x="12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redo custSel addSld delSld modSld modMainMaster">
      <pc:chgData name="Cathrine Duedahl-Olesen" userId="0f4ad920445e6980" providerId="LiveId" clId="{9BB04C64-65BF-4D03-BC82-A3C9E3A20544}" dt="2023-02-08T14:11:52.513" v="4445" actId="1076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3T11:55:06.489" v="1193" actId="1076"/>
        <pc:sldMkLst>
          <pc:docMk/>
          <pc:sldMk cId="2978897851" sldId="257"/>
        </pc:sldMkLst>
        <pc:spChg chg="add mod">
          <ac:chgData name="Cathrine Duedahl-Olesen" userId="0f4ad920445e6980" providerId="LiveId" clId="{9BB04C64-65BF-4D03-BC82-A3C9E3A20544}" dt="2023-02-03T11:54:45.313" v="1190" actId="207"/>
          <ac:spMkLst>
            <pc:docMk/>
            <pc:sldMk cId="2978897851" sldId="257"/>
            <ac:spMk id="2" creationId="{ACB5E903-B288-5459-1320-C47E3CDFB178}"/>
          </ac:spMkLst>
        </pc:spChg>
        <pc:spChg chg="add del mod">
          <ac:chgData name="Cathrine Duedahl-Olesen" userId="0f4ad920445e6980" providerId="LiveId" clId="{9BB04C64-65BF-4D03-BC82-A3C9E3A20544}" dt="2023-02-03T11:50:46.042" v="1158" actId="14100"/>
          <ac:spMkLst>
            <pc:docMk/>
            <pc:sldMk cId="2978897851" sldId="257"/>
            <ac:spMk id="3" creationId="{B546CE66-3EAF-03B1-D5BD-A12054EFC82F}"/>
          </ac:spMkLst>
        </pc:spChg>
        <pc:spChg chg="add mod">
          <ac:chgData name="Cathrine Duedahl-Olesen" userId="0f4ad920445e6980" providerId="LiveId" clId="{9BB04C64-65BF-4D03-BC82-A3C9E3A20544}" dt="2023-02-03T11:55:06.489" v="1193" actId="1076"/>
          <ac:spMkLst>
            <pc:docMk/>
            <pc:sldMk cId="2978897851" sldId="257"/>
            <ac:spMk id="4" creationId="{4D5D47B2-2C96-ABA3-D0A1-CA403D957629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6T11:38:38.395" v="2242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5" creationId="{5227E182-D51B-8403-6523-5B37FBC85AD1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6" creationId="{D4F5808C-03B2-DDA7-F0AF-3911ED1ACB3B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8" creationId="{45BEF665-5EE2-CB6A-2196-42FDA6349325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2" creationId="{B10509C5-48A4-BE14-56FE-EF878ACA837A}"/>
          </ac:grpSpMkLst>
        </pc:grpChg>
        <pc:grpChg chg="add 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14" creationId="{52B054A4-5BF4-0ADE-A6DC-6FD5936355E5}"/>
          </ac:grpSpMkLst>
        </pc:gr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2:56:57.238" v="2843" actId="164"/>
        <pc:sldMkLst>
          <pc:docMk/>
          <pc:sldMk cId="3850852627" sldId="264"/>
        </pc:sldMkLst>
        <pc:spChg chg="del mod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2" creationId="{967305BF-68E6-B513-DEE1-9357480ECFC6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3" creationId="{BDF5C359-BFBC-B7BE-A9FD-7383B173927E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4" creationId="{AF19ED79-BF65-C789-27AB-D5A33FD51220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5" creationId="{47780D39-5E7B-B1C1-1E03-284B18E0EF39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6" creationId="{FB657A43-BB10-68E8-17A3-DCFCD43B9DD5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7" creationId="{0F309DF3-9AC0-76D9-608E-2420F72C0F8F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8" creationId="{7103C885-1A27-6422-176C-ED70832CE62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9" creationId="{A51DBCF7-C98D-6B9B-BE11-118E17CA761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0" creationId="{EEF4D942-05E2-7438-2B0A-572328AA7372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1" creationId="{C10304CC-1BA4-233D-C8D9-DBCFB8065EDC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2" creationId="{54AB96A2-01E6-76FC-5D8A-CC7E39B66905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3" creationId="{9CBBB219-0D7A-5E73-51E0-E08745E3C4ED}"/>
          </ac:spMkLst>
        </pc:spChg>
        <pc:spChg chg="del mod ord topLvl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14" creationId="{3D20E596-55FE-5DCE-2D82-FF819A4AA7E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5" creationId="{449D0681-0806-9FB5-EB04-44592F443EC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6" creationId="{5D192145-52C5-4E5C-D171-383765AB02D1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7" creationId="{A2CAACD1-3263-8E23-E317-A5F304CD2F78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19" creationId="{85534E6F-7476-40B0-53CA-2442CEAC8A27}"/>
          </ac:spMkLst>
        </pc:spChg>
        <pc:spChg chg="add del mod">
          <ac:chgData name="Cathrine Duedahl-Olesen" userId="0f4ad920445e6980" providerId="LiveId" clId="{9BB04C64-65BF-4D03-BC82-A3C9E3A20544}" dt="2023-02-06T12:56:19.023" v="2839" actId="478"/>
          <ac:spMkLst>
            <pc:docMk/>
            <pc:sldMk cId="3850852627" sldId="264"/>
            <ac:spMk id="19" creationId="{A274912A-35E4-B100-A030-E8F2CA3C5ED7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0" creationId="{D9F036F7-AE04-7055-A321-E17A7E87092F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1" creationId="{98CC2B06-7AD1-B44E-0E24-1871DB60F34C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del mod">
          <ac:chgData name="Cathrine Duedahl-Olesen" userId="0f4ad920445e6980" providerId="LiveId" clId="{9BB04C64-65BF-4D03-BC82-A3C9E3A20544}" dt="2023-02-03T11:39:40.632" v="1136"/>
          <ac:spMkLst>
            <pc:docMk/>
            <pc:sldMk cId="3850852627" sldId="264"/>
            <ac:spMk id="27" creationId="{520D6722-D661-5E69-649C-9009F8BA5971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del mod">
          <ac:chgData name="Cathrine Duedahl-Olesen" userId="0f4ad920445e6980" providerId="LiveId" clId="{9BB04C64-65BF-4D03-BC82-A3C9E3A20544}" dt="2023-02-03T11:42:03.297" v="1148" actId="165"/>
          <ac:grpSpMkLst>
            <pc:docMk/>
            <pc:sldMk cId="3850852627" sldId="264"/>
            <ac:grpSpMk id="2" creationId="{99BFBE8C-CCD8-1E71-00A3-EBDBF9AB3B29}"/>
          </ac:grpSpMkLst>
        </pc:grpChg>
        <pc:grpChg chg="add del mod">
          <ac:chgData name="Cathrine Duedahl-Olesen" userId="0f4ad920445e6980" providerId="LiveId" clId="{9BB04C64-65BF-4D03-BC82-A3C9E3A20544}" dt="2023-02-06T12:56:15.692" v="2838" actId="165"/>
          <ac:grpSpMkLst>
            <pc:docMk/>
            <pc:sldMk cId="3850852627" sldId="264"/>
            <ac:grpSpMk id="18" creationId="{E97F42DF-8896-991C-276F-77FA85FBE5B2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add mod">
          <ac:chgData name="Cathrine Duedahl-Olesen" userId="0f4ad920445e6980" providerId="LiveId" clId="{9BB04C64-65BF-4D03-BC82-A3C9E3A20544}" dt="2023-02-06T12:56:57.238" v="2843" actId="164"/>
          <ac:grpSpMkLst>
            <pc:docMk/>
            <pc:sldMk cId="3850852627" sldId="264"/>
            <ac:grpSpMk id="20" creationId="{00AFC1A7-4DFD-E99A-2CD7-E046CA1D3EAB}"/>
          </ac:grpSpMkLst>
        </pc:grpChg>
        <pc:grpChg chg="add mod">
          <ac:chgData name="Cathrine Duedahl-Olesen" userId="0f4ad920445e6980" providerId="LiveId" clId="{9BB04C64-65BF-4D03-BC82-A3C9E3A20544}" dt="2023-02-03T11:36:55.179" v="1114" actId="164"/>
          <ac:grpSpMkLst>
            <pc:docMk/>
            <pc:sldMk cId="3850852627" sldId="264"/>
            <ac:grpSpMk id="22" creationId="{FDF194BC-B9BC-E164-A426-0F0A406080EA}"/>
          </ac:grpSpMkLst>
        </pc:grpChg>
        <pc:grpChg chg="add del mod">
          <ac:chgData name="Cathrine Duedahl-Olesen" userId="0f4ad920445e6980" providerId="LiveId" clId="{9BB04C64-65BF-4D03-BC82-A3C9E3A20544}" dt="2023-02-03T11:39:15.380" v="1133" actId="165"/>
          <ac:grpSpMkLst>
            <pc:docMk/>
            <pc:sldMk cId="3850852627" sldId="264"/>
            <ac:grpSpMk id="23" creationId="{D2353D90-290A-A1B9-8A35-344A5116FBBF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grpChg chg="add del mod">
          <ac:chgData name="Cathrine Duedahl-Olesen" userId="0f4ad920445e6980" providerId="LiveId" clId="{9BB04C64-65BF-4D03-BC82-A3C9E3A20544}" dt="2023-02-03T11:46:19.402" v="1155" actId="165"/>
          <ac:grpSpMkLst>
            <pc:docMk/>
            <pc:sldMk cId="3850852627" sldId="264"/>
            <ac:grpSpMk id="29" creationId="{3CE3E76A-F616-ABD1-F2FF-A99C506FF274}"/>
          </ac:grpSpMkLst>
        </pc:grpChg>
        <pc:grpChg chg="add del mod">
          <ac:chgData name="Cathrine Duedahl-Olesen" userId="0f4ad920445e6980" providerId="LiveId" clId="{9BB04C64-65BF-4D03-BC82-A3C9E3A20544}" dt="2023-02-03T12:44:02.109" v="1209" actId="165"/>
          <ac:grpSpMkLst>
            <pc:docMk/>
            <pc:sldMk cId="3850852627" sldId="264"/>
            <ac:grpSpMk id="30" creationId="{EF3E6E4C-D983-7595-922F-7D3E8E490F25}"/>
          </ac:grpSpMkLst>
        </pc:grpChg>
        <pc:picChg chg="add del mod">
          <ac:chgData name="Cathrine Duedahl-Olesen" userId="0f4ad920445e6980" providerId="LiveId" clId="{9BB04C64-65BF-4D03-BC82-A3C9E3A20544}" dt="2023-02-03T11:39:40.632" v="1136"/>
          <ac:picMkLst>
            <pc:docMk/>
            <pc:sldMk cId="3850852627" sldId="264"/>
            <ac:picMk id="17" creationId="{CD03D685-2063-ABD8-5EF4-9AD9B90CC2A9}"/>
          </ac:picMkLst>
        </pc:pic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picChg chg="add del mod">
          <ac:chgData name="Cathrine Duedahl-Olesen" userId="0f4ad920445e6980" providerId="LiveId" clId="{9BB04C64-65BF-4D03-BC82-A3C9E3A20544}" dt="2023-02-03T11:31:43.562" v="1096" actId="478"/>
          <ac:picMkLst>
            <pc:docMk/>
            <pc:sldMk cId="3850852627" sldId="264"/>
            <ac:picMk id="18" creationId="{500EEBAD-C9AE-CC8C-A391-AAD1DBC6B570}"/>
          </ac:picMkLst>
        </pc:picChg>
        <pc:picChg chg="add del mod">
          <ac:chgData name="Cathrine Duedahl-Olesen" userId="0f4ad920445e6980" providerId="LiveId" clId="{9BB04C64-65BF-4D03-BC82-A3C9E3A20544}" dt="2023-02-03T11:38:43.866" v="1127" actId="478"/>
          <ac:picMkLst>
            <pc:docMk/>
            <pc:sldMk cId="3850852627" sldId="264"/>
            <ac:picMk id="25" creationId="{9036591A-1D29-0C00-D378-E275C3F9EAE5}"/>
          </ac:picMkLst>
        </pc:picChg>
        <pc:picChg chg="add del mod">
          <ac:chgData name="Cathrine Duedahl-Olesen" userId="0f4ad920445e6980" providerId="LiveId" clId="{9BB04C64-65BF-4D03-BC82-A3C9E3A20544}" dt="2023-02-03T11:39:04.279" v="1131" actId="478"/>
          <ac:picMkLst>
            <pc:docMk/>
            <pc:sldMk cId="3850852627" sldId="264"/>
            <ac:picMk id="26" creationId="{1879DF1D-42E4-76BC-A5CD-DC045F634B01}"/>
          </ac:picMkLst>
        </pc:picChg>
        <pc:picChg chg="del mod topLvl">
          <ac:chgData name="Cathrine Duedahl-Olesen" userId="0f4ad920445e6980" providerId="LiveId" clId="{9BB04C64-65BF-4D03-BC82-A3C9E3A20544}" dt="2023-02-03T12:44:08.766" v="1211" actId="478"/>
          <ac:picMkLst>
            <pc:docMk/>
            <pc:sldMk cId="3850852627" sldId="264"/>
            <ac:picMk id="28" creationId="{7EB9718F-5FA0-9E32-642B-EFFFF2DF0BE0}"/>
          </ac:picMkLst>
        </pc:picChg>
        <pc:picChg chg="add del">
          <ac:chgData name="Cathrine Duedahl-Olesen" userId="0f4ad920445e6980" providerId="LiveId" clId="{9BB04C64-65BF-4D03-BC82-A3C9E3A20544}" dt="2023-02-03T11:28:34.174" v="1083" actId="478"/>
          <ac:picMkLst>
            <pc:docMk/>
            <pc:sldMk cId="3850852627" sldId="264"/>
            <ac:picMk id="1026" creationId="{4E4339D7-59B6-B01D-4756-C345E61D6E22}"/>
          </ac:picMkLst>
        </pc:picChg>
        <pc:picChg chg="add del mod">
          <ac:chgData name="Cathrine Duedahl-Olesen" userId="0f4ad920445e6980" providerId="LiveId" clId="{9BB04C64-65BF-4D03-BC82-A3C9E3A20544}" dt="2023-02-06T12:07:48.219" v="2375" actId="478"/>
          <ac:picMkLst>
            <pc:docMk/>
            <pc:sldMk cId="3850852627" sldId="264"/>
            <ac:picMk id="1026" creationId="{DAD0DB7D-CBF3-F0CB-C667-FCA6257757D1}"/>
          </ac:picMkLst>
        </pc:picChg>
        <pc:picChg chg="add del mod">
          <ac:chgData name="Cathrine Duedahl-Olesen" userId="0f4ad920445e6980" providerId="LiveId" clId="{9BB04C64-65BF-4D03-BC82-A3C9E3A20544}" dt="2023-02-03T11:31:45.499" v="1097" actId="478"/>
          <ac:picMkLst>
            <pc:docMk/>
            <pc:sldMk cId="3850852627" sldId="264"/>
            <ac:picMk id="1028" creationId="{051A3045-0908-F5E2-3200-D6BEE645CC08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  <pc:sldChg chg="addSp delSp modSp new mod setBg modClrScheme chgLayout">
        <pc:chgData name="Cathrine Duedahl-Olesen" userId="0f4ad920445e6980" providerId="LiveId" clId="{9BB04C64-65BF-4D03-BC82-A3C9E3A20544}" dt="2023-02-08T13:34:34.591" v="3989"/>
        <pc:sldMkLst>
          <pc:docMk/>
          <pc:sldMk cId="3851397569" sldId="265"/>
        </pc:sldMkLst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3" creationId="{B5348F66-C123-86C8-CFEC-CF2C23D82F97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4" creationId="{251C2BD9-6B5C-27AA-0237-5120CD1607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5" creationId="{8191BBF6-B9BB-0616-FDBE-9769C36184C5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6" creationId="{40027667-B641-A670-B82E-1B89CCE9F0EE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7" creationId="{82BB66AA-7607-5A2B-AACA-1E212115359B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8" creationId="{EA912AAA-560C-0A48-764C-7EA28C1857F3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9" creationId="{459D6949-F9EE-B848-F4A8-D12BF3E2C1E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0" creationId="{1B30DE98-6B84-4A92-1668-3EA543BE033A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1" creationId="{FC1C453E-201A-6A1F-5C14-198B7C01C8A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2" creationId="{F3D319C3-C617-9309-168B-E223DD59B2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3" creationId="{9CEA303E-61BC-9702-F954-75A3A49F8F99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5" creationId="{3324DF33-04A8-4223-A0D7-E27E96EBF4B6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6" creationId="{3F8D6414-639B-C81C-D265-BB3BAF0FCF95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7" creationId="{023000E5-CB78-CB4E-A966-0A0939A13AAD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8" creationId="{4E4413B8-7493-DE41-9300-F66A6C1E5CA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9" creationId="{C9134578-6DBC-C377-E9DF-594F6A8BDB7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0" creationId="{0DF67E09-F588-F6F1-333F-CA7757349DAB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0" creationId="{D39FEFF6-BC46-6781-6911-C60493A8072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1" creationId="{3A993D3A-F4FA-B20D-3459-24DF2A23EAD4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1" creationId="{4E730406-07FE-5F5B-BD63-2C88BD8A28C5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2" creationId="{351E05AC-76EF-800F-E325-8A08F6DF6DD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2" creationId="{85B153ED-A0BC-0E7B-DB9D-446666B90F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3" creationId="{4FF7FA1A-8170-D46F-9685-875493DB81A0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3" creationId="{D798CCCB-B182-2F4A-8CC8-71113CA34666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4" creationId="{992556BF-B0CB-B5A7-5DCC-015D729F9A4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4" creationId="{EE049720-6137-7C64-0344-7CC19D845504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5" creationId="{5D57C083-B8DD-DAC5-552D-9DA80E4AB55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5" creationId="{F401218D-41FE-5D6F-0E1C-6DC38D7CAAF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6" creationId="{6144AB65-CB62-CAE7-49CB-EAFD474C890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7" creationId="{55487B1D-2BF9-EB02-564C-3A2CF5D4776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8" creationId="{7077EE24-DD13-B8F7-3B31-E143F288D27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8" creationId="{838C8655-3A2B-8D4F-B43D-44D4DC29E20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9" creationId="{8E607F23-1421-4AE4-9710-6462B35EE9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9" creationId="{CC123841-5209-0CF2-5C70-56EBEE176B23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0" creationId="{4AAC7FF7-A95E-190A-3A3B-36AEB41DC12D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0" creationId="{FCBEF116-99F0-FFE8-1829-721D9D131507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1" creationId="{9726EB9A-DF36-0B07-7618-B13FEB51001F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1" creationId="{CB827E5B-8F46-B2D5-C18C-C993EFF67C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2" creationId="{E6A85844-D02C-67CD-4DB6-86749FB2EA4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2" creationId="{FF4C76AE-1671-8555-C893-3624C0AA86F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3" creationId="{BA717579-5C8E-501B-B0A4-A1C7A305DEA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3" creationId="{EF9C12E6-8FC7-E655-396E-BF37854660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4" creationId="{04EEA51F-014A-816E-AFF8-624BBE6853DB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4" creationId="{BC86255D-A26B-6DDE-BCD7-739967E03BF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6" creationId="{945A0C1A-2ECC-B99D-361C-A8CFC3C8B8A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7" creationId="{315D7A48-0BD3-6356-6B9A-8B863A98D09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8" creationId="{2A842B53-BDB0-6652-9769-5FF3955B48D1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9" creationId="{87E9AF10-54A7-0E17-F215-577325729625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0" creationId="{F24A6F2B-1001-7241-5D27-B298F283E0C8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1" creationId="{84CCE65B-2043-5F90-5FFD-8DEDFF04240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2" creationId="{A52976C0-E8BD-09A9-6A34-D771F204554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3" creationId="{F5F97A97-BB9B-5549-DEF9-3C77C12AFC8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4" creationId="{64DAB065-8189-E86C-5C10-0B62E079408E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5" creationId="{04C75C93-C32F-9A40-E9DB-5A5BBE7A4E9F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6" creationId="{09D3164D-6162-37A8-65B1-E7240496E7D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7" creationId="{DD4E8E8F-145D-3165-1D87-0C95EBD8759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8" creationId="{A02ACE14-8179-6EA9-0798-A8443CA71F6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9" creationId="{9BC3DD95-C70C-B72F-5EA5-A247A2D9E5E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50" creationId="{E90E6F1C-61EB-8283-F145-E83932208BE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2" creationId="{7869DA34-5275-2889-479D-D04DDBB0642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3" creationId="{8025BFF8-8887-352C-D7EF-F73748BC0FA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4" creationId="{A4A483E5-5140-11CB-E9CA-85C432580BC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5" creationId="{E4588F25-F01A-20CE-597F-46BEF3493BF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6" creationId="{A8A62D30-5855-C41C-C12E-D45C154A439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7" creationId="{6560B908-2507-DA5A-01A4-736B3E59634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8" creationId="{626B533B-8C15-A0A0-BD14-ABAEF739F050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9" creationId="{3256ECFA-2A28-A177-8BDB-93636721A0F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0" creationId="{509E5B8D-61A9-C1EC-C0D7-B0F36D6E142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1" creationId="{27E680EF-E2D9-4BDE-D0BE-9CE2C189F2D7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2" creationId="{02B01C4F-B663-FBCD-438A-A15E00277BB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3" creationId="{FE023346-6C78-E13F-C70C-82C2BF47C0A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8" creationId="{70503EAF-4D9C-2155-32B0-588E6C916EF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9" creationId="{9CB5F9FF-5154-1141-0C43-8962E6F951C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050" creationId="{E2F54EB1-ED9B-E9C7-B925-4B7D5A9A42F1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51" creationId="{918463BD-9EA5-1A1C-64AA-AD6B31BEF6BE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3" creationId="{8343A70E-97BC-DEB4-2C6A-B36F264B177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4" creationId="{B2DA4107-C709-5A98-08AF-8E0FB83B8E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5" creationId="{5CF8A769-23EA-2926-CB90-5004E36E211D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6" creationId="{074D9F1C-5E9C-D3E0-A823-8E9D35F302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7" creationId="{59583D63-98DA-454E-179C-3B6F3BD6556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8" creationId="{8AA5588A-EEC0-DED9-070A-EF38E52A3101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9" creationId="{BFDA49CA-BFED-961A-317B-2DB7796287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0" creationId="{48741584-5B95-7A60-DBB0-E38C33642D75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1" creationId="{A5EDC07D-7EC4-1F7E-D4D1-EDB16A6B62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2" creationId="{65B94BE9-BC4B-146F-5B7D-69FA73C78402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3" creationId="{A91388C0-763D-F1C7-6F8F-892C7152FA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4" creationId="{D2D264B7-95CD-E4C1-BC32-A382563FF596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5" creationId="{EE525F6C-60AF-3E8F-D1E6-C4BB91295B7F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6" creationId="{763EAA16-5B8E-34C5-0923-1A761364B8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7" creationId="{57386E33-D256-6BF1-A149-F1DF0941645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69" creationId="{BC9591FA-9477-E459-A68C-68836C77F20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0" creationId="{433E8B2E-D5B4-0196-B4FE-D179FE9CCEC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1" creationId="{4818FBB6-3803-1A6E-3B39-14A439A4F96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2" creationId="{015D6637-0CF2-D0FF-A052-30F76F3598D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3" creationId="{70829097-722D-BF66-DFD4-00B07E41F09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4" creationId="{CC2F3983-FCE3-A2E6-FF4A-51D54C02095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5" creationId="{8CCCC663-9800-4874-2AB6-3CBD7081CF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6" creationId="{CB51E850-0935-E8FA-BE9F-9D990A56EC7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7" creationId="{B7823979-3070-E9C2-D96D-B0CBBF24602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8" creationId="{FE5A77DC-E1A6-940C-6B31-D574F753873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9" creationId="{8D834F6F-F0D4-3876-E6E8-71920CD01E2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0" creationId="{76DE1803-F2B2-46B2-A42C-5AD80EBD44F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1" creationId="{29ED1E4D-7636-A573-B2F0-6808FEA694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2" creationId="{644359EA-A821-E52F-099F-A959F20FFB1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3" creationId="{2505F2D6-CBB3-6EF2-29E5-E78D28C95CD6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5" creationId="{A4C98D71-4285-855E-8233-B24241ED078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6" creationId="{AE4C0372-3B5F-F3AD-4006-04CB1869AFB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7" creationId="{DAEA6278-F56D-16FA-F0A0-AC573DCD1E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8" creationId="{3271E97E-1721-E3F0-EE5F-81EB952A6A8E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9" creationId="{51884A03-C875-B951-970B-823211441F1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0" creationId="{A8D155BC-7DAF-F4EE-08CA-149787AE218F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1" creationId="{AD007572-AE6E-83E3-6AE6-1B8BC0B51B4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2" creationId="{2D65692C-6C54-BE29-52A7-27C9C4D71AC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3" creationId="{3D5034A9-6FC9-C113-264E-C97083E899FA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4" creationId="{DE4E26C6-3274-D427-F98F-D29FFB890D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5" creationId="{C272C163-974A-8C4B-10E1-D89D9CD4410D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6" creationId="{24A726C0-132F-7478-A3B7-924C59257BFB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7" creationId="{DB10784B-067B-AD82-5716-AE441E57DD30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8" creationId="{577E2022-4F72-10F0-8D83-D50C16A209E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9" creationId="{F21605C4-B414-6F17-EE84-DCEB7472075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1" creationId="{D9B6EB18-C3AD-289B-3CA9-637CA8F8E906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2" creationId="{E05807F3-3698-5080-50DE-6C73C30CD13F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3" creationId="{C2943B88-1D2C-CD82-118B-3C03A46BF1CB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4" creationId="{65E2C498-874F-AD34-BDBC-D90152A8CE85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5" creationId="{4EAD83B7-33F5-32B9-33E5-4512BF335072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6" creationId="{61996F54-4B91-A6C4-9A29-C458ADC1426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7" creationId="{4407385B-BF07-A505-C999-9BBBEB30568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8" creationId="{F2A8B911-0DA8-8A29-5AC9-24868527C5C8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9" creationId="{F8E3E2D6-65A5-20C9-AE90-F751F701230D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0" creationId="{CD7594EB-955D-2C05-9338-4D0FFE1AD57E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1" creationId="{23D6EA13-2C29-6B74-A0DE-036D2075E34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2" creationId="{F06A1242-36C0-4B9C-2273-9A567D6B99D9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3" creationId="{73F6ADDD-20A7-E4B6-7AB1-7B88E1C67D17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4" creationId="{1C8AA478-CC41-92E0-4403-DD39D8D82A8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5" creationId="{9892B398-9EC8-67D3-D125-2CEE8E36F26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7" creationId="{A71B557E-9B6D-5392-5A5A-AD3DAC09B83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8" creationId="{CF126EAB-8B41-C7F3-51E0-86DD6D60469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9" creationId="{4CB1B6DE-B7F9-6C8A-D783-82D37746519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0" creationId="{4BBD7B49-532C-FFE6-CD4F-C838193EFBA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1" creationId="{D8298421-2AA8-8348-62C1-0CF370D103D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2" creationId="{DA584178-F15C-CB53-197B-4C5F9997E89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3" creationId="{48DE9F14-C13E-B617-56A9-970D5C1FDAB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4" creationId="{F40D1EDA-C6D8-4CE0-67AB-2D998306640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5" creationId="{B479D41F-963D-1EB3-6C2C-0379EABDC58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6" creationId="{873E4714-DFDB-EC53-233C-47CAAD1E3173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7" creationId="{44BB9A33-98DF-B03C-3BCB-2B3D95E0A40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8" creationId="{ACF9C82E-9E6B-181A-7AF2-F0F370A1435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9" creationId="{CE325034-C99B-D408-53EC-A6D2E60A3B9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0" creationId="{F1195308-825E-F5C5-8117-8F059791315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1" creationId="{4A94D304-A2C7-3B4B-300C-1B8AA9BD7851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3" creationId="{953F6037-A32D-E8DB-2AE2-41E9D20C48DC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4" creationId="{B9389236-CDBF-8FB9-C1F1-7BB0194FEB9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5" creationId="{A4762608-344F-92D5-EEAE-7E65306FAE5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6" creationId="{2CDB4A95-EF9F-9D63-34F9-7D4C129FF23E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7" creationId="{109757A0-5E57-B008-85DE-55822424300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8" creationId="{1A6FC70F-73FE-8415-6DB6-E0BBF4D165C9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9" creationId="{FECDA91A-BAB6-5C38-2DB8-98A41CEA24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0" creationId="{E369CE1D-7F0F-C250-6404-5CE0D9BF717B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1" creationId="{C66375AB-5805-E298-6073-5BD9EE75DF3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2" creationId="{21AF4E1A-836A-1637-7E69-8CDCD6A2B242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3" creationId="{5BE2A556-CFC3-E839-F073-DD0C1D2ED0EA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4" creationId="{1A3E1CA6-259A-92D6-15F5-C61982F34EA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5" creationId="{7FAFA129-C14C-D508-2EC3-FEC772620A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6" creationId="{CB5491D6-BA97-486C-BC8F-FE1F2E970F4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7" creationId="{1C738B88-DCE0-E6B2-F207-7986BD0E8395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8" creationId="{52C482AE-73EE-5B1D-89BF-FA812BCECE5F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9" creationId="{42F02022-8EAB-1839-57B2-9DA13C18774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49" creationId="{4FC01E11-B2CF-51C6-FD1F-370B69CABCB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0" creationId="{B3963CAB-93A9-86C1-EEA3-A28268756CC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0" creationId="{EBBA6DE6-64F8-9D98-B85F-7A9B972F043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1" creationId="{5FCEFBBC-1E81-27B5-1B2F-9DA8656A1D1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1" creationId="{A8118C00-6F53-13D3-D69F-81F58D6A2AE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2" creationId="{53A8E3E8-9E3F-8D19-55BB-5BFC40D4B2C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2" creationId="{9BEF7219-B042-1EA6-41DF-F15D0DCAED2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3" creationId="{7377E18D-CC6B-8300-859B-55D32A4AE2F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3" creationId="{A4BD85B4-6526-23AB-3667-C2BCD2CBD791}"/>
          </ac:spMkLst>
        </pc:spChg>
        <pc:spChg chg="add del">
          <ac:chgData name="Cathrine Duedahl-Olesen" userId="0f4ad920445e6980" providerId="LiveId" clId="{9BB04C64-65BF-4D03-BC82-A3C9E3A20544}" dt="2023-02-06T11:40:13.129" v="2245" actId="478"/>
          <ac:spMkLst>
            <pc:docMk/>
            <pc:sldMk cId="3851397569" sldId="265"/>
            <ac:spMk id="2154" creationId="{20FABA81-DD37-D0BA-4AC9-50696CDF0D9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4" creationId="{54A10CC2-7E31-1703-8315-9B858C25BED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5" creationId="{3E769264-021E-2D7B-6CFF-182E86782BD3}"/>
          </ac:spMkLst>
        </pc:spChg>
        <pc:spChg chg="add del mod ord">
          <ac:chgData name="Cathrine Duedahl-Olesen" userId="0f4ad920445e6980" providerId="LiveId" clId="{9BB04C64-65BF-4D03-BC82-A3C9E3A20544}" dt="2023-02-06T12:02:47.613" v="2354" actId="478"/>
          <ac:spMkLst>
            <pc:docMk/>
            <pc:sldMk cId="3851397569" sldId="265"/>
            <ac:spMk id="2155" creationId="{A315CE36-A2AD-7333-9C10-2FCB24352BEA}"/>
          </ac:spMkLst>
        </pc:spChg>
        <pc:spChg chg="add del mod ord">
          <ac:chgData name="Cathrine Duedahl-Olesen" userId="0f4ad920445e6980" providerId="LiveId" clId="{9BB04C64-65BF-4D03-BC82-A3C9E3A20544}" dt="2023-02-06T12:02:42.902" v="2353" actId="478"/>
          <ac:spMkLst>
            <pc:docMk/>
            <pc:sldMk cId="3851397569" sldId="265"/>
            <ac:spMk id="2156" creationId="{643E089F-10A7-B4CB-DBF6-89AD0ACB652E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6" creationId="{E20ADBCC-0882-76CA-9536-5C270E579E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7" creationId="{85B4AF8C-8716-FBA2-F0F7-2231F22BF2BC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7" creationId="{B07C4686-8C63-9817-77F4-CF97947D41E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8" creationId="{382EA3A8-F414-041F-80A3-36A771521ECB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8" creationId="{BFAFD659-FF6D-1058-9FA0-164CACF44E49}"/>
          </ac:spMkLst>
        </pc:spChg>
        <pc:spChg chg="add del mod">
          <ac:chgData name="Cathrine Duedahl-Olesen" userId="0f4ad920445e6980" providerId="LiveId" clId="{9BB04C64-65BF-4D03-BC82-A3C9E3A20544}" dt="2023-02-06T11:52:57.356" v="2287" actId="478"/>
          <ac:spMkLst>
            <pc:docMk/>
            <pc:sldMk cId="3851397569" sldId="265"/>
            <ac:spMk id="2159" creationId="{DC86C72E-B37A-27BE-922C-AF36AB208E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9" creationId="{E4CFA9C1-248F-9920-882B-90E46A84D800}"/>
          </ac:spMkLst>
        </pc:spChg>
        <pc:spChg chg="add del mod">
          <ac:chgData name="Cathrine Duedahl-Olesen" userId="0f4ad920445e6980" providerId="LiveId" clId="{9BB04C64-65BF-4D03-BC82-A3C9E3A20544}" dt="2023-02-06T11:52:55.585" v="2286" actId="478"/>
          <ac:spMkLst>
            <pc:docMk/>
            <pc:sldMk cId="3851397569" sldId="265"/>
            <ac:spMk id="2160" creationId="{36419374-B4C7-B2EB-1D5E-3DCB0C890C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0" creationId="{7AE88A66-01E9-C1CF-022B-23FEE465106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1" creationId="{54808EB1-9290-5B21-3B75-C1803DF59FB4}"/>
          </ac:spMkLst>
        </pc:spChg>
        <pc:spChg chg="add del mod">
          <ac:chgData name="Cathrine Duedahl-Olesen" userId="0f4ad920445e6980" providerId="LiveId" clId="{9BB04C64-65BF-4D03-BC82-A3C9E3A20544}" dt="2023-02-06T12:02:49.865" v="2355" actId="478"/>
          <ac:spMkLst>
            <pc:docMk/>
            <pc:sldMk cId="3851397569" sldId="265"/>
            <ac:spMk id="2161" creationId="{BA33A9DF-9CD0-D896-3B84-6387CD0B5BB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2" creationId="{40454D9F-F156-B495-725B-03C8CE7135F1}"/>
          </ac:spMkLst>
        </pc:spChg>
        <pc:spChg chg="add del mod">
          <ac:chgData name="Cathrine Duedahl-Olesen" userId="0f4ad920445e6980" providerId="LiveId" clId="{9BB04C64-65BF-4D03-BC82-A3C9E3A20544}" dt="2023-02-06T12:03:25.465" v="2358" actId="478"/>
          <ac:spMkLst>
            <pc:docMk/>
            <pc:sldMk cId="3851397569" sldId="265"/>
            <ac:spMk id="2162" creationId="{FA13630A-4291-C0B6-7616-1D4AA010A024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3" creationId="{FA9BE02C-85DB-DDDC-D304-09DB612EEF21}"/>
          </ac:spMkLst>
        </pc:spChg>
        <pc:spChg chg="add del">
          <ac:chgData name="Cathrine Duedahl-Olesen" userId="0f4ad920445e6980" providerId="LiveId" clId="{9BB04C64-65BF-4D03-BC82-A3C9E3A20544}" dt="2023-02-03T13:39:55.209" v="1773" actId="11529"/>
          <ac:spMkLst>
            <pc:docMk/>
            <pc:sldMk cId="3851397569" sldId="265"/>
            <ac:spMk id="2164" creationId="{86726986-F726-A621-116D-BBB19C7E1CFB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4" creationId="{B8E43515-DEF8-DA25-611E-7F1061D19892}"/>
          </ac:spMkLst>
        </pc:spChg>
        <pc:spChg chg="add del mod">
          <ac:chgData name="Cathrine Duedahl-Olesen" userId="0f4ad920445e6980" providerId="LiveId" clId="{9BB04C64-65BF-4D03-BC82-A3C9E3A20544}" dt="2023-02-03T13:42:38.281" v="1785" actId="478"/>
          <ac:spMkLst>
            <pc:docMk/>
            <pc:sldMk cId="3851397569" sldId="265"/>
            <ac:spMk id="2165" creationId="{3640AB1D-6EB6-12F8-A1A3-798619345077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5" creationId="{F65683C4-43B2-DAC2-60BA-E701876A968D}"/>
          </ac:spMkLst>
        </pc:spChg>
        <pc:spChg chg="add del">
          <ac:chgData name="Cathrine Duedahl-Olesen" userId="0f4ad920445e6980" providerId="LiveId" clId="{9BB04C64-65BF-4D03-BC82-A3C9E3A20544}" dt="2023-02-03T13:43:04.858" v="1787" actId="478"/>
          <ac:spMkLst>
            <pc:docMk/>
            <pc:sldMk cId="3851397569" sldId="265"/>
            <ac:spMk id="2166" creationId="{9E9A92B3-356C-6107-1084-C9225A1EF1A4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6" creationId="{B7BB92CF-8DF9-3D81-BD6A-361CA34091C2}"/>
          </ac:spMkLst>
        </pc:spChg>
        <pc:spChg chg="add del">
          <ac:chgData name="Cathrine Duedahl-Olesen" userId="0f4ad920445e6980" providerId="LiveId" clId="{9BB04C64-65BF-4D03-BC82-A3C9E3A20544}" dt="2023-02-03T13:43:58.553" v="1789" actId="478"/>
          <ac:spMkLst>
            <pc:docMk/>
            <pc:sldMk cId="3851397569" sldId="265"/>
            <ac:spMk id="2167" creationId="{5111A1C3-C18B-C5EE-C037-80BD9B755352}"/>
          </ac:spMkLst>
        </pc:spChg>
        <pc:spChg chg="add del mod ord">
          <ac:chgData name="Cathrine Duedahl-Olesen" userId="0f4ad920445e6980" providerId="LiveId" clId="{9BB04C64-65BF-4D03-BC82-A3C9E3A20544}" dt="2023-02-06T13:29:49.860" v="3049" actId="478"/>
          <ac:spMkLst>
            <pc:docMk/>
            <pc:sldMk cId="3851397569" sldId="265"/>
            <ac:spMk id="2167" creationId="{727AADAF-C8D9-119F-CA69-1586C8657FC7}"/>
          </ac:spMkLst>
        </pc:spChg>
        <pc:spChg chg="add del mod">
          <ac:chgData name="Cathrine Duedahl-Olesen" userId="0f4ad920445e6980" providerId="LiveId" clId="{9BB04C64-65BF-4D03-BC82-A3C9E3A20544}" dt="2023-02-03T13:45:39.849" v="1792" actId="478"/>
          <ac:spMkLst>
            <pc:docMk/>
            <pc:sldMk cId="3851397569" sldId="265"/>
            <ac:spMk id="2168" creationId="{0401E9BC-8A94-5172-9DE7-EA416F12BCCB}"/>
          </ac:spMkLst>
        </pc:spChg>
        <pc:spChg chg="add del mod">
          <ac:chgData name="Cathrine Duedahl-Olesen" userId="0f4ad920445e6980" providerId="LiveId" clId="{9BB04C64-65BF-4D03-BC82-A3C9E3A20544}" dt="2023-02-06T13:30:40.668" v="3057" actId="478"/>
          <ac:spMkLst>
            <pc:docMk/>
            <pc:sldMk cId="3851397569" sldId="265"/>
            <ac:spMk id="2168" creationId="{FA62D83F-7F81-1BAA-0337-8CAC600056A9}"/>
          </ac:spMkLst>
        </pc:spChg>
        <pc:spChg chg="add mod ord">
          <ac:chgData name="Cathrine Duedahl-Olesen" userId="0f4ad920445e6980" providerId="LiveId" clId="{9BB04C64-65BF-4D03-BC82-A3C9E3A20544}" dt="2023-02-06T13:59:38.061" v="3244" actId="167"/>
          <ac:spMkLst>
            <pc:docMk/>
            <pc:sldMk cId="3851397569" sldId="265"/>
            <ac:spMk id="2169" creationId="{09DA1BF3-D960-5804-0605-4ABF4D48DBEF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1" creationId="{F7AE969B-0848-801C-B6EB-2A51741395B3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2" creationId="{7875B624-0218-ACD4-1199-44F980A02D2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3" creationId="{5F16D281-6ECB-5AA8-BF56-95F7C808B0BE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4" creationId="{E682BDE7-FEE9-205E-901E-DD9F399D5A0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5" creationId="{7E7A6063-8C85-6C8B-6CC6-2801B742EBA7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6" creationId="{273A0C01-829D-B848-B414-85F4FB88DDF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7" creationId="{EDA8DCDF-BD25-B9A6-8D0A-86D4B1EDD76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8" creationId="{C9211010-E585-72CC-787B-35886270E854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9" creationId="{17C9A4D5-8227-6376-C0D1-9A67DC1A636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0" creationId="{5424AB06-B24E-FED0-11C4-B45887976CD6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1" creationId="{39829971-733D-C837-E2E4-C82718D3F3F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2" creationId="{CFF09F95-F110-F959-7972-0C2AB2FC1265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3" creationId="{AE549DED-9302-6258-D765-9A4E9413859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4" creationId="{BE4C51A6-D8BB-CF3C-EF9E-651F705AD16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5" creationId="{C00C6945-29F9-8A69-FDEB-845F30D412A1}"/>
          </ac:spMkLst>
        </pc:spChg>
        <pc:spChg chg="add del mod">
          <ac:chgData name="Cathrine Duedahl-Olesen" userId="0f4ad920445e6980" providerId="LiveId" clId="{9BB04C64-65BF-4D03-BC82-A3C9E3A20544}" dt="2023-02-06T13:42:17.229" v="3080" actId="478"/>
          <ac:spMkLst>
            <pc:docMk/>
            <pc:sldMk cId="3851397569" sldId="265"/>
            <ac:spMk id="2186" creationId="{A32F39A1-99F2-43FF-EED9-47BAB1024ACA}"/>
          </ac:spMkLst>
        </pc:spChg>
        <pc:spChg chg="add del mod">
          <ac:chgData name="Cathrine Duedahl-Olesen" userId="0f4ad920445e6980" providerId="LiveId" clId="{9BB04C64-65BF-4D03-BC82-A3C9E3A20544}" dt="2023-02-06T13:42:09.901" v="3079" actId="478"/>
          <ac:spMkLst>
            <pc:docMk/>
            <pc:sldMk cId="3851397569" sldId="265"/>
            <ac:spMk id="2187" creationId="{DDE0EC68-984C-5205-DFD6-F13F0DEF3D63}"/>
          </ac:spMkLst>
        </pc:spChg>
        <pc:spChg chg="add del mod">
          <ac:chgData name="Cathrine Duedahl-Olesen" userId="0f4ad920445e6980" providerId="LiveId" clId="{9BB04C64-65BF-4D03-BC82-A3C9E3A20544}" dt="2023-02-06T13:42:19.322" v="3081" actId="478"/>
          <ac:spMkLst>
            <pc:docMk/>
            <pc:sldMk cId="3851397569" sldId="265"/>
            <ac:spMk id="2188" creationId="{3B70B2E3-048C-0087-ECFF-F1D046BDED71}"/>
          </ac:spMkLst>
        </pc:spChg>
        <pc:spChg chg="add del mod">
          <ac:chgData name="Cathrine Duedahl-Olesen" userId="0f4ad920445e6980" providerId="LiveId" clId="{9BB04C64-65BF-4D03-BC82-A3C9E3A20544}" dt="2023-02-06T13:07:07.673" v="2910" actId="478"/>
          <ac:spMkLst>
            <pc:docMk/>
            <pc:sldMk cId="3851397569" sldId="265"/>
            <ac:spMk id="2192" creationId="{0072F665-9DAA-F6EE-5AEF-3A592914287E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4" creationId="{2D7111A0-F402-D4AA-5EB2-631ED5AFF371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5" creationId="{5B54AA77-A547-2C39-07EF-CE64158A3C00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6" creationId="{3DF36D89-1E51-3BC1-08A3-B5A0E3FBB5E8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8" creationId="{A2892392-CF07-581A-1EE5-FF54A44287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9" creationId="{8E37D17E-5060-606D-4789-185636F6E6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200" creationId="{969059F0-97EE-84C6-E955-0799E910D8F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2" creationId="{8DF83354-71C9-9088-4E95-EBFCD5A226BC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3" creationId="{CDB75FB6-5CCC-942B-DF49-9BDB383FF9B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4" creationId="{4B9B6D69-247E-40B7-27E0-ED40A9927E2D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6" creationId="{11FFE7CF-4FA3-09CE-A013-DAFB0D481C41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7" creationId="{AD495E6D-758B-5D83-FA7B-B6D30EF53369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8" creationId="{6B428661-2DB7-80DD-04F4-AA7338DE91C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0" creationId="{900712F8-BB78-DECF-24DB-3FFCE6A6118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1" creationId="{A4E8B74B-C5A0-E31D-0341-0C00CDD33934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2" creationId="{A99A2822-E8E7-6D4B-DE41-39E8D92AEE16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3" creationId="{D2033B38-E87C-0F26-D91B-87DF9C324B20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4" creationId="{EC7F3488-1ABA-946E-2F96-233E954AD36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6" creationId="{FEE5132E-D318-D6EC-1FD7-CB832EFC986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7" creationId="{3937ED93-2B94-C45B-48D3-A1E0F0A4A5B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8" creationId="{A1135F8C-ACFF-4A06-AC0A-04946289D055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9" creationId="{DBDF7BE3-74F3-F90B-AF7F-93D5CC36761D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0" creationId="{C210B0A0-D760-6BDB-7BE1-5663C1771FB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1" creationId="{973D129D-B55C-EBDA-CD2F-EDEF7B05E8D0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2" creationId="{3A0B54A7-7960-5216-5884-70C035CFBAF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3" creationId="{FE9DE227-A426-2686-93F8-96910D40846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4" creationId="{99C75B23-2E4C-59A4-2199-B4F1E3F3764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5" creationId="{AB53955F-48E2-8C73-F084-EBFB1FEBC2C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6" creationId="{7332588A-1BDA-59EF-BAA2-CBCCF888FB1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7" creationId="{08EB7DBE-7099-A972-F1EF-58648CADBCE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8" creationId="{18BB7920-23CC-CD73-514A-EB71A5F5D8D9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9" creationId="{4948BF6F-7142-D855-A7CC-EC5A1DC3508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0" creationId="{DDD3E81F-23AE-7BC6-BD66-51AC38AAD37C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1" creationId="{CD6F38A3-E06A-3C62-08E1-EB8C0173AD0F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2" creationId="{C8238282-E074-1FB9-2814-CCC41283C332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3" creationId="{9BC64602-7F6E-7511-675B-F16BC53846E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4" creationId="{A7C1017D-FD31-1F6E-64FC-A862464D8DF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5" creationId="{239A309A-3D6C-D9AD-42BD-15E0640D3F5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8" creationId="{B4A4554D-0555-91B7-75E1-A4D7C5C257BA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9" creationId="{AB02B413-6E25-B1EE-B692-04D7DAECEE3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0" creationId="{1D9C409A-EF4E-E39C-621C-F868978ECF0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1" creationId="{8A03E83E-A5BB-A690-8E12-62CFF33FBC4B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2" creationId="{6E80A70E-E4AC-752E-82CD-4AD1A0C1BD9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3" creationId="{88446821-C53E-DC13-D93D-ED5FF0349199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79" creationId="{BF962F69-12CD-999E-578D-70B0CDA2DDC4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0" creationId="{558AA98C-AEC4-15E6-8C1D-36EDEE8C5BC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1" creationId="{A2208A0D-7E3F-2F2E-E2B7-B07374AC2222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2" creationId="{67CAB5A1-471A-5E5B-EE3B-656A44CE1CCF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3" creationId="{2000E42C-ADB8-2752-9CE5-50BDACE3D2CB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4" creationId="{423546FA-40B1-25CA-670E-5FFF2C33186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7" creationId="{1961B4C6-BAAE-8397-9518-AB8BDC98B1F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8" creationId="{6135AF80-4F96-7F78-8CBD-2941A2A0F5B1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9" creationId="{189FEDEB-22B9-48FF-6299-A89846FB5F7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0" creationId="{75C1AFB3-B33A-E2D3-307C-A16B4CC1E000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1" creationId="{71D47E24-C1D5-1126-2821-AD12BAB4F836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2" creationId="{47AA949E-5B60-F2F4-6B8C-365B083CA0A0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8" creationId="{3A75322E-3ECE-1FE5-7D18-6DB7055ECF6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9" creationId="{F34CF7B1-5861-4FA0-5D8E-F43DF49B1C9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0" creationId="{A974C0DE-F77B-79FE-D39C-ACB9AD45753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1" creationId="{96979BB6-B43D-5B02-A461-6DE9D818C7A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2" creationId="{8E401991-8CE3-0B9F-E529-79117F88DA7F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3" creationId="{E13B1E7C-C921-6F3A-5AF1-1162F52E6204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6" creationId="{4FE78551-6FC3-0ACC-E6FC-479C5969159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7" creationId="{251DC6A8-1500-0DDF-8893-E281CC15276C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8" creationId="{EF1B6022-0978-A1ED-D0DB-D735355829F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9" creationId="{E8337BDF-0853-93C3-B7CE-C7E0FDA26C5B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0" creationId="{10849569-9BC3-18AF-1DB0-718A8935ABB5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1" creationId="{9C18664E-F782-9CE6-FBC9-34DFF312B4D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7" creationId="{C31BAADC-7D9F-59F3-FEEC-36A625CF9F5A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8" creationId="{E68EE3E6-982E-0A00-9599-01127933347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9" creationId="{EBF7DDE5-382F-2AD3-FBDD-8815547C3E19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0" creationId="{80EFB1FE-A6D8-6B51-441C-D6B497D6F12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1" creationId="{5B8D1CD9-2DC9-7E18-FB6C-4BE62B9C7C93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2" creationId="{E727922E-BF9E-F6F9-146E-DA7689B2575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5" creationId="{4C7F29B2-5366-B7E1-AC97-945DFC30488D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6" creationId="{3FB57645-26CC-3279-A24B-38693CEB950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7" creationId="{56C19286-5E66-5B9C-C5DA-54FD46B19B34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8" creationId="{6A1EFDC6-ADEE-657E-C334-21901E71C60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9" creationId="{0035AF01-9586-B197-25C7-F0AC8F4F944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30" creationId="{39D916C3-348D-1226-6473-A19560F9A12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6" creationId="{D343772C-F480-28A8-47E0-4FA40DC9138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7" creationId="{CC973658-4565-9176-BC1A-D817179D13B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8" creationId="{BCEC04FB-1997-4A93-7455-585ABB07BE5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9" creationId="{1AB9981E-2DCA-86F9-0A38-7E5D4383609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0" creationId="{8FAD4E68-BD12-15B0-AFD0-36060A81DEA1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1" creationId="{D764B4EF-7999-FEE2-2044-278A31D050E4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4" creationId="{FD48DA9B-BFE2-4D08-A46A-91C30D7B2FAE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5" creationId="{22E0BD02-81FF-0923-833A-B472E7BF009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6" creationId="{0E04A59A-2E8A-F3D2-44B0-58ED249A594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7" creationId="{0F52473F-FFFF-3116-833E-5ADC181D879C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8" creationId="{1E32A488-55DE-6344-F67D-F2FD6282BE62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9" creationId="{DBB7A5A1-9026-A9F4-E518-841316CA397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5" creationId="{200A7195-5D7B-9A37-A730-B3E75B91AB6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6" creationId="{F9538D00-147E-E5F1-5EA3-E62B2E0C737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7" creationId="{F5367192-28F9-7A39-A5A4-C0FE06D2964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8" creationId="{01941544-107E-F779-DE13-5EB22377C6C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9" creationId="{A42430D8-C358-53F8-CFD4-037689BE305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0" creationId="{BD148F12-56F1-A07D-44A9-B897420A49B4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3" creationId="{23C71DA3-E565-32C5-1442-4E0C81C2223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4" creationId="{B1BE421E-B6A0-8F33-5736-FDC8CB8A85D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5" creationId="{356B6981-5A18-86EF-0FA0-2E2C8E197A7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6" creationId="{FF774A2D-C982-F5FD-1279-B7869457EEDD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7" creationId="{F8471658-9693-C938-C96B-39B5FB84E58C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8" creationId="{3E4A4E33-554D-D5A3-EA86-D39DAEB64F3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4" creationId="{6CFB548F-2531-1CBD-8740-1D54A376055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5" creationId="{B655F106-8285-1235-4D1C-DB021793DBF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6" creationId="{3E790C03-9BFA-E7F8-B776-8FBF464F289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7" creationId="{24E1F678-C990-7C22-AA7E-E01DD32A48A5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8" creationId="{F724786F-6EC3-FF03-1533-44EA1CFE015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9" creationId="{83BFD581-5D5C-BE13-9308-A7D21DA63DA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2" creationId="{0F5ABB13-5303-E3C8-4E9A-69DF03B0EAC1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3" creationId="{4CCA0336-0A2C-F6FE-48B6-89818DD52540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4" creationId="{CCABA107-7790-E852-C4E2-50D2946280F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5" creationId="{615C9D8F-845A-0B6E-4669-5D31B2CE1D5F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6" creationId="{1677426D-11FE-00B5-F994-2C1B9EE0C077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7" creationId="{69405DE8-6A4F-F2F5-EB97-5E824CD1F970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3" creationId="{F44D2D66-B63C-FD00-6CE2-2C1989A40ED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4" creationId="{7D93AD0F-2E47-CBB9-B8A1-07FE6373D43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5" creationId="{5EFF78D0-1B35-9898-36F9-DDC58EC2A718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6" creationId="{638F3908-38DB-036C-F99A-8FADD35C03BF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7" creationId="{CB76F99D-02F4-5849-13F3-B2D3F249B6C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8" creationId="{7598C796-3B9D-B5B5-4EA4-A470E65B0F1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1" creationId="{076F964F-FB0D-E99C-EB46-1766EB02899C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2" creationId="{BD99171F-1D90-7038-6BD9-17814B015946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3" creationId="{C2143491-4CDE-95A7-3187-7730677B18A3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4" creationId="{8FC5D527-029E-E065-A20B-81331DEA7CF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5" creationId="{92C17E90-98E6-D6DE-D56C-6A044AC6C4E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6" creationId="{7681176E-AF96-8EDB-F486-0A042864B9A4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2" creationId="{A4DB8D71-4180-464F-13A3-0D83AC84CD88}"/>
          </ac:spMkLst>
        </pc:spChg>
        <pc:spChg chg="mod">
          <ac:chgData name="Cathrine Duedahl-Olesen" userId="0f4ad920445e6980" providerId="LiveId" clId="{9BB04C64-65BF-4D03-BC82-A3C9E3A20544}" dt="2023-02-03T14:10:49.210" v="2053" actId="1076"/>
          <ac:spMkLst>
            <pc:docMk/>
            <pc:sldMk cId="3851397569" sldId="265"/>
            <ac:spMk id="2413" creationId="{23161BEB-914F-F97A-024D-5C9A2510EF6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4" creationId="{6DBBE726-8A0B-5403-B8D3-62E8DEC11D99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5" creationId="{3A77CCDD-70A1-3B3E-AA8E-BB472A0EE6E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6" creationId="{DAECA4D3-29C7-6B8E-7C8B-B1E9898054E7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7" creationId="{5D3C7011-1AF7-9AA6-64D8-187CE8C9016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0" creationId="{C117B5D0-279D-7B64-9384-1EAB5572354F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1" creationId="{CCC95985-D24D-83F7-1335-689510051B55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2" creationId="{476E88B6-1165-3CDC-9793-5650C2CE4AEB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3" creationId="{358EBD94-F188-F504-A2AB-7105335D67F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4" creationId="{36FBA1EC-9F94-98EE-FDB6-E1D0E232323D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5" creationId="{A8CBC3D7-40D9-3BB8-4E42-385EC0C9A5A4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1" creationId="{AB815FAF-5C19-B54A-66CE-EC93B3029475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2" creationId="{30DE06E2-393C-9A6D-6832-E749AE803D47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3" creationId="{E4A86496-4832-F4B5-AACD-2F83F12270DF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4" creationId="{5054BCF5-9B90-A1A8-4B3B-D3D380C21D0E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5" creationId="{118F20F3-20F0-9BE7-B5F5-013A7355E28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6" creationId="{68CF792B-07E3-2ED2-FD25-9059042AA31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9" creationId="{D5FEE67D-8641-BB83-2BC5-6933B7928D5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0" creationId="{0DCA63E3-9605-51D9-7B6D-83C0ABBA2A8B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1" creationId="{F44E01C3-CFA2-2B78-D257-D8C4D3A5435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2" creationId="{8EBC1F96-4EE9-CB17-BDEA-34E1E5BD290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3" creationId="{F89FE12E-7579-5D3A-F9B3-7F0B15C65CD9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4" creationId="{6EFC481A-642C-E932-A069-56C6E48A5518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0" creationId="{B9D4BBDF-41DC-A2EE-8059-E2EED9F02E17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1" creationId="{25A9475A-0B45-E356-F039-F2813FE9F72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2" creationId="{29065FD8-9EC7-0DE0-52C7-032F5D9EE78F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3" creationId="{484EA9D0-557E-7497-06AC-BD964A36E7F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4" creationId="{1383E5ED-D81C-5F2E-0CDD-5C492EB1B8AE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5" creationId="{290296AB-FC51-F678-1B0B-963FBCB16D2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8" creationId="{FC21C716-95AF-DDB0-B127-DA6FCB415C5D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9" creationId="{2115DB22-1F72-102A-E6D0-08B7AD2265D0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0" creationId="{7842E591-07C3-9B3E-DFF0-A7367D864F3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1" creationId="{C2FF7D35-A4FE-DDC6-45E3-539A61DD3AD2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2" creationId="{4668F308-8772-FF87-D233-6C4E53413C1A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3" creationId="{FF316F8C-4F91-EC1D-2924-BA6398CD0A8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69" creationId="{F678E863-D2DC-249E-896F-0B5D4468C4B5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0" creationId="{BCFD2413-7087-90C1-3897-E45C0A7F8D7E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1" creationId="{259F11BD-8F01-5CBF-99B4-10571C85CE5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2" creationId="{894E7088-506A-E3B6-279E-36241859682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3" creationId="{1F3CCC61-3F1A-CA96-6DCA-31D74A0DDFC4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4" creationId="{475042BE-DC54-44F4-A88D-79F6F8D1748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7" creationId="{CA14D20D-2E3A-66E6-9733-09E42CD501A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8" creationId="{3B239EF7-2E91-6E44-5FEB-7CD750932C6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9" creationId="{2B0002DA-7C5C-E36A-2CE1-107EAE64C2F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0" creationId="{CEABADC9-3497-232A-BB6C-6C0819D1D5F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1" creationId="{33890C7F-3003-4C0F-83C0-675BB1CF8E2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2" creationId="{A529ABF8-0856-D9EA-887F-6000AD3D3FC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8" creationId="{CDE7FCFC-2B30-C994-DED1-84958DCE1D44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9" creationId="{3F634DA6-14CA-3E47-3747-033AB96F3DB5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0" creationId="{E63CDE8A-C9A0-973C-4BEE-825E0448623F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1" creationId="{D69D4B82-61EA-FF91-D084-74C2B424D06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2" creationId="{3CECB177-3C0C-FBEE-D406-D589A7F4347E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3" creationId="{38596E15-FE8C-990C-3624-BBA6F99F58FC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6" creationId="{96469C4D-B3AD-AF34-76B7-9A8FC20166C2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7" creationId="{9CE5AB65-C8D0-59B3-ED4E-3C6A7CCD3AAB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8" creationId="{60035153-4768-74EE-93FF-6503B516A31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9" creationId="{6157A6A2-F171-C89A-621E-7CF6AD63700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0" creationId="{81E21D2A-626E-58A6-FB0F-271F0D78D829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1" creationId="{E0F8A2E0-9B96-F270-AC94-77612CB2263E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7" creationId="{9C27DA55-54A3-80F3-1D44-F00976AA88F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8" creationId="{F72BB1BD-3DF4-2E88-C44F-A339EF449EC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9" creationId="{38645E95-15F5-9345-0F77-2EB5F0D4D4E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0" creationId="{2B1BC70A-8266-29E1-9B8C-CA47742CA415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1" creationId="{BE7EC0C4-CFC6-E1BF-4974-5E8A6074A27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2" creationId="{F556A84E-4CEC-07DB-0304-A9A73D5EA20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5" creationId="{72C1EE1E-E9F5-8458-A3C2-80AB3E9441C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6" creationId="{891E848D-2946-040E-99A2-32BE911DD23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7" creationId="{8F9A862F-CF1C-EE87-450C-7EA20DD738B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8" creationId="{CB41B855-9513-00D0-DA2A-802E7B27A087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9" creationId="{98965886-69F4-BFB7-441F-9C8B0A88C1A9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20" creationId="{06C4FCC8-E407-D446-EF8C-D5D6C9EF2FA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6" creationId="{88AF7819-D90B-C2F0-6959-2605CD61BA9B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7" creationId="{E504CAA4-DE55-B8E0-FB8B-5B6A70FA396A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8" creationId="{45A65C5E-BD6A-8CF5-728E-E510C3099A3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9" creationId="{D897D685-87CF-C929-1286-3B8D508AEB1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0" creationId="{89E1FB97-FEC2-74D9-5284-3C3C8CBEEF9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1" creationId="{6B7691CE-5705-4DBF-286F-4CFE87F10C5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4" creationId="{75F4C9F2-39B7-9138-C864-E30887A2014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5" creationId="{3C9AAE68-683F-0B59-1733-FC5FC2B02289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6" creationId="{6E8AA843-FD92-B083-0CD8-5BCACD4EA66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7" creationId="{5ACE02AA-7F72-F1F7-5DC1-3E4E6B4DD014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8" creationId="{1DE4F86E-2F55-464C-C5BC-F152D941973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9" creationId="{81608A1B-258A-47A7-ACDB-6CFAF2A0A204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5" creationId="{224876A1-5697-59AF-260C-810DAE1E7518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6" creationId="{1AA668CE-4D63-C93C-DD66-F1EF1BFD66B3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7" creationId="{3333B42E-1088-DDBF-0C3F-F269E961D02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8" creationId="{E9FB5D44-CC43-48ED-E5F4-CA92450861AC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9" creationId="{20D1D7ED-DB1D-7811-4B54-356B248AFAFD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0" creationId="{BACEE51C-1A67-83C4-BCC2-FA5BFC142BA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3" creationId="{C7AE01F7-9E89-D263-B872-274DFAF0676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4" creationId="{34F4A8B9-9A97-BDC4-917F-72152C9554EB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5" creationId="{65C7646F-5176-0B40-007B-50200DD1D91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6" creationId="{DEBC35DA-E4E0-C6B0-E714-96378FC681AE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7" creationId="{6920F9C0-FACB-1503-2EB2-7F5362825231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8" creationId="{56B55854-9589-8707-8B40-7B384AC5E7A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4" creationId="{A7311EC4-16F3-6E97-0719-93B401743B20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5" creationId="{A9FA6797-8E10-F979-8AAF-B9162660D653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6" creationId="{3804A03A-807E-BB5A-4B17-0814E3FA797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7" creationId="{989E3184-D3ED-F8DE-8BF4-8F8386C08361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8" creationId="{3568E6AD-7DAD-EB4A-EAAC-B53D00E8D189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9" creationId="{92FEFA07-C9AB-5835-F371-3B9A36A79AF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2" creationId="{F430AA71-5209-978D-9B01-949EF6910A6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3" creationId="{8DA21D3D-A9DF-89F8-4D10-6141B2F6C50C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4" creationId="{BB2FA365-C640-9DB8-5DDD-47DB3E2D28D5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5" creationId="{76DBAF62-5660-7B31-D83D-6CD858349EC7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6" creationId="{D2384316-1057-5DD9-651C-33BFE885261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7" creationId="{D8C6C1D8-F903-989B-D88E-4C868D299816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3" creationId="{9D60B767-93F0-97D7-10C6-DCC7D5BB65B3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4" creationId="{2D93C01D-C37F-8613-9D5C-84D377838FB4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5" creationId="{708A8854-EF19-83BE-EA4A-1A371F9A8F9B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6" creationId="{BF333FBB-0192-4337-7E7C-C517A8637A1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7" creationId="{E2812332-0134-BB4C-2E69-090596FA6B7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8" creationId="{D17AE3CA-4A46-E1F1-77FA-FB9F66DDF00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1" creationId="{6C3C2EA6-4622-DF92-BF97-A84E9D417CEC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2" creationId="{B3691C8E-905D-A440-2FFE-EB5E24D2E98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3" creationId="{058E152C-80E4-5ACE-169A-6DDEF0D2D59F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4" creationId="{C5835FD0-B0BF-9E27-767A-F9047CDDD79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5" creationId="{968A7B2E-C816-AD16-9D52-F96436CDCF2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6" creationId="{746120BB-A7E0-C509-B67C-24B92A85F6F0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2" creationId="{C3D8696C-7660-D970-346A-38BCB64C92F2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3" creationId="{93E48FB6-AE66-7525-8B77-198F399E2861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4" creationId="{F0A7E69A-0CC7-994C-1C44-29F05BC8D848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5" creationId="{6AD9F1BC-D7CF-D1DE-73C9-C67F784DE6B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6" creationId="{AB2019CC-3F52-9127-AAB2-8F807227BA73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7" creationId="{7BDF2EA7-57A8-C205-75FB-4C1B84DFC8DE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0" creationId="{F1751DC2-7126-C7A2-2997-1A2FABA2B035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1" creationId="{EB8FF87D-BB52-52C0-5284-591FF2654FC6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2" creationId="{616CF5B2-538D-BCCF-45BB-F66A2EFB60A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3" creationId="{62F50F4E-BD96-DD83-AFAA-6C881368577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4" creationId="{E9DD61DB-0EAF-34F1-5319-ADCB1EE6F6A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5" creationId="{123AB6C5-4305-B5FF-2B06-3B45B837952B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1" creationId="{988828AE-9E14-4473-B912-55D55DA910C0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2" creationId="{A52D38D8-8D1B-A840-C268-858177A07B5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3" creationId="{A1DD09BC-4270-2132-DCCB-17A9BA69426F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4" creationId="{7CC6ED80-9870-147D-CDBA-5F1FDE3C73F1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5" creationId="{FF21A123-F05F-E8FB-6751-BD0DA5D0AC2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6" creationId="{9F8F4AE4-CFB5-776B-D007-0D37AB1C317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9" creationId="{F5650DA1-7F42-1653-444F-CDE4BFDCE29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0" creationId="{4757DB54-217F-1158-DE3D-4DE9E3E6A96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1" creationId="{6B70B715-4508-6C23-E092-39F286B215AC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2" creationId="{12AA69AF-79C4-2B48-AF56-8D04B56D614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3" creationId="{54C65149-FA08-2B0E-F089-D1CE8512308D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4" creationId="{47CDE0F0-B31B-F172-660A-FD9BA2E3CF8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0" creationId="{81FD90EB-90B1-C641-E04A-CD628E40ED73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1" creationId="{46EBB3C2-C35D-0540-7A4A-36F92F4AA6B0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2" creationId="{7679F964-C6A4-6DE1-989F-3DC71578EE16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3" creationId="{B5E0B09F-1052-366A-C7CD-5154AC8FC2D2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4" creationId="{DC5E5F02-3D41-9D48-1A60-2C49B1BBA66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5" creationId="{3D804376-EA16-8CB0-169E-F40A2EB6DBD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8" creationId="{7E7F0771-6A3E-6877-DF27-4A1816E9B21A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9" creationId="{C3D9A6C0-2C07-61F0-99E8-8D3721C67AA8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0" creationId="{A49028D6-1AE4-01B9-1861-0C44D61493FF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1" creationId="{F700CBD9-DEAD-9ACA-FFF2-884C2A309161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2" creationId="{01267692-713F-0B72-8AA2-925FD96AF9AB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3" creationId="{32EB0808-B02E-AC21-763D-3D9E8887621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59" creationId="{857371FE-0766-52F2-9DCA-E10CCCA0D69A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0" creationId="{888CEC7E-75AB-5711-9F77-604C5652AFEE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1" creationId="{F1E2C32E-1602-9C71-C6C8-454F764456A1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2" creationId="{8533D768-6DB7-6595-E1AB-6FCA00E9901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3" creationId="{64B8A74D-AACA-3FD9-3042-EC79E4531E1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4" creationId="{5DD51D7B-93ED-749D-8445-953272B897F0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7" creationId="{3E198A5A-35C2-180C-7D58-3371245F16E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8" creationId="{E5F01158-F5A5-FB93-2A14-53F1EDD6B64D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9" creationId="{1A60FDDF-FA9B-DD94-F479-D9F3E59E4C27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0" creationId="{5A876911-D6EF-DFFE-7AA8-DBB525A6A4D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1" creationId="{E7371F4A-E307-CA6B-411A-EBCC344D4A3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2" creationId="{9C196679-CDE3-46C0-E360-9F8C6D3A2509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8" creationId="{30BF8517-E853-7FE8-7F6D-1C1F2DE69D7D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9" creationId="{9AA43B23-442D-01A1-D5B4-B98AF983F278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0" creationId="{05B9CFB2-0983-A796-6C21-1A7947F69ED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1" creationId="{672BEEDA-99AD-163F-61F0-199F78381743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2" creationId="{993B07BB-E752-1731-FEA4-BE696A3D96FE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3" creationId="{D1F74873-88CB-529C-EAFC-2142A59B316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6" creationId="{A061B501-5BE1-074D-6148-5F40029B908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7" creationId="{2B821526-8AE9-C0D0-2CB1-0C2F2BC53D1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8" creationId="{719E89C3-1EDB-5199-ED32-118F4BD18BAF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9" creationId="{D1C0CE3C-FD8C-729A-BCB3-3005FFE8E34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0" creationId="{7C9B6A59-8E32-E504-3EF2-86F2E4B16261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1" creationId="{E6FEFA48-4A41-31CE-D823-117C7194E44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0" creationId="{5A36B96A-A365-20A0-A7DC-03ADA2F3D2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1" creationId="{2D75182D-F2BE-1D39-1BA5-06E6F78EBD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2" creationId="{BE73D275-0EC6-7297-E500-E46DFBEDAA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3" creationId="{ACF86EA6-B19B-0D3B-D09A-60BAA2B6F1F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4" creationId="{DB00A040-F502-B26A-4046-987190BDE7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5" creationId="{C824262B-0143-BD4D-4444-4B47024DBA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8" creationId="{0B61F99C-DD6D-7A9E-81D5-63F938975F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9" creationId="{EF27630C-73FA-CDE6-1572-F4DCB892215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0" creationId="{8A120295-EA4F-FE56-7B40-DE435DEE99E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1" creationId="{6E417243-5D86-EA66-349D-A6C464F9C3C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2" creationId="{81332310-5831-6AF8-4432-4458A17EF4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3" creationId="{7633CCC6-BC2B-C0D3-3382-CBFBB1B8D36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8" creationId="{A8E42717-0C60-590F-3B67-137FFAFA5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9" creationId="{8731AAE7-238D-1C24-9825-C944B28636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0" creationId="{3E2CD7BE-C6CE-E70D-F3A8-DFCF43DB66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1" creationId="{CA3272AB-CC91-2997-18C2-09A8AE5C93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2" creationId="{5D40B325-3D09-377D-1CFE-6F66A7D49B8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3" creationId="{348B8FAE-008B-BF76-C9A8-5DB60F962E8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6" creationId="{C86B5A16-D868-D687-464B-79A4C35EA9F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7" creationId="{DCA1001D-958E-19E1-761B-122C5B949B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8" creationId="{99112219-A1D8-C035-7067-1641E534A7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9" creationId="{DFB129FC-7716-947B-D29E-2963995931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0" creationId="{FF7299E4-4B42-A4EF-56B3-BDE05D2DA05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1" creationId="{CA12577C-D94E-CBF4-D99E-93BC8E8777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6" creationId="{B2C24EC7-C17C-82ED-20FB-251D1CA951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7" creationId="{D4414ED2-CF22-8F5E-A7EF-491BBB7D0E1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8" creationId="{ED3B88E5-033D-4691-A881-74ED1D2AD11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9" creationId="{AB9CFCAC-025C-3DCB-755D-906A780CC8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0" creationId="{DBED386D-A5EB-BD90-0733-0E44CF6CB0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1" creationId="{874CEA4B-7DEE-1ADD-579F-6492E731F7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4" creationId="{CEABD870-D8B8-2B13-34A8-EE5C8B984F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5" creationId="{BACD845D-083E-89A4-44FA-CE721A7DB7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6" creationId="{3018BEB9-6FA1-B6C2-062E-9C440EB5E8E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7" creationId="{D497AB6A-02EE-B7D3-0E8B-FE8B45F06F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8" creationId="{3789BAA0-8584-0DF5-DBCD-5BCAB9E85E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9" creationId="{DB78DD2B-CEEF-23BA-13D9-6991E0051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4" creationId="{DDD71BEF-58F6-9000-B012-92CF908D5DE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5" creationId="{26C6310F-7B8F-779F-AF44-96527E27FA3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6" creationId="{3CD94336-9F4A-13CB-8CEE-2FAE221E46A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7" creationId="{D84E6026-E0EF-609F-4A85-6D4177DF99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8" creationId="{FC8F9B11-D599-5048-50C5-50F8CECB50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9" creationId="{0199FDB6-B1A0-D85B-2DC3-93961114A8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2" creationId="{C8BD96B9-5DC0-17ED-6422-5DBE3240326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3" creationId="{1C29C974-A186-1E9A-237F-49C92B902B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4" creationId="{C2379F1A-3E42-1744-F3A1-47FF0121DF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5" creationId="{DB053DDC-2466-E695-7483-82D2CCFA9A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6" creationId="{5DCC92A1-DC6E-C90B-3AB7-C5AC017EEAE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7" creationId="{21CDF4D3-71C2-61CC-9E42-678E789D7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2" creationId="{49220CB8-283B-DD28-BD29-7FBF461F92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3" creationId="{82C0F861-4A93-CB76-BB62-50E5F5C678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4" creationId="{0D2E7E0E-E668-7685-AF69-3B934A8488E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5" creationId="{9F0F3047-2AB9-28B3-2CB1-1344D2083F5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6" creationId="{EE9C62F0-7CFE-AF43-E818-32B04E0F94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7" creationId="{4D444335-5B38-C528-73C0-9DB0EBA9FD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0" creationId="{55CF1FAE-D6C2-97F5-B53C-2D5647AD38E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1" creationId="{89C653A7-77B2-5BCF-DC29-1D5977AD1F5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2" creationId="{0DBF5C4C-1C96-FF84-35A7-BA9BD4AE07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3" creationId="{DE280816-B727-3951-A785-49E55D83861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4" creationId="{0417FC06-F6B0-1817-EB5C-7CA5BE6108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5" creationId="{85B867CB-EBA8-06E5-697A-C7BC65877BF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0" creationId="{15265FB3-ED4D-6865-4D4A-47DF3AC9093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1" creationId="{12C3D6EC-A22A-BF8E-3A99-836919E771B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2" creationId="{C612FE05-B660-E4DF-FF72-47773C7A20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3" creationId="{983722E1-658C-39D0-BC3A-03356CDB550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4" creationId="{ECEC16F6-716C-072B-2EC3-855580456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5" creationId="{EA14D71D-BA7A-3331-1A48-C7BEEB4A06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8" creationId="{987169E6-C13C-8992-A3F5-3AB0A6B8A60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9" creationId="{C37847CE-269A-890B-1FC0-C92B35C647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0" creationId="{6B1CE9B9-58BE-352C-5C27-94A33465EB4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1" creationId="{90BF8773-5736-8633-04E5-D08DD31E20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2" creationId="{92229C9C-C8D6-14AB-9773-44AB36327FA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3" creationId="{73DF6200-4045-AC9F-FE29-DD5422AD50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8" creationId="{DEE627EF-E406-613F-70ED-20C7FEE33DD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9" creationId="{14712C78-3BB1-3EAE-915B-99C8C40213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0" creationId="{1EBD4568-EAEC-B2FA-D491-73F260F05A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1" creationId="{8EB002AF-26F3-B1DD-6F44-7215698A6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2" creationId="{1D2629FB-767E-A26A-99EB-E455D9080C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3" creationId="{C8B33EAF-94BB-292D-ED58-C0B9633D9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6" creationId="{9B55BDA8-46A9-FF1D-0AED-E22983176D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7" creationId="{3BD63C4B-BCAF-7548-D2B5-CFBF91E7C6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8" creationId="{5A75B930-2845-7B78-DE89-12D1A197FA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9" creationId="{5C82AF5A-8C52-BD70-A215-73A30460CB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0" creationId="{9F82DEF5-1A8C-311A-2E77-5CE7A3A00A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1" creationId="{2669560A-AB9C-3024-DF1A-F633549B48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6" creationId="{51EDDB0B-E852-8340-37C3-B811ED0D95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7" creationId="{61C72A43-2B4E-9C23-5215-4A938E7C3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8" creationId="{77C5BCFE-F39C-7852-70DE-5A6E5E5C51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9" creationId="{021B0A25-4C9E-13AE-1D97-03282DA4DAE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0" creationId="{E3DA19D4-5B8F-A5BE-B15A-C67F94BE6B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1" creationId="{891B80AB-5515-897B-F1E7-46B7F823F1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4" creationId="{3158C0A8-51D9-C59F-C8BC-2AF526B7A6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5" creationId="{F3592D4D-C5DC-A43C-F9F4-FD296D7D6F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6" creationId="{0706E098-4738-6384-5C30-2F347D2C33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7" creationId="{C0039EE7-201D-31FA-53C1-934FB7C96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8" creationId="{448B51FF-A0EC-7626-E7FD-97E9AAB76E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9" creationId="{9086FBFE-8C8D-F121-5ADF-7643E5644D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4" creationId="{38DA774D-C3AD-B865-7900-933244BE7F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5" creationId="{9B97E9AB-730C-57A5-2E75-6E35AB5BD3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6" creationId="{461ABA41-5068-C1F8-4ED8-E1D32FF9DB7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7" creationId="{FE475FF5-EB3D-D040-9532-4C36D9A018D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8" creationId="{B1236370-B074-E403-41D1-F1F618677B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9" creationId="{FA5C5561-7D45-B9A0-11F1-E3E0B471D5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2" creationId="{0CCDF585-4B43-A2CF-4B74-BA169F5FAFB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3" creationId="{9384661E-646D-C0E4-8594-43AAC608E6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4" creationId="{86B7ABDC-C75E-5DDE-4C63-917332BE75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5" creationId="{2574AE22-10FB-B8F6-36BD-28D3B8C443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6" creationId="{29B0413C-82D1-ED99-121F-BB47E427F8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7" creationId="{B75C9B2A-3DA8-6318-C953-A6972413A2B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2" creationId="{DF32F340-4052-DA06-F1D0-DD62A647153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3" creationId="{3F9347A9-0614-BFC5-2661-7D56383A7A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4" creationId="{3953F810-79F6-5025-2C70-054851A3CDC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5" creationId="{56BD2DBD-60D8-097C-3529-D67DDE92ED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6" creationId="{8BF6169B-8A52-EAD7-8A92-771CA875CB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7" creationId="{461AC923-3198-0A49-58D9-8C2E1BB765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0" creationId="{B032D4A1-361E-1423-6902-880045667E3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1" creationId="{C26ACE55-2810-836A-2635-49C74EC27AD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2" creationId="{51AC272A-B31F-00F6-5C38-0A529DF3F1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3" creationId="{9856E079-774D-44F1-1708-DE2522CB16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4" creationId="{6050C013-72DB-310F-8B6E-1A86E99FE67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5" creationId="{1C6E71C9-F33C-19CF-A9F2-A2ED58C7D9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0" creationId="{B412C9CA-FACD-B605-80A7-36E09F5779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1" creationId="{34B0E17F-3324-5C60-928C-5E5CF8DFAE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2" creationId="{AC441EFF-5B7F-23A8-FD95-B8960667656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3" creationId="{5DC66FF0-9D18-1A8A-FA06-B39E4BA59A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4" creationId="{90C0A08E-9F53-AA5D-A837-A235F588F5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5" creationId="{5DC90EE6-56D0-D7F2-3174-E2757098C69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8" creationId="{308328AD-908F-FFA6-B330-24FD9E97D6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9" creationId="{25CC2182-601E-7E34-A4BF-8D94D9A613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0" creationId="{0BD8BD46-50F7-9896-8E3D-3EABD6A453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1" creationId="{B1B5E081-FC13-301E-AF2E-11EAFF66C0C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2" creationId="{151036A9-F750-518E-AD8A-33DE5AC42C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3" creationId="{FEE0D2FB-90CD-54B5-C370-5C131F5C6B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8" creationId="{2B4CEDEE-381C-55E5-6AD2-75CEB480A28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9" creationId="{B709D6FE-B35A-922F-AE3E-7D85540E4D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0" creationId="{80EB2386-49F2-03DE-003B-EB81374E0CB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1" creationId="{42AEACB0-1A35-3023-5324-3A068FA7E60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2" creationId="{E19F342C-08E4-B81E-6CFE-9B38E3D35BF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3" creationId="{D283C3BA-4A06-D4A1-1B11-F071A953DF5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6" creationId="{321245E3-2BB4-9854-9647-4630AC252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7" creationId="{3FE392B8-59AF-C7B2-2C58-49C8AC25909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8" creationId="{9270B072-DDD7-3433-FE04-51EDABA41F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9" creationId="{C015B65B-52BF-CEBD-B2CB-77F7851164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0" creationId="{AD373DC3-3C02-67A4-8158-2DA5BF46F7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1" creationId="{89A064D7-A77A-4558-ADEF-271D41AE792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6" creationId="{8ADE552F-82BB-B458-0B93-22811DC9EE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7" creationId="{337CC54A-3666-B79A-0137-E6E4F54E21A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8" creationId="{A330EAD0-E1D4-C31B-447C-3E9D2CEFC87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9" creationId="{ED37BDA7-521B-DFED-A40B-77E245B69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0" creationId="{C0CB3AF8-A338-1D18-CC05-3606D00FF58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1" creationId="{D4630243-9D55-C4E7-6FB6-195297E730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4" creationId="{27CAF794-C03B-C728-4DEE-22DA9E897C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5" creationId="{DB6C30FB-7D2D-2F40-FDA3-8DA10EFD822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6" creationId="{43C20383-A86A-0CE1-158B-BB1F8A7C5E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7" creationId="{8B60725E-D6E3-39CD-0524-C9A626112A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8" creationId="{CB988B35-35B1-B26B-E467-5A7347CB46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9" creationId="{8DBEA443-9A02-0DE0-2C67-63429E36E3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4" creationId="{ACE41563-11B1-50A1-546F-7EB70508BD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5" creationId="{8FC94F5A-810B-0B01-92B4-5CC3E807E66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6" creationId="{DD752292-FBB8-F7CF-E325-1966C937E7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7" creationId="{5A3AC279-7407-4C38-934F-F3F026612D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8" creationId="{97373878-F872-0C76-7B85-5F07F11A64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9" creationId="{01BD169A-5622-D886-AC4C-90CEE1A98C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2" creationId="{EDB4A2F3-402F-4E53-E947-C854662C160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3" creationId="{93D36B29-9BFB-2109-A555-3BC9D28F88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4" creationId="{8D5C5840-056B-DB25-94CB-F37A893C61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5" creationId="{5C189702-794C-D793-D62A-A2E8862644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6" creationId="{A56F7264-AB6E-5024-6868-4350A0759B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7" creationId="{76850EA5-951A-2DAF-F327-4628EBE58CC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2" creationId="{AD1B4AD5-441A-76C4-FC3E-46CDDEAAFD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3" creationId="{7524FED8-2713-9B04-F03F-E1C599198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4" creationId="{8ED22C48-9B50-1783-3C42-E55FBE2558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5" creationId="{E4D83C4C-28EA-7B0C-01F9-585C7D49E3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6" creationId="{D42C0870-2E4A-7916-B963-8818CB1DD0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7" creationId="{4C3E3ECF-147E-D7E5-D867-92D8AC88E30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0" creationId="{8CFEFDE1-E49C-AAE5-5F33-F7EEB79999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1" creationId="{E9030296-DCEC-6A59-D13B-C02B32BA23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2" creationId="{A5C5BFE9-D075-D66D-DDD2-8765EB3FEBC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3" creationId="{44A52826-19B3-6980-C2A1-01C380F9B6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4" creationId="{6EBBBEE0-0E7E-E3A1-CE7C-7883D42053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5" creationId="{2AF16D86-45BE-5837-F789-4E6E43013AA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0" creationId="{A667163D-D768-6105-6114-AF4F73E99C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1" creationId="{E17D174F-6C10-55A8-73B3-A2A9697D261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2" creationId="{AA7572C8-2ADB-0DFA-AB56-5938FADE9A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3" creationId="{8F013A31-36AD-07E5-2C94-CC09A320A7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4" creationId="{F5FAC90F-A2CE-2A82-2DA4-280EC507569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5" creationId="{9F008002-7211-D98D-B6D2-C885AC4ED8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8" creationId="{70710644-26BC-6CDB-FC5C-8A11E1C638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9" creationId="{7A6FF7CD-4CE7-72E3-E72F-325515CEDB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0" creationId="{8DBE9037-83D3-C4BB-10EC-516E5156B21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1" creationId="{60DD366C-BEB9-4D35-9EF0-835CDF42F0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2" creationId="{23012609-9712-EBCA-66E2-9401A91C3B4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3" creationId="{ACF4566D-DE27-6841-C972-56EAD30CFB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8" creationId="{96A21F00-C765-9188-3461-D8199C069BD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9" creationId="{A0C60F20-8499-2E94-9263-3A062FF1C9D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0" creationId="{600BAADB-3758-FA26-3982-9FC653CF971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1" creationId="{6FA9E386-79D6-D5E9-ECD8-611FDE7878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2" creationId="{74726EF9-16A6-B9F0-8729-F43EF74396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3" creationId="{88EA6119-22C8-262E-DCCD-C678762BF9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6" creationId="{4A11B0B2-B0EB-F656-044A-BCDE048919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7" creationId="{77F868EC-8700-92AA-8BAE-66B1F7B3BD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8" creationId="{622AB1B4-63E9-1C67-5153-F97712D86E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9" creationId="{2CDD9B89-7B91-19C7-EE3C-DAB25F8D41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0" creationId="{2ED0D915-0D58-91A3-7E34-D7FE177254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1" creationId="{7D77D76C-4909-481E-8642-1CD442A775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6" creationId="{0AD759F5-B343-D5F7-B20A-2BEDEE1189E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7" creationId="{E1C48EC8-7542-8B00-E43D-8B275E2C65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8" creationId="{E25E73CB-895D-9A62-8A5A-69D54CCBA1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9" creationId="{03908912-EC62-101F-125C-A89C292A1A9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0" creationId="{E32071CC-227B-DE7A-47AF-7503135D653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1" creationId="{1089A175-8245-712D-7BD1-77D78206335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4" creationId="{69B71F43-3310-B4E0-A227-0D052C7A5B7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5" creationId="{D04CFB46-5B07-2596-B99C-53278564AE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6" creationId="{6C7FACF6-756E-509D-200F-EADE3D3C18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7" creationId="{A8C170FE-38CF-5F45-68CB-0321AC42A43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8" creationId="{02AD561C-D727-E2A1-AB3E-20948A9B76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9" creationId="{78249D2D-5A5B-11C6-169F-7A245EE2D54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4" creationId="{C288CCC3-5CF3-4AD9-BD59-F49EF9AFEBC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5" creationId="{29EC7342-E600-56DD-C600-721BB12DA3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6" creationId="{2967E0F1-9D39-070C-A4ED-C31C8BC387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7" creationId="{59FAB906-B001-0826-4DCA-8CB6FE652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8" creationId="{9097B4C9-F50D-C4CE-FEFD-DC4A39B1BE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9" creationId="{51330424-5AEA-F27B-FFE6-E4B12C03753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2" creationId="{CD2A52B9-4FF4-071E-A340-6A6E1DBEB15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3" creationId="{AC4C6AD1-2825-FE45-17CC-F9BDAAA3357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4" creationId="{0386E4E2-DE2E-414C-3E42-407615EC9A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5" creationId="{605A1025-D61F-0E11-75E1-2D278F9A23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6" creationId="{224A7C39-C7BD-B3DF-0C70-9A19BD29C5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7" creationId="{E2AD0E01-2942-7688-CE72-3A5C7898B62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2" creationId="{A9502EA7-B9E5-4D69-05EB-64DA8D4A24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3" creationId="{2FEBE8E5-FAD0-615C-F1A5-53B0ACA12CA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4" creationId="{6ED5F88E-CDB1-A8DB-8E1C-565BFBC697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5" creationId="{0C9C1614-3165-5206-D183-4A8CCFE540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6" creationId="{EDB2E288-4725-EFEE-7059-CEF5F5A88D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7" creationId="{AF9DAFEF-4F67-2921-346B-C8866990037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0" creationId="{41825FB2-3893-04F7-1A3D-4A1B06523AD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1" creationId="{777815F8-A5AA-AB55-7C5F-4D85CFCE7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2" creationId="{BCF14E23-79D9-A519-A9F5-0F799026D6A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3" creationId="{773E0DEB-193A-DA89-4560-51601141BDA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4" creationId="{7CF187AB-D552-FE86-976C-A14E8C3E67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5" creationId="{995A2379-E13A-152C-2A95-32E51430BDD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0" creationId="{5B829971-D168-45D1-A342-9564B2FA77E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1" creationId="{C13E24CE-9819-E93A-9337-52D8EEDB25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2" creationId="{9FEABA45-D463-FEED-A69E-362E986D81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3" creationId="{F73CC964-B768-6EF3-57DC-8F29AF4394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4" creationId="{9F0F6BAA-8A1F-EF32-91AE-CFD6CE43AC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5" creationId="{6686738E-E4DE-CEC6-AC8A-F46204C935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8" creationId="{CB2CF1ED-738D-1CF0-4F00-AE48233E8B2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9" creationId="{02432F2E-D9A7-C172-8CA2-6FEB60CD5D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0" creationId="{32078D90-CA25-8F04-898A-CAF4F3FAB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1" creationId="{2CC64DEB-BAE6-DE2A-17F3-1F9F38E1AA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2" creationId="{E6C26823-C003-ACD4-95B0-BCFF991771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3" creationId="{1DCC0665-F55E-5AF6-DA9D-1C2B65DFFC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8" creationId="{32BC19CF-CB4D-C7EE-9DB6-88476F93E1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9" creationId="{A44CF0D8-6E61-ED18-89E9-E4079CCD795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0" creationId="{276AED13-D649-1C96-D5DB-CEA9C7AAF3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1" creationId="{60EA3DB4-B916-108B-5047-567DBFFBDB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2" creationId="{306660DF-DBDA-CA28-C4F4-0874F9027F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3" creationId="{AEFA4057-0A55-C239-52F5-306BB9641E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6" creationId="{A1FB52ED-01DC-3BB4-2684-D59A7C03A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7" creationId="{2FB14880-05A1-C320-F863-E6E15D7D39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8" creationId="{DF32F818-21FA-3B0C-E900-E1F8AAD8687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9" creationId="{28BEE18C-452D-CCA0-B738-93FB86191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0" creationId="{F6EAFD43-BE35-3CD0-E6B4-2326EE62A1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1" creationId="{E12FA84E-D8DE-1C76-C05E-7310A0C6605D}"/>
          </ac:spMkLst>
        </pc:spChg>
        <pc:spChg chg="add del mod ord">
          <ac:chgData name="Cathrine Duedahl-Olesen" userId="0f4ad920445e6980" providerId="LiveId" clId="{9BB04C64-65BF-4D03-BC82-A3C9E3A20544}" dt="2023-02-03T14:12:18.703" v="2072" actId="478"/>
          <ac:spMkLst>
            <pc:docMk/>
            <pc:sldMk cId="3851397569" sldId="265"/>
            <ac:spMk id="3112" creationId="{7E063845-969E-BAA3-E278-AF81E7096A9D}"/>
          </ac:spMkLst>
        </pc:spChg>
        <pc:spChg chg="add del mod ord">
          <ac:chgData name="Cathrine Duedahl-Olesen" userId="0f4ad920445e6980" providerId="LiveId" clId="{9BB04C64-65BF-4D03-BC82-A3C9E3A20544}" dt="2023-02-03T14:12:13.973" v="2071" actId="478"/>
          <ac:spMkLst>
            <pc:docMk/>
            <pc:sldMk cId="3851397569" sldId="265"/>
            <ac:spMk id="3113" creationId="{B1790B45-CCFE-6BE4-B45E-550791B4681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19" creationId="{C95EF5AD-EC9A-C745-856D-1E6BD6BD73D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0" creationId="{CB6C90A4-F7A4-6F8A-65F8-F3FB3E2FEA0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1" creationId="{6F03587D-FBD4-D93D-B5F1-37DC1468C6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2" creationId="{1F15B469-69A3-747C-0628-32D9710701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3" creationId="{A7FA09FD-D652-B3DE-704F-45D4AEDAC24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4" creationId="{12723153-ED93-0B3F-563D-E0165449F79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7" creationId="{A996E18A-517D-7ACE-EC30-660AB72D9D9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8" creationId="{A11062B7-15CB-FE0A-BF90-AF9CD91CBD4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9" creationId="{9DC7C11C-DDB9-0D6B-5250-AFAA7BA306B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0" creationId="{C2A9DB61-339A-7CB5-8A30-D7CFCC20927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1" creationId="{EF9D8658-B56B-BB96-D9FD-7139D9B01E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2" creationId="{1A758A49-012A-080C-DD6C-A0B575E273F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8" creationId="{4D9258E4-2994-C31D-454F-8ECEAB03414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9" creationId="{30967DF0-50CC-E8B4-9EF3-DE99C429BD9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0" creationId="{B98AFB85-9EB0-9035-F919-D5FDA8041FD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1" creationId="{E94B4415-4852-7C3F-BA01-A4F4EBE8B1C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2" creationId="{9D1F282A-0553-76E0-5AD5-E13DBC9AE57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3" creationId="{365CE1D7-E283-2960-1776-CD3275B360D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6" creationId="{A0E2832F-E8AF-95D9-EB28-CC7331717B5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7" creationId="{DE8F0AC6-96DE-CEDE-8ADA-3B6CB34B157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8" creationId="{DDA58EF2-AAD0-0760-589C-4FF3B3C2D23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9" creationId="{BE180C84-35D1-BEB0-4971-9C98344A0BC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0" creationId="{DA1C7238-F7CF-AB55-47FD-95297DFB758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1" creationId="{8A4F9B8B-6357-2BDF-D879-6CE2CFF71F6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7" creationId="{E9D821BF-EC1A-0ECD-C6BE-746C6B7EEE5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8" creationId="{D753271E-8CD8-923D-3190-40D4B081C8D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9" creationId="{E96DFAE3-AA78-BE2F-F8DC-CE3C8F3FFF6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0" creationId="{0C5AD76C-9FAE-03CE-E72A-628BF0AF403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1" creationId="{EED5B970-4C46-0CB3-873A-DF60E8A752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2" creationId="{AB785CE5-0DE1-466D-53D7-15532E7992B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5" creationId="{5456DB81-89AB-CD15-E680-8BCA22B96D2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6" creationId="{B65CFA56-669C-9131-2809-AFB4CA5440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7" creationId="{D78483E3-8433-6355-373E-AB9E8214861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8" creationId="{BE02C334-1447-E8B9-E6FD-45F0A088D52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9" creationId="{F9FC7F8E-5206-1E42-FFE4-D6A3ECD5F68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0" creationId="{6DC2BC11-3850-C464-4D8C-8F346CCC1C5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6" creationId="{FB7960F6-2D47-BFA4-85B0-DE0547EBA65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7" creationId="{50AC3391-83DB-5D98-31E4-3AC75BA4DDD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8" creationId="{F3E7E755-ECFE-07AC-0CB6-3887A1BA91A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9" creationId="{57AEE490-BA45-1FFD-18BD-84F421B4F1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0" creationId="{5E52FD1F-8882-0486-13AA-0B40D1EA9D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1" creationId="{59152B29-0B0D-4D95-8FF4-47734A85F5B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4" creationId="{A5925D00-A639-5D67-2C7F-FDBA8AA47E7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5" creationId="{975DA93E-5F4F-C7DB-1C6E-60BFA424440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6" creationId="{697555E3-E58E-9BCC-AFED-D470CDB0A43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7" creationId="{EA3E54A5-01FF-0252-28A7-990B1CF31F7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8" creationId="{67877F63-EAA6-4FDF-814A-636710265B0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9" creationId="{21685BFB-A32B-A3C1-7894-7915300C6BF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5" creationId="{26D0A669-2A0D-D1E7-9C06-ECF48B2A2F9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6" creationId="{49167454-7B7D-B27A-8551-CA69E9E90D1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7" creationId="{3644E11A-CF77-E1A8-2555-BEB27454A4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8" creationId="{2D2E1AF2-6296-E8DC-0EA3-7D19C4DE25C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9" creationId="{A0C102BD-3B0E-5966-435D-1ACC1309CEE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0" creationId="{04696A76-A8E3-8EC4-5AF5-8E8068580419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3200" creationId="{2A639D1C-00B3-3F4C-5A2E-7907B687952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3" creationId="{407EE547-5BF7-424B-C5FA-0A04E36C1E6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4" creationId="{B31B77A1-0F42-9DC2-F913-B62501E8274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5" creationId="{DAF15F0D-7E97-2AB3-4EFE-867CD2EF95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6" creationId="{0E79E101-FA67-B728-6BD3-7811D9220FE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7" creationId="{30C40CA5-A5B1-EFC6-E4CF-E2DDAA6141F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8" creationId="{E5DCA648-2E6D-7D2E-661B-38ED8DA5CF6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1" creationId="{8CEEB06F-2150-A7B8-E3EB-94B5B506BE1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2" creationId="{C9D510E2-F739-885D-70C8-8953875DB04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3" creationId="{3D37A9F1-53C9-C77A-9845-15BB15748D7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4" creationId="{3D26C91E-CF0C-13F2-1F01-618A43A242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4" creationId="{FFB5A586-B4E6-A40E-E205-A3BCE6034A1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5" creationId="{343264A2-A0C0-5099-40AC-3303D656842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5" creationId="{6D83FCF9-DF3A-9382-EB83-B7849E1C599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6" creationId="{77A68FE7-5E02-B97F-4407-78F2567571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6" creationId="{A8735554-3CD7-727A-A381-ED78C3F2B03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7" creationId="{41D84D1E-AED8-6E14-4025-6D345E6609B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7" creationId="{86A511E5-58C7-C649-DA5C-10089925A0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8" creationId="{07227A45-A01E-C0C6-43D5-7E4550B48CF9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8" creationId="{799FEA48-48DA-E84C-B501-A28256DB129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9" creationId="{0B4D5676-E4B7-DDF1-43CE-8F00C21EA49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9" creationId="{F598E011-8D35-B959-4114-1DD98EB001E2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0" creationId="{44D4CCA0-21C3-F355-839A-1B364B46F3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1" creationId="{B06F7916-4314-CC59-0E18-9413FBAA04D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2" creationId="{3B3EEF42-8DAA-13DE-0D6D-10F323A3396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2" creationId="{B02C156D-4012-3511-A389-8FE0C0413445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3" creationId="{986D1F8D-BED8-28F6-2628-C3F9603AAB0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3" creationId="{B59AB178-6634-35F1-FE89-6E0745811D2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4" creationId="{4CC8DD08-6E93-F10C-B3D0-C2C94B1B23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4" creationId="{C8382E3E-D4DF-60B4-4D18-081E2C512C5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5" creationId="{0F97D640-35EE-40A9-9A2B-53477719B69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5" creationId="{DEE7B17A-F733-31F7-BA06-DC30983E12E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6" creationId="{09976012-E908-9230-572C-3B4ECE1901A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6" creationId="{CA135D6A-6C85-F977-84D8-33630D02BD0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7" creationId="{39673A43-F467-CAAD-4D07-B34A246FD7D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7" creationId="{F41D2CA3-C6EE-69D8-49C0-CC8C4A69F2A7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8" creationId="{404D39E1-53F2-1489-30A9-BA0288C81F7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3" creationId="{6090086D-4236-CEE9-BF8A-D0B561390E3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4" creationId="{2222FC22-71AB-3B85-1B2F-2BE8E0B7233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5" creationId="{71FE025E-C1CC-0C94-1156-C581693279E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6" creationId="{CE2F04BA-049C-6CB3-8721-173A5EDF4B7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7" creationId="{B3BEB435-AA7E-5544-92AC-073601E114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8" creationId="{C862ABD5-FA8B-BC9F-DA99-980BF589548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39" creationId="{B8F32E7F-E092-25D4-68C2-C97B1ECFE2F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0" creationId="{FAAEA55C-64D7-6B32-329D-B894488637A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1" creationId="{205DA1CF-B2AA-0179-559D-2361C89061A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1" creationId="{869FF94E-163C-7C0B-7BC9-9E10C25CFB41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2" creationId="{28B94B38-1584-F4E5-1E96-2E636986466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2" creationId="{5FE907E9-2B5C-466B-9627-B5A936E75EB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3" creationId="{1ABEBBBB-F8E3-3A2C-2576-807162259E5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3" creationId="{5B1BA83C-D04A-EF08-86E4-17F091273D7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4" creationId="{29427D12-A633-0752-7283-2C8BC8A2D2D5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4" creationId="{5844CF2E-1E50-D0BB-8237-D9A91F913AE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5" creationId="{4C904B71-3BEA-F160-7315-0012DE1114C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5" creationId="{F0A2DC82-7919-2B28-BAB2-3B1DA833051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6" creationId="{32E0828D-1BB6-0531-A6EE-8726A0442293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6" creationId="{CA7AC6DF-E81B-2D57-A3B1-7351ED3428E3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48" creationId="{B8C11BE3-BF97-BD67-78C0-475645E32B8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2" creationId="{D1BA0907-8A71-822F-12FD-5CC8CE4F10D7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3" creationId="{45399CDD-41FC-456D-1098-36B248242920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4" creationId="{FC52062C-466A-E440-6F9A-AF4220EB6B7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5" creationId="{21751EB5-5EFA-14EB-0072-122CD5C210AC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6" creationId="{0CC09DC3-F5E8-DCCF-2E6F-49F137A94D72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7" creationId="{A20A6DC2-6706-14D0-C3DA-48428D7972A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8" creationId="{FCB0C8BD-580A-EF03-ED3E-038AB10CCC8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59" creationId="{02A2AE2B-14E4-4AA5-D28C-DF1BAB88207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9" creationId="{26B57458-FDEF-6AFD-F5D2-5A5B691F9BD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0" creationId="{634BE189-5CF8-664E-8FE8-C3CD35751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1" creationId="{8B4D6BE9-B2C7-9759-AD23-342750A6AEA4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2" creationId="{21DBA339-D804-C1EC-EB6A-D3CF078EF190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3" creationId="{6179C74D-4E39-8436-48F1-046B78EAB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3" creationId="{FF9FDBAA-B383-AF1E-1DFC-86F0BF346236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4" creationId="{9AAD70F2-EF6C-88A5-9636-96D0204DBF38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5" creationId="{1EE5A211-A33C-E280-8D5F-33C3AF906C8A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6" creationId="{26AEAB78-CAF1-965F-FA6A-2A95402768A3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7" creationId="{C622BDDF-732B-35BB-9C6D-68DBA313B74C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8" creationId="{7AB9B3BB-9BF1-3372-9E6C-955A38FA69F5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0" creationId="{0F383A59-E7EC-D048-F2BD-2AE9E9213DA9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4" creationId="{B1179262-CE9A-4F04-CCF3-84A88DA0BF0D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5" creationId="{64B5D37F-85ED-65FC-B37A-5EF426068B38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6" creationId="{C3C15A36-9626-4581-AA47-CE909FB6C8D6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7" creationId="{115CE9AF-B02F-CB7B-C865-B90D37640064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8" creationId="{AD4F47F9-8520-E24A-6053-0DF2BAD2612E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9" creationId="{6C9C6B00-7D56-BC0A-0C4F-FE9AAC1490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1" creationId="{E0879D28-7422-8EAD-D721-5C672F191F9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5" creationId="{84B8EAF4-0D06-0DE2-425F-336958B7527C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6" creationId="{67F028FA-2019-46B4-F925-49DABBE08752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7" creationId="{A72840DA-D81D-7647-4409-5F75B6395255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8" creationId="{CAC5978C-4423-B6A6-8F76-906B062A69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9" creationId="{43A2FF73-07C0-7227-765D-F8F2D55A08F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90" creationId="{1CB81989-285C-5582-6FC9-9C030A0DB4AF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2" creationId="{B2BB481E-DF84-7FC0-8836-D78ABD8200A5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6" creationId="{F33F16AC-213F-9E25-3CB7-51BB1794C76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7" creationId="{7D80A8B3-4925-1B88-BB5C-36E0D9470C3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8" creationId="{20199F1A-2EEE-D6BC-ED00-B4223C0945AE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9" creationId="{EF585EAF-EA01-DA0A-3C3F-61B43057E881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0" creationId="{68F075F6-34BA-389E-0C80-3C7EFA10CA1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1" creationId="{7EB645D2-F4DE-AC1E-77C6-8D72B02D09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3" creationId="{6B1963E2-CC50-A734-BDB7-65BD4D874B66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7" creationId="{C7B8B32C-A093-50C4-9246-7D5ACD4C2BCF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8" creationId="{FF64CD0A-0203-9229-5C8A-33D249087199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9" creationId="{7B555B1C-D64E-7E40-9A03-407BEF44A9C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0" creationId="{D4D7468F-991B-EC78-9DEA-E21072FF2B1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1" creationId="{21254FAF-7E5D-E815-20E1-2755546708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2" creationId="{1C861B46-31AB-1D67-C2EF-2A3260B7C96C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4" creationId="{ED2813E6-BBA1-6EAB-2020-9EF7013B754B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8" creationId="{FB64A9EB-7DF3-B9A7-DD64-07F62D9A006D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9" creationId="{FDBCBAAC-D45F-440A-DAB2-355F66CF6B2A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0" creationId="{64AB9212-3FD6-F0E4-466B-2C967FCF80E8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1" creationId="{3D53A653-1426-9106-C08D-5D8AE8AA0A3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2" creationId="{FD2C8B2D-78A6-2213-FD99-B2A35D3225B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3" creationId="{976DDC71-9D82-1421-6A07-9C5BBFBD0B86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5" creationId="{EBB93E30-78BA-E91E-09B3-785649C1011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8" creationId="{7472C238-AAFD-0CB6-6777-4ACFAAB31DBF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9" creationId="{03971303-E50B-E92B-E528-4460F112EA38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9" creationId="{60D1A71D-D14D-3051-8101-1D4830AF9177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0" creationId="{34BDF253-EEFE-CF57-F129-A5F09726F75D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0" creationId="{58BA881A-B960-06F3-BC3E-2763FD5241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1" creationId="{947A106E-E4B9-0DA4-1823-0232065D8B52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1" creationId="{CDB048CB-DACC-3FBB-7573-757EB2758734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2" creationId="{ECD5A4CD-5D1A-095B-C04D-21897B780309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3" creationId="{3F2125CE-B0BD-F0E1-3A7E-5CA0CD7A552F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4" creationId="{5C780DAA-D290-0C8F-5D1D-4AE59DDF5DC2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36" creationId="{5D4D288A-2CD7-43CF-D988-36466B772DF4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0" creationId="{9E638F08-CDC2-096C-B20C-3E842CED97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1" creationId="{CF85CD14-C9F9-0A42-3D62-3068C3B41EE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2" creationId="{7D6E7395-E33E-721F-CEBF-F242031269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2" creationId="{AC002D21-C46A-27B3-37D2-9F466BE932F1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3" creationId="{3FE4008F-4361-CDBB-2CCF-C145FF1124E7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3" creationId="{4AC1BEF6-7D4E-3EDE-6487-E023E06B77D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4" creationId="{0CC98AE2-E57D-CA75-85FD-804C249A878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4" creationId="{8DC52505-3FEF-86EE-98E9-422CA7DE757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5" creationId="{75E61D4D-6BC3-9FF5-D21D-9C920782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5" creationId="{E2854B03-0EC2-E2CA-6F73-DBC867D0B39F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6" creationId="{B35D9861-F41C-3294-AF89-05DA79643CB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47" creationId="{1213E8C0-763B-FEED-B439-699380A2BBA7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7" creationId="{57634AB2-E2C4-042C-B3F0-7328AE6F862E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8" creationId="{0C0122E2-5FD0-64D5-B459-878B194AF5C6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9" creationId="{FF2561E4-0FA8-EC70-D076-7C1CEAD8F4A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0" creationId="{0F5AC692-D1A0-F8BF-FDBD-2461809B88B5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1" creationId="{719B62B6-FE31-E835-E3AE-B15EF0B658F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1" creationId="{C42C1A73-1510-A21F-EF6C-2DA006CC809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2" creationId="{79F03FE1-E224-F988-34EA-39F86BDABA05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2" creationId="{D4E0428D-7CFB-0A18-B45F-2D004D2C623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3" creationId="{1B66797A-B2B9-08CD-A724-571ACA1C6EB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3" creationId="{468CA60E-BDEF-2CF7-1509-0E3EE161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4" creationId="{47F7B106-8BEE-C3BE-A260-60E1C0344ED8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4" creationId="{DEAF210B-D20C-A0C4-0812-D1AF164C59AE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5" creationId="{4927B4F4-E264-285F-7728-5ECD68F434C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5" creationId="{5D52926F-5C1F-09E7-6000-0FD462F8378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6" creationId="{11FBFFF6-6949-5838-B70F-F90B990912AF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6" creationId="{144C21FA-A9C8-8321-1DDD-0DFCC1CAD23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58" creationId="{7B702417-D657-24F4-F1A8-38D6A2E5855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2" creationId="{AE18ABFF-594B-B9C0-410A-52C7B18F608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3" creationId="{1572E398-655F-0CAA-D0B8-35E718105C9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4" creationId="{06655D30-6462-E4AA-7346-E7355D9D9CC1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5" creationId="{F89DB081-42ED-26F2-D023-CBC8C25A05B5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6" creationId="{ACEC850F-7A14-383D-B8F2-B41A2297704C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7" creationId="{E125491C-F2AA-E38A-7519-FD90AA513F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69" creationId="{BA88F4A1-C251-F504-B5E6-FB19AC5909A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3" creationId="{364F7AA4-786F-F784-1EA5-3914D7EFE3D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4" creationId="{40147715-6FC4-B494-312B-2EAAAE9BF3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5" creationId="{BE8B08E5-DBA6-F031-B0F2-B89730C8D2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6" creationId="{7C6E1A92-CD89-FFE2-C7EF-6BC30044DC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7" creationId="{6915865F-A90C-2553-EB65-48D5C828F3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8" creationId="{DCE2E2D5-58ED-72D9-F3D6-742A0E49521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79" creationId="{6C1EC97C-5AF8-8932-7896-9CDED092D4B8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0" creationId="{452390F8-7FFE-1D3D-7A04-FF0EBC719414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0" creationId="{67B4784C-FE31-544B-7AD2-A53AEB82672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1" creationId="{768ADE38-15AE-1168-E2FD-AE996D3F7F90}"/>
          </ac:spMkLst>
        </pc:spChg>
        <pc:spChg chg="add del mod">
          <ac:chgData name="Cathrine Duedahl-Olesen" userId="0f4ad920445e6980" providerId="LiveId" clId="{9BB04C64-65BF-4D03-BC82-A3C9E3A20544}" dt="2023-02-06T13:57:29.983" v="3232" actId="478"/>
          <ac:spMkLst>
            <pc:docMk/>
            <pc:sldMk cId="3851397569" sldId="265"/>
            <ac:spMk id="3382" creationId="{B51F00BE-60DA-B5E9-41A5-78E0B98E8B61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4" creationId="{7F0388D4-C588-B01C-CA20-E83D4DA746A2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4" creationId="{A5483001-21FB-966D-A32D-95F099B5C763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5" creationId="{6D6D82F2-14C4-9E2A-52CE-9C16DB15633B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5" creationId="{B4DA02F7-EBB8-66F9-A750-4D121836B59D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6" creationId="{41BD2E51-E1FC-4945-CD3E-2204CCC63156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7" creationId="{15F21851-85E3-EDC9-7D2E-D6F23AFB9C9F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8" creationId="{4DA9FC99-9239-8EAA-DC84-3F35C41411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9" creationId="{15D2B504-3246-0126-E866-9B230DB67E5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1" creationId="{5FBB4281-530A-74C3-CB6C-C8D562430A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5" creationId="{0D935324-BEE3-049F-35B0-0D8D95D1E0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6" creationId="{5D752E37-841C-5E83-791F-C88F6C8B4C8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7" creationId="{9C9D962F-E876-EA9E-291F-6C9CEB460A0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8" creationId="{C6714F0A-D8F5-340A-873F-F568CB8CEE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9" creationId="{8090D5E5-2C34-CC46-8CEA-CCCED6A9B5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0" creationId="{165086E7-97BD-41E4-D58B-AA3A43159B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2" creationId="{3D87A8C1-A3EB-2E51-DF25-FCDEA17BEBA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6" creationId="{DD43DA09-3722-A21C-FE77-E91840447CD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7" creationId="{6B42CFD8-6B67-4D8C-68C3-F5F251FC6C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8" creationId="{929FEECA-C5B1-7636-DD23-BC60022D10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9" creationId="{90963712-361A-A102-B8EC-0DE2771CB5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0" creationId="{81ABAF97-3AEA-735E-AEBB-A113728C9E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1" creationId="{87E760BA-9BAA-8E37-7C18-D093E943FF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3" creationId="{C9843317-6205-3D90-C43E-83D2BDFBAD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7" creationId="{C16A1DB2-EEB5-7DD4-4825-2637D84DF7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8" creationId="{65BFC40C-7D74-E539-4BEE-301F7487335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9" creationId="{4A2E6FCF-F50B-DABA-D5F0-45FA052E943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0" creationId="{63A39426-74B3-4B87-9594-613DDB39A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1" creationId="{BC2FA613-969A-416B-D687-2794314E680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2" creationId="{17433663-79F1-76EC-A9B0-753B78979AE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4" creationId="{236051B9-B896-A0D5-627F-88F7DECA0A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8" creationId="{43120CF3-5A3C-C8F3-1062-7EC2F018F2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9" creationId="{B9F65049-1F0F-D7E5-B13E-100AE32629A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0" creationId="{7B0892E1-D62C-3EE0-47E7-797CF148D5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1" creationId="{3B0C9FC3-522E-9EBE-113D-CC581BB8ECC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2" creationId="{E4F85F93-275E-73DF-F897-8FA4C221245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3" creationId="{6232106A-C5BD-A064-C86B-2149B11DB5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5" creationId="{A80CDDD6-5D2B-CEB6-0A86-9BE8B5DBC7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9" creationId="{D66CAB5B-A96A-AC90-3381-654B94D75E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0" creationId="{19642365-C845-824F-AD5F-F9AE3A42092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1" creationId="{BCA4517A-1A56-4DE2-96FB-5886B5381A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2" creationId="{133C4AB9-1397-8FD8-4E5E-FCB2ED5CEDC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3" creationId="{FC2071DD-A8FF-5989-05FE-467415EE7C6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4" creationId="{5383BDF5-00AD-B6EF-9FAA-5D096A3A06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6" creationId="{EF02D560-F004-5AFE-7DBB-5E4C6C9622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0" creationId="{4C243284-9760-19E3-FA05-9E0F7E19D40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1" creationId="{DC5E665E-9DD7-E69C-331A-59E8A9199F4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2" creationId="{4F09C5D1-9C2D-822C-C62C-C374838AC8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3" creationId="{D5EBDB52-4018-C6AC-BC22-1B2D647AF24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4" creationId="{9E93CEE9-EDD5-14CF-E5C4-21C5AA653B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5" creationId="{5095188E-6913-0988-65C7-6CECB4A0989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7" creationId="{08E94FE0-4A85-3DAE-24FD-A4DA3FCB13D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1" creationId="{8AFB8B07-B87F-066F-F621-B66495DDE2C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2" creationId="{295F526C-1BD8-7164-315F-7BD1FDAA72D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3" creationId="{26961B72-A31F-12B3-BDB3-0E5FF2B2A7A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4" creationId="{DC4FB14A-95D7-D3D1-36C2-5C4A88ED862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5" creationId="{C5920811-0D68-035A-E021-2672966001A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6" creationId="{799A5BA9-F384-E0AE-BB40-07EDCE01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8" creationId="{CA0CCF57-B247-CCC3-B6D8-8FA5085B287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2" creationId="{8AD4D27C-41A8-AB33-CEDC-D05F37C084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3" creationId="{19AB1DFD-725D-6DA1-7F88-999443E236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4" creationId="{82D93776-F147-3E86-3912-00644753958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5" creationId="{F9A6FFBE-7A6C-B989-BAB9-D0E2FD83DC7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6" creationId="{5E4C2BAB-5F36-6B5E-77C4-22765C678EF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7" creationId="{9FC89461-FEEF-9F92-C1ED-4C2CA28A1E0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9" creationId="{19861971-CC4C-2805-CD39-C750C0CF1B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3" creationId="{64B1F879-1536-23F9-EF21-30F6D2B1C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4" creationId="{2E03FF6A-BF71-8B3E-077D-7CED60DE681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5" creationId="{4AD7AACB-1AA1-4B49-E2F7-E5C9CAD2283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6" creationId="{4C7C22BF-697B-1680-8292-53F4263C097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7" creationId="{38DA4A5E-BAD5-D696-4A19-F0C1DD30F5A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8" creationId="{1652A3CD-2DA6-99DF-97A8-85A6E43CD1C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0" creationId="{8104D707-5B2E-0691-221D-48E869489F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4" creationId="{C0E0B758-CC2D-BAF8-09EF-9FFC89C0E8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5" creationId="{5484D26A-EFE5-DE5A-7D33-61ED6978778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6" creationId="{F3147A34-85E8-4F1C-E830-29AEBD586F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7" creationId="{E78DD4BF-3097-BA8E-6410-CEFF0F20608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8" creationId="{A2BD2E00-B7E0-34B7-C210-3D7397AAC69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9" creationId="{73A763FF-0205-87E8-BE8D-F2641F5175C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1" creationId="{0C3C14B6-E6FA-728C-64EB-0B0ACB1DC0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5" creationId="{884A2164-A365-9C41-3AFA-1FA4ED528E8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6" creationId="{52D5A79A-86C8-EB4D-BB3C-0A77E812AB6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7" creationId="{44E13385-1D81-EB76-932D-3E33857E7B9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8" creationId="{1E58D3B9-4924-7C5A-4F2E-A440DC3C51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9" creationId="{529F613E-FE3C-289A-4906-BF0EBCF2F0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0" creationId="{2F1256A9-E631-B2F9-ABD5-BC96A35542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2" creationId="{05B230BB-E6D9-3211-040C-65079F0F64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6" creationId="{46965328-FD24-1B30-0C8F-18A004704F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7" creationId="{C34831A9-3595-5853-3D4A-29A22A46B98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8" creationId="{07043124-D6C5-DD73-FD1C-BB68394850B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9" creationId="{0144D323-CC98-03B6-0FDA-34F81BBE6C6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0" creationId="{A9CA201B-D7A8-F90C-4680-7EE3279A95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1" creationId="{C44F823F-647D-53A1-5BB6-71DDA73A79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3" creationId="{003B72D2-5CDA-B03B-F6E4-D5E043330B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7" creationId="{6C65D705-3DB2-303B-CEDF-672037B584C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8" creationId="{8BE0CE29-CC56-69AF-62AC-677B3EE4802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9" creationId="{363AE67E-45A5-09AF-8B04-5500E10849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0" creationId="{6551489B-E2F6-06D7-0FA5-56854EBF32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1" creationId="{AF6A2B60-7F7C-D579-11D1-1DC24D6A8E4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2" creationId="{A17EDD49-AB63-62F7-0C8A-43B9CB0C4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4" creationId="{C512F343-F88D-388E-351C-7AA0780D23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8" creationId="{385C8F92-44DA-DEBC-5DC0-305DB0692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9" creationId="{D0FD5444-8128-433C-F7FE-2D79DBADE05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0" creationId="{F38B4B07-1F56-919C-D4EC-1BE84F174A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1" creationId="{D26E8569-5A79-F57D-2FC8-9480A0D174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2" creationId="{B7AF0EFD-E48E-73F1-8767-386BAD7F77B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3" creationId="{56A4A4A0-DB74-4B2F-CB01-711F4AD7A59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5" creationId="{95E5B839-78BD-4630-402A-3CB28C4AA1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9" creationId="{A7454C36-7B02-87D0-3ABA-97283623206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0" creationId="{8AFA3EA8-3056-5448-BF36-25DAC951C38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1" creationId="{0C388715-E274-E57F-2657-C65BD852374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2" creationId="{B78A3D6E-FB43-60A6-A12B-8D819CF871B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3" creationId="{BCD8737F-47AE-B588-A90F-B272DE28063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4" creationId="{81DB2D27-21AB-D6FA-F64C-8347536B9DA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6" creationId="{B4607F07-F6BF-4857-5E3E-8D4587560F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0" creationId="{1648C58D-8B3F-F76D-4246-1C997E71A70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1" creationId="{C0E55B66-1C7B-E6F8-BFFC-BB99647C17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2" creationId="{4F83C531-88AB-B74F-803B-991BF7A4498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3" creationId="{C6C2565A-B49D-DDDE-895A-D062B36B7E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4" creationId="{14B9AB3D-C8A4-AC88-0B25-CEFACD96274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5" creationId="{3904AFE5-0933-5577-E198-3382F2835F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7" creationId="{22C0F082-A160-1F74-3D87-4F195B3764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1" creationId="{3606C9EE-7C82-A5F2-5B5D-AB6198B0B6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2" creationId="{27886D8C-A88F-B042-723E-B556258541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3" creationId="{66315D75-E91C-F1A6-BC88-40F31759F11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4" creationId="{E6D932BC-04A7-5216-4966-EB6AF43AF9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5" creationId="{3EB438BD-3130-638A-57B4-D5F276DDAD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6" creationId="{771F3B35-2D22-23AD-C7C4-5F60A08C20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8" creationId="{4F906688-7A68-7649-00E4-4890C3CD61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2" creationId="{807D3AD7-43F5-F939-1E19-0C6282E9FE3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3" creationId="{E86A6535-DF6D-EFAA-D6C7-FB76170D975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4" creationId="{B7FFD183-6965-A5B8-3E83-851A65BE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5" creationId="{DBC5F9B0-81BD-65EA-20C1-B76CFB4322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6" creationId="{21842D2F-CF35-14DA-C917-6A1E8823EB6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7" creationId="{14F551ED-D528-7B2F-248B-BDA27DE8D33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9" creationId="{CE5E25B7-1772-C13D-5B96-8A3F960B27F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3" creationId="{E2A6FC38-E8C1-841E-573D-D5FDE84D84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4" creationId="{39ACC65D-A1C3-17F3-4D0F-71D17C8E5E8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5" creationId="{E8137C5E-2571-01AE-B0EF-2E2992E4BC3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6" creationId="{0656AC43-ECBA-73E2-53C2-8C1B6A3465F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7" creationId="{6EB56743-9ED8-5168-BC7E-E625E15E58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8" creationId="{6E0ABA9D-1338-AB70-B64B-B588F4A304A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0" creationId="{2C38DFC0-0E6A-6EFE-5ABA-58A0F09903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4" creationId="{D24D5CA4-4073-D841-3761-DC8237B992D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5" creationId="{66D7F528-914C-FCE9-F409-05744521B3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6" creationId="{42CF1CAB-5B35-EBDB-BD02-F18B97FD534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7" creationId="{41C754F0-355A-7162-53D9-657D7386DE8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8" creationId="{1B403E16-34F2-EEF1-568E-46801978FE7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9" creationId="{C9C9B7CE-2C0F-E877-95B8-8EB557FAA55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1" creationId="{9D3D727C-71B2-4F48-FB1B-864F1825B0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5" creationId="{70F2BB50-6BDE-5F29-AE8A-14D2FD7A8B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6" creationId="{250E5115-DEF9-1D5E-15D4-DF8B8CC57DE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7" creationId="{76AF91B0-D5D7-7280-3013-3816D8EB94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8" creationId="{420601A1-96C3-146A-1A8A-6D47BD526C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9" creationId="{49734CD8-BB41-B832-4A1A-9EC73E36EEA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0" creationId="{2162EF89-146D-2A3C-F011-4FA29C9B9F4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2" creationId="{4B167260-F56B-C6D4-7859-FDDEE35D8D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6" creationId="{B94E054C-9EC9-174E-177A-9F1A925E2F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7" creationId="{F8D8B46A-C84A-A6FB-19FF-1E3C1168495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8" creationId="{B692FDEE-1521-0ACA-E908-3BB496B8B58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9" creationId="{25406513-E93E-4727-F172-5C91CB9E644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0" creationId="{E6C75DCA-92C9-F940-B215-263ACCD3CC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1" creationId="{86974C38-F0CA-82B2-BDE4-6549F6A5564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3" creationId="{ED12DE39-6E30-64BC-EC40-0A8DF938D8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7" creationId="{24F3DC04-A210-8C9B-68C3-727BC5BA325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8" creationId="{DB97C21A-F96D-9F62-FEEB-4034D77CB3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9" creationId="{E7FD5428-B76F-8699-7D30-7216E2F6F9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0" creationId="{E12F6FAF-5C40-05F1-CBA8-CD04225754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1" creationId="{789023A4-AFCA-A6A7-EC42-E7C18E3ABF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2" creationId="{C672155F-8A96-D71B-8109-5DE38699C29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4" creationId="{0721F6D5-0445-894A-CBF4-36991EF731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8" creationId="{9F5898DE-B181-3675-8E24-A867DC6263E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9" creationId="{4E99EEA5-FEF2-4684-3AE8-D748403908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0" creationId="{1A618997-BCB0-37A3-97A7-6437FE89726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1" creationId="{7C4E8BCF-DD7E-CD9B-CA88-C79E891678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2" creationId="{E7FF8DCA-038A-2955-245F-DECF2914FC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3" creationId="{2D78D412-E46B-66FD-D380-9C6AE547A1C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5" creationId="{24CC5999-E89F-EA07-C301-4339FCAA1F1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9" creationId="{51F3AE9C-2F61-212F-1475-F86D5692E6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0" creationId="{276BCB4F-9A7C-970B-3D70-38BF5AB24A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1" creationId="{FD48C801-4011-B735-63CB-0D3EA22A105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2" creationId="{2D55C459-B5D2-D711-2CCF-549D1EA9E5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3" creationId="{AC95377D-56E8-F515-C90D-817F5541EC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4" creationId="{3AE17D35-A283-05D9-7239-C4EC373052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6" creationId="{4F63AB2C-6E14-E75C-B130-96351C0C47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0" creationId="{97BBEDBB-26A1-784F-9E9E-B0486C7CD9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1" creationId="{96899330-24AB-84DC-6E3B-76320AD313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2" creationId="{FE8CC917-D4E8-08FE-12DD-74B5D07276A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3" creationId="{4CC2E517-B142-2D36-F8C5-271AB8A121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4" creationId="{EB482B22-3365-EE57-38FA-BBEFA42630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5" creationId="{CF99569B-48B0-5681-E1E3-2A2C16951E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7" creationId="{B213EC64-C1BE-4EEB-72F3-7413F800EF7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1" creationId="{6F02E762-91E1-F86D-95ED-B7BB8A4E682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2" creationId="{6A5ABBC8-F043-F5C4-7D9B-A0B69D2A2D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3" creationId="{23D9F6F3-326C-0D4D-CDB7-2A40FCFA37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4" creationId="{A579E4D3-AAE3-464C-16A2-DED50734EE9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5" creationId="{FE2B8566-8084-F31F-DACB-A2F338D111F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6" creationId="{73C50467-4734-F594-2408-25E1355891F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8" creationId="{DA066238-9E5D-B628-83D0-BEE8B2A0FB4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2" creationId="{4EC70280-D606-19BC-751D-03FF0E983D2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3" creationId="{E9EC3D54-4E45-0D31-4556-1FD062E3BB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4" creationId="{D0B81318-EB43-A4E1-9EDB-C4D5632BA3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5" creationId="{41719F1F-2E05-1A34-486B-3159DD80142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6" creationId="{58293AA0-EE04-9D2E-F57F-7F4B7536B8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7" creationId="{F9A02C1B-D062-75A9-8C40-670215670E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9" creationId="{EC0C84DF-9F5E-05E6-CF1E-7EA9D6A247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3" creationId="{FEC14709-2F0D-B4DA-8530-8197D4EF38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4" creationId="{F24930D4-984E-5B27-61F3-227E4B38FC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5" creationId="{AD0FD11F-0F3F-0D1A-8CBD-BF27E502FC3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6" creationId="{6F91369A-41A5-F7E1-8F15-8E58C0B39C1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7" creationId="{E36A785F-C208-3EB0-8458-B7E09CE82A0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8" creationId="{FAD80843-FF1A-F733-E54B-5059A95003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0" creationId="{E01AFE18-9847-F434-3759-EF8A6D833D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4" creationId="{E5552D8D-4132-38B9-5B5B-71CD898121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5" creationId="{E4FE1728-E497-6A07-EC45-683C8D468ABF}"/>
          </ac:spMkLst>
        </pc:spChg>
        <pc:spChg chg="del mod">
          <ac:chgData name="Cathrine Duedahl-Olesen" userId="0f4ad920445e6980" providerId="LiveId" clId="{9BB04C64-65BF-4D03-BC82-A3C9E3A20544}" dt="2023-02-06T12:25:56.242" v="2421" actId="478"/>
          <ac:spMkLst>
            <pc:docMk/>
            <pc:sldMk cId="3851397569" sldId="265"/>
            <ac:spMk id="3716" creationId="{8F22643C-F6B6-E7B9-2F10-FFD243FE7C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7" creationId="{9983C602-E055-A54A-FA9D-97EE925010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8" creationId="{6FE8CFEF-8C00-27B9-F945-60D6FB14A6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9" creationId="{D3FD1A85-9784-A488-4D46-778706B8B7F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1" creationId="{3FB85C25-CDB7-647E-7CB5-6AE7BF56CD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5" creationId="{3EB3D905-2C1A-2475-163E-0643354A2E2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6" creationId="{26AEC0C0-4CB1-E94F-CF73-374B3598D6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7" creationId="{DA84A132-5B5B-5BB2-6A1A-A075890507C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8" creationId="{BE01E5BD-73B5-932E-6AAA-D495224C22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9" creationId="{1C96D52B-F09B-80DE-B175-A3079ABFC8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0" creationId="{1F4F5BAE-C1E7-F128-CFBF-7E4A284B09C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2" creationId="{6E8D7F5C-CF5F-ACD6-BB2F-BBB9829D0B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6" creationId="{CE2FAF7E-4F58-9735-C21F-98108F70B9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7" creationId="{AE69E427-3FA2-E458-AA50-B3CAEC793A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8" creationId="{605FB8A9-FFD7-6DC4-658C-FD0617903FE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9" creationId="{00E4170F-125D-C1AF-7A3F-E1ABDE9CCD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0" creationId="{6F1F38D8-9FC5-D18F-3C4A-3E5DD51842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1" creationId="{64FAD470-FB8F-3CDC-3476-F8BAF54068F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3" creationId="{7A48680C-BF16-D438-902A-F7B109B9196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7" creationId="{A545C5B5-4083-C4B2-4DBE-8B7B079B1AE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8" creationId="{1ACEE0F3-BF5D-D59C-2F05-4716579FB9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9" creationId="{50F125F4-E4A4-E0DB-F2C8-BA870D7438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0" creationId="{E1977526-EE8E-63CB-238D-42A10F2ADF2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1" creationId="{43D150BC-67E6-85EB-12A7-8F8D68E9978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2" creationId="{CC32FA05-93AB-17B5-1D1A-77FEB5DE157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89" creationId="{B63BFED7-37F8-1E92-EB65-60E607EAC2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3" creationId="{4476D5FB-0916-3B31-3D4C-408E22E57D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4" creationId="{1A783D09-3835-E508-3E57-561CFFA563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5" creationId="{EADE1742-9F9C-AFD4-92D3-84B930F437C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6" creationId="{8190CCF1-AF53-D102-0321-8372E3A12B0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7" creationId="{B9B7EED1-36A0-AA36-86B6-C29B62F1B9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8" creationId="{B6E6B2A8-8036-5AFD-0424-45E7E67911E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9" creationId="{5648C1E1-A83F-B3C0-26F2-445D6D3AC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3" creationId="{5190B695-47C5-6D13-6841-3FCE50C480F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4" creationId="{D1D7D02A-192E-9C37-9144-E7AD93E02B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5" creationId="{77776943-6468-9A4D-20CA-12799FC568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6" creationId="{DBEB636E-928D-9BE3-2C9F-3773644081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7" creationId="{F57D39E4-F583-9CEF-88B9-72C8B70270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8" creationId="{9AE7A285-DE8B-73FC-CCA9-33778808CE6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9" creationId="{84F2120C-7912-7199-1125-29F9E5E59D8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3" creationId="{7607BDDF-5160-F22C-1ACF-D3670328A5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4" creationId="{0812D9E5-1B34-DAD5-90EA-B934E47019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5" creationId="{70096B1B-02AD-1F79-07EA-5B268A9C34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6" creationId="{4C802B11-07DD-3078-4708-C906F8800C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7" creationId="{D57AA0F1-AC34-AAFE-0F49-DEF4A752BC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8" creationId="{EF92356C-F151-657B-6E12-8221017C188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9" creationId="{5DEF9574-02FA-9DC2-FD8E-1DFF229D18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3" creationId="{DAEC408E-830D-4E99-6093-67860F4D53E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4" creationId="{D2B34616-BF24-2BC6-DF5E-C623F598A2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5" creationId="{6D74F5FC-71CA-B3F5-A430-1F166F0ACE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6" creationId="{5FDB22C3-8A11-B563-5462-9D44D53C180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7" creationId="{070B55FF-B1FC-06A1-6BE7-4AA75EA2BDC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8" creationId="{CF00F44E-8E12-8F44-398D-46B634B093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9" creationId="{E13E63DE-50DD-B29C-66B4-0780443C0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3" creationId="{39D3A41E-79B8-506E-4622-0515602DBA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4" creationId="{D0BA73BC-A45E-1440-2A9A-63C97C8E2D0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5" creationId="{0357FF59-167A-6099-364D-657AB3EDBD9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6" creationId="{897899F2-5F21-9A3F-11E3-308DBE4BE4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7" creationId="{99D88914-F9EF-87E2-C9CE-AA723F77930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8" creationId="{DB9D6F41-A52F-363A-0F0E-51E6E9F1A7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9" creationId="{A1AFE023-9DC1-0D2B-4F9B-4C7E2F5665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3" creationId="{111D89FE-A511-D761-263F-A4BD664E73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4" creationId="{A58660D1-A60A-DCD3-EC83-FAE4CBDFD3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5" creationId="{0CD76177-1C10-D993-C998-30C64B3952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6" creationId="{124A7B12-684F-1EDE-1324-59EC3101D57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7" creationId="{219A2D43-01A9-8C42-B5FE-4A687AF33D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8" creationId="{1F6FD92D-75EB-B5B8-26D8-20E1DFA808A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9" creationId="{06E8F9E6-120B-8ECE-AA90-DB82381AE77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3" creationId="{018AE78A-9919-4973-1DD7-C0929F10E70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4" creationId="{4C4BA7FC-9836-4A8C-DC0A-29F57DC4BA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5" creationId="{EDB44F82-39E8-8566-67EF-ABBBBE088D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6" creationId="{8B3A062B-5FF1-F8A7-C1D1-E2C28F545B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7" creationId="{3D24C057-5776-534C-F5B1-86C02DBDC6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8" creationId="{48A236C1-0ED3-618D-0B77-51B1653C91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9" creationId="{4605C7A6-E1EA-7818-98A8-FD167A6FCE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3" creationId="{02CC2C2C-A82A-A7CE-B63C-A3C2CB61F10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4" creationId="{1F383CEE-2EB3-B2D3-5B07-1D44191B56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5" creationId="{FEF5B2F0-443B-0231-34FF-9B8FDCD9135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6" creationId="{493FC434-7098-F03F-68F0-27A39B72246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7" creationId="{DF0EA830-5E8C-D8DE-A296-7395E929CEC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8" creationId="{C1BAF687-39B0-041F-71B1-15C28A7619F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9" creationId="{FF8B7DB1-E421-66B5-4CE7-605D61784BE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3" creationId="{7EB5A8C8-E7A7-6F8D-1784-BBAA693F07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4" creationId="{78BBFD80-3E8E-423E-4111-168EC7357F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5" creationId="{075F764D-D4E1-0999-F21F-585DBEF73CE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6" creationId="{62B72EEE-6500-7466-675E-1BCDE6D0104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7" creationId="{D329AAD5-EB8E-A49C-45C8-781868079B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8" creationId="{94B2B35D-B4D7-AE67-BD02-876E5787DF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9" creationId="{6F89FB99-4225-EDF5-B1A7-9B9FFD0018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3" creationId="{6EC38A2F-6962-6736-C109-A277C068D2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4" creationId="{A8C86FA6-8830-C5B8-84E0-6151BCDE6E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5" creationId="{287E0416-EBD6-43EA-206F-551A14F5C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6" creationId="{69E7194F-C047-C417-6C41-91F861B6E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7" creationId="{BBB40547-40B5-8331-6C1D-B5DB4E88E5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8" creationId="{92074CBC-A47A-6F32-674D-B4018AC1B9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9" creationId="{587F1622-F08A-DA49-B6F1-0130983D279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3" creationId="{369663B5-FFA7-6C3E-84E8-147D7951C4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4" creationId="{E5FA2CBF-06C2-2E2B-F625-72E61B6BF8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5" creationId="{774823FB-9094-F6A4-9328-D09A405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6" creationId="{20757E13-B574-2557-900F-826A95DB36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7" creationId="{5C62CBCA-9554-5E21-B1FE-9684026B6D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8" creationId="{C60DB6F0-D187-839E-8797-8BF6F6077F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9" creationId="{7875B462-FBEB-6FAA-06B0-56C3CE6206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3" creationId="{1DEF6764-0D71-08AF-A12A-E4B7EC4C80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4" creationId="{C31A1FE4-E90A-EF07-C2B3-795CC3649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5" creationId="{93C25115-2150-9E9A-639F-15DCC3A4FD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6" creationId="{B89A0408-BBD2-AE3B-C3D6-FFF3F8FD0E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7" creationId="{11F6909D-1F63-54AC-5E60-BB07F07865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8" creationId="{C1D4315C-C75A-E187-A9F6-B3B9F5E785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9" creationId="{5901AC63-F6DC-18F8-C0F1-9F967396221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3" creationId="{4A5E0BD9-8B38-D14D-1C98-3746BC7DD03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4" creationId="{009DE02D-6F66-619A-84E2-B5B147E53AD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5" creationId="{6DE4CEA9-F533-6228-3D5F-E15EA87A57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6" creationId="{BB634425-7C92-2FDF-A816-22BDD843817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7" creationId="{F94E6963-B0AA-DF46-0D09-7F14DD808FB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8" creationId="{D5819AE7-4C52-8AED-1D85-6D500B181EB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9" creationId="{4803BBFE-95F4-397C-F3A0-D42450C1237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3" creationId="{7E53B48B-CF9C-46C6-EBF0-49A5046D5C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4" creationId="{C91B5A4A-4CC2-F31F-D379-A698F4D45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5" creationId="{E6640120-2BD8-E8E0-29AC-ED58C896BA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6" creationId="{8AE2B865-AF9D-5D02-C71D-02D10382C5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7" creationId="{2088462B-AE9E-CEE7-F1C5-B4141AFAB7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8" creationId="{706121B5-7F7B-87C0-EEEC-36840EDE8D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9" creationId="{4D2443B7-F3E0-4802-0326-CF850BD285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3" creationId="{0FC285FF-7E15-3D8A-BB88-B0123319C3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4" creationId="{DC18088D-8E4F-E729-EA10-7C8B92030A6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5" creationId="{71450262-6175-82D9-E738-9B412F622EF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6" creationId="{CAB1C4DA-7B22-40E9-82B7-2B58D395A6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7" creationId="{F8F52ED4-4615-5477-5D32-07507214FA6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8" creationId="{A548F4E1-3982-5389-EA67-FCF5EA06803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9" creationId="{D8D6C33D-2174-6021-7B3F-CFF7E48D77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3" creationId="{13F18707-9F58-82DE-1CFF-70F6A5EE390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4" creationId="{3A442B26-F2C9-83E9-574E-9D54152D2A1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5" creationId="{1A57483A-5A67-2377-CCE7-34772086B9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6" creationId="{B0CC6FD7-B72F-5E7C-F02A-CD27591D01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7" creationId="{C59E2A9A-6B6E-530E-4BDE-0A94EB78E13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8" creationId="{0A66F232-746E-76A5-4DDD-00C88B9C65F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9" creationId="{89FD6581-4FED-838E-7FA4-F8A4CE36E0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3" creationId="{3FEABF0F-56C7-5887-1189-C3D125E3A3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4" creationId="{D7D7F010-9FFF-0F3A-838B-EE087E2B06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5" creationId="{3363FE7D-7406-039F-0EE2-8286AEC2D2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6" creationId="{24BFBBBB-75FE-CD15-A59B-E52F30920E6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7" creationId="{EEA5C567-0A6F-05CE-6A1C-FB40BAB941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8" creationId="{A0300967-61E8-E693-1C44-F16F234458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9" creationId="{1E8261DD-67C7-331D-4D3F-458F7DB7D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3" creationId="{E0D33ADD-FB98-D17C-FE62-F4282B8082C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4" creationId="{5DCFA227-6421-2C30-B5AF-3B9630A581E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5" creationId="{3E2FD16C-0A82-2FAD-7756-622DB2597D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6" creationId="{46290AF2-818C-5749-8C44-726CB529D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7" creationId="{9158F7CB-D44C-5B8B-6A1D-0EEB8D82AE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8" creationId="{10B21348-A2AE-9ABE-72E4-50ED0D973BF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9" creationId="{A97EA5B3-A985-BBA9-029D-35B93C04511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3" creationId="{9EA4C9AC-25BA-044A-0D85-593C8881D3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4" creationId="{3698DA36-9BD6-CA10-AD55-71626E0F514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5" creationId="{A5AF40FE-1EFD-0377-BE70-DDCEBEB50F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6" creationId="{51A47138-4E2D-0DD6-447B-BD99206850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7" creationId="{AC970928-F327-6674-EA65-BF5977F8BA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8" creationId="{EB427116-FE6B-DE09-8BD2-98EF10EF2F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9" creationId="{5195D9A1-3AC7-9875-B996-90D41628E5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3" creationId="{118EF77F-4B69-1937-253D-59AC4E9B12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4" creationId="{141F98F6-BB39-9673-9BEC-0467C18392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5" creationId="{0156D815-D9E7-6038-4035-42320AA4896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6" creationId="{424D6D89-849D-F144-9735-16503E7320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7" creationId="{ABF0FDD1-5779-AE20-D133-CCF7F38182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8" creationId="{E6392FB3-2CFB-670B-2814-273A4881696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9" creationId="{B7988431-F609-AB21-9AC4-EEEB2E5CB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3" creationId="{266306B2-607C-AB06-A2A8-48EBB96886A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4" creationId="{4056FAD6-BBB8-7FE1-B48E-430E329C68D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5" creationId="{DEC12A75-CCFB-523F-C494-CF8C3B632D8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6" creationId="{9F2A8493-50A1-D85C-51A6-220228F1C4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7" creationId="{BFF572D1-CD9F-133D-765D-7F620E851B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8" creationId="{5D021372-B47E-CF47-9DFA-C93F7DED5A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9" creationId="{0D1A34DE-08D0-92A1-0121-5F0B284395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3" creationId="{4C3B423F-E02C-08E0-E883-DFFEB5FE84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4" creationId="{411E0F6D-26E4-DF0E-655E-5FABB62E4C5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5" creationId="{859E8DA2-0EF6-5E5C-9796-E35020E250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6" creationId="{8D74C9CD-D98A-6BA7-A91C-B82E12A42FD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7" creationId="{D185B45D-5E0C-7D09-EE88-4A0AE421B1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8" creationId="{60233137-8C32-6D7C-148B-BC9E900F50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9" creationId="{C4DD5369-438E-B5B5-6FA6-6304B74E81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3" creationId="{B3D00AEC-CB86-F325-129A-368F883DC05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4" creationId="{280D3380-29EB-65D3-A597-D1064F28730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5" creationId="{E1F274E5-B820-2A62-8607-FE4338341D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6" creationId="{1FA7C2C6-2B73-1D89-76B1-C20BB372B6A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7" creationId="{AA241496-3796-381F-B07A-6AE244D7CC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8" creationId="{7DFEEECE-F0A0-7534-EAFD-B5C7AE1398F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9" creationId="{87E256EE-5E80-E659-8097-4F530BEAAA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3" creationId="{BA571B2F-A592-C3DF-357A-791610E7A1A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4" creationId="{79381EF9-C7C2-6BA9-E952-ABC87BC70A8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5" creationId="{D0F3FE1C-838B-1E20-997E-8368F5990CC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6" creationId="{54647888-79AF-C5CC-A9D3-0880A4811EC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7" creationId="{228AABFA-D5EA-0AE4-2D19-1C8BB26D484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8" creationId="{357FC233-3B0D-FA07-80C4-E8C062E3AE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9" creationId="{22D55AF4-80C5-E846-FFCC-282A0FF5F5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3" creationId="{22F21416-3A99-BEEE-D1A9-E78B6C08CD4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4" creationId="{8EF9EFB3-63F4-1974-046B-FA28923583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5" creationId="{E0F638E5-E330-12EB-BF07-C4913C7B8AA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6" creationId="{0E087A8A-7EC7-CA96-227A-50DD86A15DA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7" creationId="{F698CD0B-0F00-FF9B-1A93-AB0666FA14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8" creationId="{4CF42889-E4E8-9ADE-8F40-A16C103D1A6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9" creationId="{AF82F3BC-F534-F044-7B9F-F05DE019F53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3" creationId="{FD7D2921-BB41-8823-281B-ADFF84985B7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4" creationId="{203423BC-2150-7470-6E0A-439014F1FB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5" creationId="{C5A7F048-8662-57A9-063F-1AF709689D0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6" creationId="{E8C4C9F9-A7C1-F360-3662-B3AB6A4C54E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7" creationId="{CBC9220C-148A-5B55-EFA6-20DACACE1A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8" creationId="{EC7AFDA3-6411-458A-80A6-67A5F079557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9" creationId="{8C36235B-57FE-A932-6A1B-702292D9AD3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3" creationId="{F99A3DC5-4301-C1D9-305D-383E238096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4" creationId="{0D4FA92B-1EC0-5CEB-2DAD-A8B58020C0D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5" creationId="{E202CA70-8E1E-7ED9-60AB-D6F1A117FE5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6" creationId="{39E276BA-E81F-130F-F829-20EB13A9A3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7" creationId="{335E8882-64F7-ED40-5E7C-176A677568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8" creationId="{0CCB7849-84A0-B8F4-149B-AE0E38FB03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9" creationId="{92ABB05C-2B1D-61DA-863D-8EDD510946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3" creationId="{729A9350-0C6D-FFBA-3BA7-AA8B1AC5DD9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4" creationId="{CE39E88E-41A4-7E74-1FB7-9E88D59B14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5" creationId="{2D266145-0CBB-18C9-E3C1-2544E618F21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6" creationId="{A9A07F12-8768-48B6-8975-EC23E401A89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7" creationId="{A723586B-581C-FC2B-DC6C-ECE0974AEB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8" creationId="{45CB097B-EB35-E241-FA35-A1F1587F85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9" creationId="{7C60BAA1-620E-6646-2555-4D821E7544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3" creationId="{2D85C66C-45DA-B21F-A5DF-7FCD3CC6F95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4" creationId="{CA6373FE-6506-406E-B2E7-A27C387012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5" creationId="{FFAF50A9-7A50-A988-C7F8-C3589BC1CE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6" creationId="{4A394345-3248-183E-B7EF-8F563C92BA8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7" creationId="{AE83E33B-49BF-AEAF-5FFF-19A3ACDABE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8" creationId="{B91158F5-9084-E56A-A290-4886C935AC0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9" creationId="{23A38412-32FD-70DF-E36C-3B938C1BCBA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3" creationId="{DDF797E3-043B-AC83-56B6-F9353AA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4" creationId="{1D6150BB-3AC1-5291-29B3-9631C35C91B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5" creationId="{0958A1C4-71E4-8471-30A7-79EAB5B773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6" creationId="{9B2CF26B-1159-9783-611C-351E148726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7" creationId="{40778E83-AF12-2719-191F-69CF0A893D7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8" creationId="{BA78B077-EA44-D678-6E8D-7E4CE3AE4A5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9" creationId="{1F4CAA55-F159-84F2-C7B3-3D0915E13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3" creationId="{294582F7-E76A-5CC0-0BC7-1A983CCF2B6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4" creationId="{C8D3401E-6E26-3CEB-8332-681F40EFA9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5" creationId="{F52674E1-0AED-8BC6-06FF-54A7283A099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6" creationId="{C16236A8-60AB-8F42-8E3A-928A6E1EDD1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7" creationId="{523E7879-C2B2-BFCE-7A44-2E76183193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8" creationId="{746498ED-849F-65BA-D4F0-06A526EA21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9" creationId="{1748AB0A-9499-BF7D-AAB3-A7E4A90B316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3" creationId="{636E8326-9CCC-020F-D67B-CB0D667588B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4" creationId="{54A17BA6-22CE-0CB2-BFD0-482B30CCC89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5" creationId="{5097989B-0348-8073-EAB0-E955CB05A8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6" creationId="{DCF55598-C702-CADE-6614-DFFBF3EDD5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7" creationId="{422F5FCE-9EEF-BD50-0DAE-F4A1018D00C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8" creationId="{10B55B27-B9A7-8C66-035F-3C1F65284F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9" creationId="{BFBA5999-734E-C378-75C1-BF7786D97C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3" creationId="{3CE277BF-C05E-E98D-7CB4-853E3A9ECD8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4" creationId="{1E5CCF26-6D54-A029-0F09-02228D61F1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5" creationId="{FC7FCB8C-D162-7AC4-166D-037FD88187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6" creationId="{6E333CEA-D3EE-FC75-1164-5B6FEBB4F42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7" creationId="{D4517B7E-5BB5-7142-317C-1C56FDCCA4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8" creationId="{3DEB0A86-CC31-F618-CC98-3146F58104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9" creationId="{5081C037-96A1-60A0-93D0-C380E522AE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3" creationId="{84FA2AFC-382D-52B4-BE9C-D36A0081F5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4" creationId="{BFD8411E-E278-659B-B4CF-7958402A2A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5" creationId="{AF9F7395-8485-27F7-D227-165248CE7A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6" creationId="{472F2EEB-ECC6-AF35-6559-516C4C9AC64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7" creationId="{9D91451D-E8B9-62BA-D5E1-4C63828C6C5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8" creationId="{B5727BA9-EB10-8AEC-1084-C7B71CD25114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29" creationId="{AF67AFC5-2D2D-9A9A-E8D3-59E22B6E572D}"/>
          </ac:spMkLst>
        </pc:spChg>
        <pc:spChg chg="add del mod">
          <ac:chgData name="Cathrine Duedahl-Olesen" userId="0f4ad920445e6980" providerId="LiveId" clId="{9BB04C64-65BF-4D03-BC82-A3C9E3A20544}" dt="2023-02-03T15:24:59.003" v="2233" actId="478"/>
          <ac:spMkLst>
            <pc:docMk/>
            <pc:sldMk cId="3851397569" sldId="265"/>
            <ac:spMk id="4129" creationId="{E318DC89-6B15-1E97-A0D0-55975541177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0" creationId="{CC651E13-28EF-6690-A02B-418692F1391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1" creationId="{7970A9BD-1B90-7598-BDCE-8D30A468AA5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2" creationId="{C29729F8-43C9-A92B-C34F-5A12422CDBD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3" creationId="{ABBAE8F5-0BAB-1405-2E4F-1A706732C8E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4" creationId="{BE463BAB-2F34-0700-845C-0F32916F4B5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5" creationId="{60C3ABD9-6F7F-48E2-9611-1D8D2F2AB1E4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6" creationId="{8AFA7157-E790-96D8-AB5E-C66682737CA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7" creationId="{EEACCF59-082E-549A-363E-12BD96104900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8" creationId="{F8CE2DFF-07D5-B388-307D-BEE743805FA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9" creationId="{DB9E7535-2805-4A35-B8E5-082A8A66F8A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0" creationId="{57704CFF-5999-9EB0-EC3E-E76167515FD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1" creationId="{5FBEAD87-7434-F0D7-42EB-793341F84F6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2" creationId="{E9B9EDA2-2805-8797-96CF-1254AE19314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3" creationId="{C6E9C3CE-7006-13E8-A142-0E13C82A480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4" creationId="{03B64649-64F9-EA5D-892F-ACBA7990B06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5" creationId="{A9D8FCEC-ACE1-113A-43D9-556D90BC2D3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6" creationId="{FF11CE8E-17DC-EF49-44F9-47A0A50EACD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7" creationId="{797A5B5D-83AC-835B-2DDB-62B4B1B162F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8" creationId="{80C3E93F-C7C4-CA50-5F6D-4BA5A0F86A8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9" creationId="{336D6CBC-CAA4-A5F4-33F8-F228DE82B5AE}"/>
          </ac:spMkLst>
        </pc:spChg>
        <pc:spChg chg="add mod">
          <ac:chgData name="Cathrine Duedahl-Olesen" userId="0f4ad920445e6980" providerId="LiveId" clId="{9BB04C64-65BF-4D03-BC82-A3C9E3A20544}" dt="2023-02-06T14:05:55.338" v="3362" actId="207"/>
          <ac:spMkLst>
            <pc:docMk/>
            <pc:sldMk cId="3851397569" sldId="265"/>
            <ac:spMk id="4160" creationId="{A6223EC7-F8BE-6D22-B4A0-F3E6B92EE0F7}"/>
          </ac:spMkLst>
        </pc:spChg>
        <pc:spChg chg="add mod">
          <ac:chgData name="Cathrine Duedahl-Olesen" userId="0f4ad920445e6980" providerId="LiveId" clId="{9BB04C64-65BF-4D03-BC82-A3C9E3A20544}" dt="2023-02-06T14:06:33.702" v="3368" actId="1076"/>
          <ac:spMkLst>
            <pc:docMk/>
            <pc:sldMk cId="3851397569" sldId="265"/>
            <ac:spMk id="4161" creationId="{726C6C17-9B2A-2B2E-4878-BEA8C7375AFA}"/>
          </ac:spMkLst>
        </pc:spChg>
        <pc:spChg chg="add mod">
          <ac:chgData name="Cathrine Duedahl-Olesen" userId="0f4ad920445e6980" providerId="LiveId" clId="{9BB04C64-65BF-4D03-BC82-A3C9E3A20544}" dt="2023-02-06T14:06:51.761" v="3370" actId="1076"/>
          <ac:spMkLst>
            <pc:docMk/>
            <pc:sldMk cId="3851397569" sldId="265"/>
            <ac:spMk id="4162" creationId="{34BE5335-0A6A-F346-250B-E0602FEEC963}"/>
          </ac:spMkLst>
        </pc:spChg>
        <pc:spChg chg="add mod">
          <ac:chgData name="Cathrine Duedahl-Olesen" userId="0f4ad920445e6980" providerId="LiveId" clId="{9BB04C64-65BF-4D03-BC82-A3C9E3A20544}" dt="2023-02-06T14:07:26.661" v="3375" actId="1076"/>
          <ac:spMkLst>
            <pc:docMk/>
            <pc:sldMk cId="3851397569" sldId="265"/>
            <ac:spMk id="4163" creationId="{3F820EEE-402B-E56A-6E2B-225BFC892AF3}"/>
          </ac:spMkLst>
        </pc:spChg>
        <pc:spChg chg="add mod">
          <ac:chgData name="Cathrine Duedahl-Olesen" userId="0f4ad920445e6980" providerId="LiveId" clId="{9BB04C64-65BF-4D03-BC82-A3C9E3A20544}" dt="2023-02-06T14:07:42.035" v="3377" actId="1076"/>
          <ac:spMkLst>
            <pc:docMk/>
            <pc:sldMk cId="3851397569" sldId="265"/>
            <ac:spMk id="4164" creationId="{D8E2B829-101A-3F5E-8F83-9EFDACAE807B}"/>
          </ac:spMkLst>
        </pc:spChg>
        <pc:spChg chg="add mod">
          <ac:chgData name="Cathrine Duedahl-Olesen" userId="0f4ad920445e6980" providerId="LiveId" clId="{9BB04C64-65BF-4D03-BC82-A3C9E3A20544}" dt="2023-02-06T14:08:08.783" v="3382" actId="1076"/>
          <ac:spMkLst>
            <pc:docMk/>
            <pc:sldMk cId="3851397569" sldId="265"/>
            <ac:spMk id="4165" creationId="{01B666C2-8924-9557-DBA4-32AB7F9A28A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6" creationId="{9E9EAE05-8F09-BE9C-9AE6-EA85386C7A0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7" creationId="{9C56A3B8-AB5A-D618-6543-FD8FD704DCCC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8" creationId="{CB2372BF-381A-4864-6F68-A7976D84394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9" creationId="{2833F61D-6A6D-FBF1-4891-123A4ADCA714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0" creationId="{3C52551B-45AB-6CF3-2C07-D1716820560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1" creationId="{8E7243CF-DF14-810B-814B-98817EB0333E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2" creationId="{8C7D7E23-DBFB-F5E6-E33F-1EF73E30C525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3" creationId="{37AC87CA-DC65-A9EB-BA1B-98DD788F889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4" creationId="{985D0F09-6917-4995-BA33-247994B5B85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5" creationId="{19D456B7-D12C-B6FB-0682-A4649242736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6" creationId="{8D1D24D3-011D-1598-F3C3-C87ADB25C40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7" creationId="{29802D6F-A9EA-2790-213D-C1009402BA8D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8" creationId="{A7B5771C-499C-3268-8774-8D45D6CC349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9" creationId="{3EE2B3A2-64AA-C92E-CC3D-F5C0D964504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0" creationId="{DDC736A3-6F24-6F2D-5A0F-D86B90B4856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1" creationId="{CFF58148-28C6-A98E-1FEC-B3C475316B6A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2" creationId="{EBEED21C-2F37-F48C-480D-9F0ECD28032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3" creationId="{7ABE1571-67A1-30AA-DC0D-F371C91D630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4" creationId="{0B9D0A9C-E56E-D802-78D9-E5B92A5CF0D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5" creationId="{6E4D8ADB-8917-1C19-7F09-FEA34EF12C4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6" creationId="{5F9D23A3-2CF1-9F7B-2D37-BCBD19677794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7" creationId="{53D71F26-0D8C-827E-32C4-53D70646760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8" creationId="{B4FE61B8-1EC7-F24F-7FEE-C6EF051F10B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9" creationId="{51A09A83-4762-C52D-E283-7B40433310F2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0" creationId="{398CFF8E-0B61-83C2-0842-DA232316CBE7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1" creationId="{9E657A26-F701-B8A3-61BF-7B5C15AD4733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2" creationId="{E3EB611B-841B-450E-9046-49A4AFF0909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3" creationId="{CAC693A0-FDA3-D9A7-1FA6-BD4AD87DB6F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4" creationId="{CCDBF09A-1CD2-CACF-800E-8289F7540321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5" creationId="{510C4B46-3B4C-88E0-F846-1AC240ECE9C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6" creationId="{78A02FCE-EF63-8D03-D8EF-15673D49F87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7" creationId="{49F60C7D-4467-6FAB-C41E-CC0DB482E7E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8" creationId="{0A469953-3213-E7B9-A334-8B1C62C5116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9" creationId="{B948A4C2-E174-FDB6-30EE-2291659FE8B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0" creationId="{CC3DC2EC-4C8B-743A-E2FD-AB167773025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1" creationId="{908A260B-E617-D05C-0BA3-EF54043EAF34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2" creationId="{335CA664-1386-609E-E9E2-E5A4E3309EB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3" creationId="{684A0B4D-0EE6-1B77-72CE-4DF462C3EEF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4" creationId="{8001BCEE-02C1-E85E-9230-4E072DB1D09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5" creationId="{FD399EC4-BC63-B5D9-AD5D-1A08E0C5DA2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6" creationId="{CB31055E-F733-0A70-A8B8-9B12F7BFAAF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7" creationId="{1EEBFB01-F42E-95C7-42D2-1C19672F561F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8" creationId="{D54DBD04-42F9-9B23-6708-DEC2DBDCDF6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9" creationId="{983E72B3-5D10-F288-E055-84B2605AF4D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0" creationId="{3EC41B7A-54B0-2836-D681-B08C4CE93CD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1" creationId="{7E22996A-4DF4-EDB0-6421-0A062E7C5B8B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2" creationId="{AE3EB717-10D0-C90A-18AE-5C8450B6467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3" creationId="{1B237478-C229-AA67-33AD-C56A2E05267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4" creationId="{40C8BDED-923D-F1E9-8B59-0F7F7FFE08E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5" creationId="{9A180BCC-7819-0EC4-B30F-B6CEB6A40C7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6" creationId="{3AF77C97-CB83-3FC2-078F-01E35359BF37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7" creationId="{98096F18-5657-B893-D403-01E1CD49865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8" creationId="{DABC0406-5302-261F-474F-4B8040936CB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9" creationId="{889CEC86-E268-F6EA-4949-839E640D321E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0" creationId="{68B923D6-1E06-89CD-2250-FFA96208631D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1" creationId="{50823CC5-CBAF-3821-6982-A0AE2106B8D2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2" creationId="{30D55969-4123-2466-17FE-ABEE2E35BE6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3" creationId="{5C4CBC8E-5BD6-7A38-9B4F-F8570F306B5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4" creationId="{DA171C07-7E1B-1FB5-ACF7-B15ED53C080F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5" creationId="{F4B13AB7-8B3F-7943-FC6E-5798984AF82C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6" creationId="{F09D5848-D708-3732-6B3A-D949B46D482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7" creationId="{C774BF4B-E406-5FD9-5E50-04F74F59352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8" creationId="{B384B8E5-65E4-D2D9-1E4F-FB98250C4AC7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9" creationId="{A93471F1-FDA8-35AB-AC31-27170910D4AB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0" creationId="{B5FFA55F-0195-DAAD-996D-74969BAA194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1" creationId="{77A3B4ED-B305-30E7-F40E-8DC7D1F0271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2" creationId="{6BB42034-FE3E-B800-7E08-1CFF2C9E730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3" creationId="{34CD4867-6B1B-E1AC-EE71-719B861469B6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4" creationId="{754E3328-1241-F114-23B3-F8BC3994C52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5" creationId="{8F5B34C4-6ED0-FBBB-3B42-BC45DE19475A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6" creationId="{637344D0-0F3C-0E4C-85F5-520491F7553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7" creationId="{E9F9CC2E-05E2-3BC8-4ACE-570B364F0DAF}"/>
          </ac:spMkLst>
        </pc:spChg>
        <pc:spChg chg="add mod">
          <ac:chgData name="Cathrine Duedahl-Olesen" userId="0f4ad920445e6980" providerId="LiveId" clId="{9BB04C64-65BF-4D03-BC82-A3C9E3A20544}" dt="2023-02-06T14:14:36.905" v="3403" actId="1076"/>
          <ac:spMkLst>
            <pc:docMk/>
            <pc:sldMk cId="3851397569" sldId="265"/>
            <ac:spMk id="4278" creationId="{882D1FB5-A628-18B7-82D4-390343A99088}"/>
          </ac:spMkLst>
        </pc:spChg>
        <pc:spChg chg="add mod">
          <ac:chgData name="Cathrine Duedahl-Olesen" userId="0f4ad920445e6980" providerId="LiveId" clId="{9BB04C64-65BF-4D03-BC82-A3C9E3A20544}" dt="2023-02-06T14:14:44.205" v="3404" actId="1076"/>
          <ac:spMkLst>
            <pc:docMk/>
            <pc:sldMk cId="3851397569" sldId="265"/>
            <ac:spMk id="4279" creationId="{575C6130-5E6B-97F1-5369-D17F0340DEA4}"/>
          </ac:spMkLst>
        </pc:spChg>
        <pc:spChg chg="add mod">
          <ac:chgData name="Cathrine Duedahl-Olesen" userId="0f4ad920445e6980" providerId="LiveId" clId="{9BB04C64-65BF-4D03-BC82-A3C9E3A20544}" dt="2023-02-06T14:15:06.820" v="3407" actId="688"/>
          <ac:spMkLst>
            <pc:docMk/>
            <pc:sldMk cId="3851397569" sldId="265"/>
            <ac:spMk id="4280" creationId="{CA58F100-8481-BAC5-143E-F4496D6D34E9}"/>
          </ac:spMkLst>
        </pc:spChg>
        <pc:spChg chg="add mod">
          <ac:chgData name="Cathrine Duedahl-Olesen" userId="0f4ad920445e6980" providerId="LiveId" clId="{9BB04C64-65BF-4D03-BC82-A3C9E3A20544}" dt="2023-02-06T14:15:26.708" v="3411" actId="1076"/>
          <ac:spMkLst>
            <pc:docMk/>
            <pc:sldMk cId="3851397569" sldId="265"/>
            <ac:spMk id="4281" creationId="{605AAC17-3568-D4D4-B015-17A233A392F6}"/>
          </ac:spMkLst>
        </pc:spChg>
        <pc:spChg chg="add mod">
          <ac:chgData name="Cathrine Duedahl-Olesen" userId="0f4ad920445e6980" providerId="LiveId" clId="{9BB04C64-65BF-4D03-BC82-A3C9E3A20544}" dt="2023-02-06T14:15:58.217" v="3415" actId="1076"/>
          <ac:spMkLst>
            <pc:docMk/>
            <pc:sldMk cId="3851397569" sldId="265"/>
            <ac:spMk id="4282" creationId="{3DC4149E-FAEE-AD7A-CC87-C5E76AE36ADA}"/>
          </ac:spMkLst>
        </pc:spChg>
        <pc:grpChg chg="add del mod">
          <ac:chgData name="Cathrine Duedahl-Olesen" userId="0f4ad920445e6980" providerId="LiveId" clId="{9BB04C64-65BF-4D03-BC82-A3C9E3A20544}" dt="2023-02-06T11:38:14.527" v="2240" actId="478"/>
          <ac:grpSpMkLst>
            <pc:docMk/>
            <pc:sldMk cId="3851397569" sldId="265"/>
            <ac:grpSpMk id="2" creationId="{7115AB66-5CDD-C600-1F62-23F7B45E4068}"/>
          </ac:grpSpMkLst>
        </pc:grpChg>
        <pc:grpChg chg="add del mod">
          <ac:chgData name="Cathrine Duedahl-Olesen" userId="0f4ad920445e6980" providerId="LiveId" clId="{9BB04C64-65BF-4D03-BC82-A3C9E3A20544}" dt="2023-02-06T11:38:20.128" v="2241" actId="478"/>
          <ac:grpSpMkLst>
            <pc:docMk/>
            <pc:sldMk cId="3851397569" sldId="265"/>
            <ac:grpSpMk id="14" creationId="{891B04E6-5C3B-764C-72D5-578D85EDF309}"/>
          </ac:grpSpMkLst>
        </pc:grpChg>
        <pc:grpChg chg="add del mod">
          <ac:chgData name="Cathrine Duedahl-Olesen" userId="0f4ad920445e6980" providerId="LiveId" clId="{9BB04C64-65BF-4D03-BC82-A3C9E3A20544}" dt="2023-02-03T13:33:03.381" v="1561" actId="478"/>
          <ac:grpSpMkLst>
            <pc:docMk/>
            <pc:sldMk cId="3851397569" sldId="265"/>
            <ac:grpSpMk id="19" creationId="{829A51BC-3883-3E65-36C2-B5643E0631B2}"/>
          </ac:grpSpMkLst>
        </pc:grpChg>
        <pc:grpChg chg="add del mod">
          <ac:chgData name="Cathrine Duedahl-Olesen" userId="0f4ad920445e6980" providerId="LiveId" clId="{9BB04C64-65BF-4D03-BC82-A3C9E3A20544}" dt="2023-02-06T13:30:10.988" v="3052" actId="21"/>
          <ac:grpSpMkLst>
            <pc:docMk/>
            <pc:sldMk cId="3851397569" sldId="265"/>
            <ac:grpSpMk id="26" creationId="{0B620DF8-DCEC-69A2-FD32-B8084C87B6E6}"/>
          </ac:grpSpMkLst>
        </pc:grpChg>
        <pc:grpChg chg="mod">
          <ac:chgData name="Cathrine Duedahl-Olesen" userId="0f4ad920445e6980" providerId="LiveId" clId="{9BB04C64-65BF-4D03-BC82-A3C9E3A20544}" dt="2023-02-06T11:38:43.306" v="2243"/>
          <ac:grpSpMkLst>
            <pc:docMk/>
            <pc:sldMk cId="3851397569" sldId="265"/>
            <ac:grpSpMk id="27" creationId="{C60340B6-C099-7752-7961-322C82BAE971}"/>
          </ac:grpSpMkLst>
        </pc:grpChg>
        <pc:grpChg chg="add mod">
          <ac:chgData name="Cathrine Duedahl-Olesen" userId="0f4ad920445e6980" providerId="LiveId" clId="{9BB04C64-65BF-4D03-BC82-A3C9E3A20544}" dt="2023-02-03T13:34:35.037" v="1735" actId="1076"/>
          <ac:grpSpMkLst>
            <pc:docMk/>
            <pc:sldMk cId="3851397569" sldId="265"/>
            <ac:grpSpMk id="35" creationId="{39F127FD-0F1F-DDC8-7F2B-FE2C0754EB3D}"/>
          </ac:grpSpMkLst>
        </pc:grpChg>
        <pc:grpChg chg="add mod">
          <ac:chgData name="Cathrine Duedahl-Olesen" userId="0f4ad920445e6980" providerId="LiveId" clId="{9BB04C64-65BF-4D03-BC82-A3C9E3A20544}" dt="2023-02-06T14:09:58.232" v="3384" actId="1076"/>
          <ac:grpSpMkLst>
            <pc:docMk/>
            <pc:sldMk cId="3851397569" sldId="265"/>
            <ac:grpSpMk id="51" creationId="{06E507B2-0DBD-35C3-2240-E28E66A46CF0}"/>
          </ac:grpSpMkLst>
        </pc:grpChg>
        <pc:grpChg chg="add mod">
          <ac:chgData name="Cathrine Duedahl-Olesen" userId="0f4ad920445e6980" providerId="LiveId" clId="{9BB04C64-65BF-4D03-BC82-A3C9E3A20544}" dt="2023-02-03T13:35:52.970" v="1748" actId="688"/>
          <ac:grpSpMkLst>
            <pc:docMk/>
            <pc:sldMk cId="3851397569" sldId="265"/>
            <ac:grpSpMk id="2052" creationId="{13ED9E42-EC91-5252-4E72-683EE6743DFD}"/>
          </ac:grpSpMkLst>
        </pc:grpChg>
        <pc:grpChg chg="add mod">
          <ac:chgData name="Cathrine Duedahl-Olesen" userId="0f4ad920445e6980" providerId="LiveId" clId="{9BB04C64-65BF-4D03-BC82-A3C9E3A20544}" dt="2023-02-03T13:56:52.699" v="1897" actId="1076"/>
          <ac:grpSpMkLst>
            <pc:docMk/>
            <pc:sldMk cId="3851397569" sldId="265"/>
            <ac:grpSpMk id="2068" creationId="{E2C79B37-57CA-E076-4856-C2DFF73D190D}"/>
          </ac:grpSpMkLst>
        </pc:grpChg>
        <pc:grpChg chg="add mod">
          <ac:chgData name="Cathrine Duedahl-Olesen" userId="0f4ad920445e6980" providerId="LiveId" clId="{9BB04C64-65BF-4D03-BC82-A3C9E3A20544}" dt="2023-02-03T13:36:38.124" v="1756" actId="1076"/>
          <ac:grpSpMkLst>
            <pc:docMk/>
            <pc:sldMk cId="3851397569" sldId="265"/>
            <ac:grpSpMk id="2084" creationId="{5F4431F0-298B-3BDC-D485-A8ED117D1899}"/>
          </ac:grpSpMkLst>
        </pc:grpChg>
        <pc:grpChg chg="add mod">
          <ac:chgData name="Cathrine Duedahl-Olesen" userId="0f4ad920445e6980" providerId="LiveId" clId="{9BB04C64-65BF-4D03-BC82-A3C9E3A20544}" dt="2023-02-03T13:37:11.260" v="1764" actId="1076"/>
          <ac:grpSpMkLst>
            <pc:docMk/>
            <pc:sldMk cId="3851397569" sldId="265"/>
            <ac:grpSpMk id="2100" creationId="{A80B0145-35C0-684A-7D8F-D2CA9A3D6D32}"/>
          </ac:grpSpMkLst>
        </pc:grpChg>
        <pc:grpChg chg="add mod">
          <ac:chgData name="Cathrine Duedahl-Olesen" userId="0f4ad920445e6980" providerId="LiveId" clId="{9BB04C64-65BF-4D03-BC82-A3C9E3A20544}" dt="2023-02-03T13:37:14.298" v="1766" actId="1076"/>
          <ac:grpSpMkLst>
            <pc:docMk/>
            <pc:sldMk cId="3851397569" sldId="265"/>
            <ac:grpSpMk id="2116" creationId="{FD097ED4-B75A-0A5F-F391-79B00D817428}"/>
          </ac:grpSpMkLst>
        </pc:grpChg>
        <pc:grpChg chg="add mod">
          <ac:chgData name="Cathrine Duedahl-Olesen" userId="0f4ad920445e6980" providerId="LiveId" clId="{9BB04C64-65BF-4D03-BC82-A3C9E3A20544}" dt="2023-02-03T13:38:11.299" v="1768" actId="1076"/>
          <ac:grpSpMkLst>
            <pc:docMk/>
            <pc:sldMk cId="3851397569" sldId="265"/>
            <ac:grpSpMk id="2132" creationId="{017FBAB8-7FF9-DC5A-2925-A9F4FBE6EB46}"/>
          </ac:grpSpMkLst>
        </pc:grpChg>
        <pc:grpChg chg="add del mod">
          <ac:chgData name="Cathrine Duedahl-Olesen" userId="0f4ad920445e6980" providerId="LiveId" clId="{9BB04C64-65BF-4D03-BC82-A3C9E3A20544}" dt="2023-02-03T13:38:28.570" v="1771" actId="478"/>
          <ac:grpSpMkLst>
            <pc:docMk/>
            <pc:sldMk cId="3851397569" sldId="265"/>
            <ac:grpSpMk id="2148" creationId="{5E15C081-5630-09F9-9305-B9AFCE5DDC11}"/>
          </ac:grpSpMkLst>
        </pc:grpChg>
        <pc:grpChg chg="add mod ord">
          <ac:chgData name="Cathrine Duedahl-Olesen" userId="0f4ad920445e6980" providerId="LiveId" clId="{9BB04C64-65BF-4D03-BC82-A3C9E3A20544}" dt="2023-02-06T13:30:31.857" v="3055" actId="1076"/>
          <ac:grpSpMkLst>
            <pc:docMk/>
            <pc:sldMk cId="3851397569" sldId="265"/>
            <ac:grpSpMk id="2163" creationId="{6392FD33-5A1A-A466-5E82-D5A664453B98}"/>
          </ac:grpSpMkLst>
        </pc:grpChg>
        <pc:grpChg chg="add mod">
          <ac:chgData name="Cathrine Duedahl-Olesen" userId="0f4ad920445e6980" providerId="LiveId" clId="{9BB04C64-65BF-4D03-BC82-A3C9E3A20544}" dt="2023-02-06T13:32:37.371" v="3059" actId="1076"/>
          <ac:grpSpMkLst>
            <pc:docMk/>
            <pc:sldMk cId="3851397569" sldId="265"/>
            <ac:grpSpMk id="2170" creationId="{2116D08D-4255-6271-6B6D-E522D204C210}"/>
          </ac:grpSpMkLst>
        </pc:grpChg>
        <pc:grpChg chg="add del mod">
          <ac:chgData name="Cathrine Duedahl-Olesen" userId="0f4ad920445e6980" providerId="LiveId" clId="{9BB04C64-65BF-4D03-BC82-A3C9E3A20544}" dt="2023-02-06T13:15:03.756" v="2996" actId="478"/>
          <ac:grpSpMkLst>
            <pc:docMk/>
            <pc:sldMk cId="3851397569" sldId="265"/>
            <ac:grpSpMk id="2193" creationId="{F286EDE9-3E39-31FD-46B4-2EC2ACFEC518}"/>
          </ac:grpSpMkLst>
        </pc:grpChg>
        <pc:grpChg chg="add del mod">
          <ac:chgData name="Cathrine Duedahl-Olesen" userId="0f4ad920445e6980" providerId="LiveId" clId="{9BB04C64-65BF-4D03-BC82-A3C9E3A20544}" dt="2023-02-06T13:10:36.704" v="2935" actId="478"/>
          <ac:grpSpMkLst>
            <pc:docMk/>
            <pc:sldMk cId="3851397569" sldId="265"/>
            <ac:grpSpMk id="2197" creationId="{FE7548DC-3FDA-064A-E99C-EF472D085E24}"/>
          </ac:grpSpMkLst>
        </pc:grpChg>
        <pc:grpChg chg="add del mod">
          <ac:chgData name="Cathrine Duedahl-Olesen" userId="0f4ad920445e6980" providerId="LiveId" clId="{9BB04C64-65BF-4D03-BC82-A3C9E3A20544}" dt="2023-02-06T13:20:21.934" v="3022" actId="478"/>
          <ac:grpSpMkLst>
            <pc:docMk/>
            <pc:sldMk cId="3851397569" sldId="265"/>
            <ac:grpSpMk id="2201" creationId="{B702BE87-55D3-9293-7323-AAEA250469F2}"/>
          </ac:grpSpMkLst>
        </pc:grpChg>
        <pc:grpChg chg="add del mod">
          <ac:chgData name="Cathrine Duedahl-Olesen" userId="0f4ad920445e6980" providerId="LiveId" clId="{9BB04C64-65BF-4D03-BC82-A3C9E3A20544}" dt="2023-02-06T13:25:02.758" v="3035" actId="478"/>
          <ac:grpSpMkLst>
            <pc:docMk/>
            <pc:sldMk cId="3851397569" sldId="265"/>
            <ac:grpSpMk id="2205" creationId="{584AD524-B1D2-1BE3-F768-1447BB7D2F55}"/>
          </ac:grpSpMkLst>
        </pc:grpChg>
        <pc:grpChg chg="add mod">
          <ac:chgData name="Cathrine Duedahl-Olesen" userId="0f4ad920445e6980" providerId="LiveId" clId="{9BB04C64-65BF-4D03-BC82-A3C9E3A20544}" dt="2023-02-06T13:25:39.183" v="3039" actId="1076"/>
          <ac:grpSpMkLst>
            <pc:docMk/>
            <pc:sldMk cId="3851397569" sldId="265"/>
            <ac:grpSpMk id="2209" creationId="{E510DC13-69E8-A2CF-0170-F5165C922AD8}"/>
          </ac:grpSpMkLst>
        </pc:grpChg>
        <pc:grpChg chg="add mod">
          <ac:chgData name="Cathrine Duedahl-Olesen" userId="0f4ad920445e6980" providerId="LiveId" clId="{9BB04C64-65BF-4D03-BC82-A3C9E3A20544}" dt="2023-02-06T13:55:16.372" v="3215" actId="688"/>
          <ac:grpSpMkLst>
            <pc:docMk/>
            <pc:sldMk cId="3851397569" sldId="265"/>
            <ac:grpSpMk id="2215" creationId="{62637252-12DE-50D8-D110-38EBEA186A68}"/>
          </ac:grpSpMkLst>
        </pc:grpChg>
        <pc:grpChg chg="add mod">
          <ac:chgData name="Cathrine Duedahl-Olesen" userId="0f4ad920445e6980" providerId="LiveId" clId="{9BB04C64-65BF-4D03-BC82-A3C9E3A20544}" dt="2023-02-06T13:55:54.583" v="3225" actId="1076"/>
          <ac:grpSpMkLst>
            <pc:docMk/>
            <pc:sldMk cId="3851397569" sldId="265"/>
            <ac:grpSpMk id="2216" creationId="{828079A9-0F3E-DA57-DF1E-8FB9DFACD87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7" creationId="{885DDC89-EA5A-FE5C-7D6E-4F3272284F5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8" creationId="{E4F3E1EE-042D-E40B-76EF-3AC96A0D9B31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9" creationId="{45196D82-D581-4FAA-4DF0-D2116E394AC8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0" creationId="{3AAD4AE3-5C93-2127-67C2-AA9809D1ADAA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1" creationId="{A74215DA-1BD6-503E-F8C9-006E9BB2014B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2" creationId="{AC991FD8-590A-307A-3C7C-F05058CD4BA0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3" creationId="{9A677F14-44C9-800C-D835-367C09C2DF5D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4" creationId="{4D970443-9C0C-5164-1968-5F0C8F43E339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5" creationId="{8B75C4A9-08A0-39C6-D99C-E7FA8D800FD1}"/>
          </ac:grpSpMkLst>
        </pc:grpChg>
        <pc:grpChg chg="add del mod">
          <ac:chgData name="Cathrine Duedahl-Olesen" userId="0f4ad920445e6980" providerId="LiveId" clId="{9BB04C64-65BF-4D03-BC82-A3C9E3A20544}" dt="2023-02-03T14:07:37.815" v="1975" actId="478"/>
          <ac:grpSpMkLst>
            <pc:docMk/>
            <pc:sldMk cId="3851397569" sldId="265"/>
            <ac:grpSpMk id="2255" creationId="{F8EA6CA3-4BC9-397D-5928-6940EF1F700B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6" creationId="{B02AE272-FCAF-083A-8286-2FA5C412DC7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7" creationId="{29AB345A-FE84-13E4-EC9D-326958C8F32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8" creationId="{89D06B0C-F7BF-70DB-214F-9E71264A5D41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9" creationId="{B85F969A-1C55-7F24-1361-748F870CCB7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6" creationId="{45D0AF18-AFED-27BE-E086-D88C210D542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7" creationId="{4B8153F0-6DDC-0BF4-1289-4E1B4ED0FCB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74" creationId="{76102871-5ECB-977F-88C4-E9701017D9BF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5" creationId="{C759C487-0359-8AC9-D3B1-E8B5C84D792B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6" creationId="{7CF0CADA-8B62-5777-470F-A927DF83BBA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7" creationId="{86AA2AEC-C5EF-E6AB-8782-461CA2F3AF5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8" creationId="{8E89B353-0D1E-334E-5683-74A3EA2A6460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5" creationId="{74ABD33C-A6C4-5992-7BB0-9C2720DE1D39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6" creationId="{74933514-1D54-39E4-A00A-CC558D275A0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93" creationId="{A1BBD8B1-C260-073A-D225-E0CEC80AA2A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4" creationId="{008B8A69-3B58-5BD2-A2B6-C8D6509D8DEC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5" creationId="{63BF4F57-8A44-F42C-29E5-A799E6621407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6" creationId="{567060F7-6C06-5D96-4787-D9CF50C34042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7" creationId="{00FB54D6-25F1-DF36-7595-462045AFE2E8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4" creationId="{7A0FE939-D2A1-20A4-ED45-548F3F0E54B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5" creationId="{7D3D34CE-4DE4-E6A0-5B6D-50708E53670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12" creationId="{491285FB-494D-9994-2AE0-BB19D6549461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3" creationId="{78FF9593-92AA-D44D-BCDF-D718884DCE2B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4" creationId="{AE1053BA-228D-E2B9-DAB7-16764075FF5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5" creationId="{F99EDEC6-5AD3-6516-874D-7467C374BF25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6" creationId="{ACE1A636-E2DE-B37F-034B-9A2EA9CAFBF0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3" creationId="{72A17BCF-DC87-2DFA-F537-8D7361749AE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4" creationId="{ED05136C-9959-2961-4446-68EFED61757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31" creationId="{B077CF14-AEB7-E328-C08A-ECEDC3EFF9A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2" creationId="{C16F9859-4F47-C0EA-5B00-EF23A1FCC29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3" creationId="{7BCF0174-2F53-8E98-38AF-9BE2A80F70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4" creationId="{BDE35669-5D36-FF07-0601-4736653ECA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5" creationId="{9D2380EF-F6C4-4AF2-5F4F-8D28A46E3255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2" creationId="{57C3D7BE-14A1-21B5-D367-4E9A163E305E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3" creationId="{43BFB4F1-CCE3-1D74-8C93-A41CF6004F89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50" creationId="{21CA86E0-BC9D-83B0-FB89-F6001B0F102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1" creationId="{A9044AD8-B963-0B6F-532F-4C33CCE6EBFA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2" creationId="{AD6F889C-B00F-7DAB-29BE-C48ACCF489F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3" creationId="{551693E8-73E1-0E6A-D41F-FA71081AD60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4" creationId="{8E9B1954-0E5A-3CA4-3EA7-9DEAC57DBA04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1" creationId="{59362BAC-33CB-1959-5347-EF69F6F559D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2" creationId="{FB888C9D-DCC3-D4DD-E1F8-0B353C27665C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69" creationId="{66F75350-10BD-E76D-5CA0-47E3B5462AE1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0" creationId="{82117F66-D419-CA2F-437D-EC300017BC2E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1" creationId="{EA5C276D-21D1-8531-A583-FFC687CA641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2" creationId="{2F9585A8-A4CA-2696-053A-C7692FA6FC8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3" creationId="{FDFD70FA-51D4-FC43-8304-989A779EEF45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0" creationId="{5FF3DD87-24F1-B37E-B8FB-8B2F4F6082A0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1" creationId="{8166F7E2-943F-200F-6C8C-6B849DD1DC5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88" creationId="{23607A55-E6BD-D62C-0957-15671CEA2531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89" creationId="{908A8F98-1386-4843-EC8D-290708D8740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0" creationId="{9C5898DD-9F15-1D02-BF5A-821E10638148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1" creationId="{699073EE-BC02-72F0-8213-784C3C883F4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2" creationId="{1EEA9ADE-21A0-3493-9C76-B2C8D5C3B7A9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9" creationId="{5B4919C8-D877-48E4-7011-0213D4787005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400" creationId="{B40DB79D-C261-CECD-E395-2DE9D961557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07" creationId="{D6263F10-5B1E-039B-05EF-C1167AFE2840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8" creationId="{3A384639-DF7A-BFC8-27F5-C093D7EF0DE2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9" creationId="{F1A3DC16-726A-8DE5-59F2-60B1693E53F7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0" creationId="{A1C0874C-14F3-3AA9-C67F-8E4C79BF4C4D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1" creationId="{14EF23A1-15CA-F744-A965-D52184B43421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8" creationId="{5F01FA7E-CD29-3BA6-B6BF-7A9E8F6D7FF5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9" creationId="{2A1F76EF-F23C-DE80-D405-877CDE2C57C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26" creationId="{B52A34C8-468E-5DCD-4908-D379750EB81E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7" creationId="{F830EB0C-4972-BF32-B192-7A234A1CC1D7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8" creationId="{E7FF0634-C481-3149-914A-9726A3A298D6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9" creationId="{65B3F950-2A6E-81C7-9346-6BF2A671A63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0" creationId="{15127DAE-C8C2-6771-B554-34212FA2C3F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7" creationId="{DC5055A5-DD1D-9347-957A-14A767541613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8" creationId="{4EC155B6-38FA-26C2-037F-E7F902CA9EE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45" creationId="{80588552-425D-5A56-2B5C-0B3DAEDDFB2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6" creationId="{02C4158C-5092-1FB9-B8F7-C7603884F81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7" creationId="{62AF3F11-D1BB-80D7-269D-B7940BEBF2E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8" creationId="{D175044B-6A3B-F6BB-F74E-170897902D34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9" creationId="{BE37D266-2ADC-5FF9-C6B7-A9A35B07C3F8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6" creationId="{D86C9519-4BC8-6D72-F3AC-31EAC504E9C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7" creationId="{CC12D432-04E8-D6B6-EE8A-B26EBB1E05F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64" creationId="{FAFB01BC-4CDC-AAE3-93E9-7A6C9EFE0F5B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5" creationId="{D693D018-7CAF-098F-033F-A1E13C8E3105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6" creationId="{7C974B09-8B5A-2D46-627B-2715CD3C3CD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7" creationId="{77C0ABA4-4217-9465-0FF2-29B653F3EA4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8" creationId="{6A49FCB8-0F46-4C79-E74B-F4C8333EA007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5" creationId="{679B8EEB-551F-583B-D835-7E65160FBDAE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6" creationId="{DFBABA23-5917-424F-C59B-21B16BC2664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83" creationId="{0C601489-C154-BAE2-C41F-13E4B98D34F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4" creationId="{65B3E1A0-66DA-48DA-9CAB-B2D88A0979A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5" creationId="{189179AF-35BA-5A6B-089B-AE78AD532560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6" creationId="{D81F4B7D-23EC-F29A-7C5C-126FE16617A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7" creationId="{C507A746-1639-2189-C385-05B9F859FE82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4" creationId="{DE62E132-3168-2024-72F6-02D78741826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5" creationId="{3AB7BFA5-82E8-7816-3E32-23FD3D398BF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02" creationId="{834BE380-006F-B8BB-C296-9570BF61DB3B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3" creationId="{B029D934-9C43-9645-8BB6-6BF6197A3DC9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4" creationId="{9EA2F124-18D4-29B4-B50D-361B1BC212DD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5" creationId="{D4D4D014-FA95-2A1D-4B5D-A56D3D2689B7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6" creationId="{EBEE36C4-7857-9DB0-7370-E455780E4AD0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3" creationId="{6B67B3C4-EC40-DA45-872C-6B3159B97926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4" creationId="{AF416AE6-D4B1-11ED-D114-F4CB39F2AF27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21" creationId="{2633E0F8-C7A5-66B9-4213-C0EC04A72A9A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2" creationId="{D57D6993-66D2-C327-9FAD-00D1AE94E05F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3" creationId="{0BF5D06D-4415-CC09-FC59-9AE6A509B127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4" creationId="{3CFB2DA5-1861-D0BD-CEB1-AAB264EC9FE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5" creationId="{6B055E7D-349E-0C6E-332F-673B5B6066C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2" creationId="{7C67A527-5BFC-7FE9-71B8-C6550E6C61E6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3" creationId="{713F559D-3A42-75D2-0B62-709431872AE6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40" creationId="{55F1C3B9-C7D9-9C44-4F89-E99A536A120F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1" creationId="{AB874A6A-C9F1-187D-10FF-E8AB9D2F1736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2" creationId="{9C31B30E-EEA6-0F14-E377-0F29752E4905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3" creationId="{34B941FF-879D-A782-3D04-7EBCEA54D0F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4" creationId="{51EEC2AD-ABCC-ED32-5A58-51ADFE57104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1" creationId="{8D1BD6D7-6837-7517-0A97-D37CB344957A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2" creationId="{1B0280DD-2BCE-8CE9-6021-978A3CE967E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59" creationId="{E2E48A5B-B686-8174-D1EE-26FAB012572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0" creationId="{CF2006FC-28FB-8925-6F50-0CDAF35B1733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1" creationId="{3F4B31F1-1CF2-209D-1E35-AAA242369F6D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2" creationId="{02FC7780-596C-6E4C-16E1-204BE01ED26E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3" creationId="{ED5A2CB3-CECE-31D7-5C27-729E068F5748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0" creationId="{8376904C-21AD-6A21-E99D-9836F71AF37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1" creationId="{1A9107B9-8277-0E49-4BCF-8623A0CD165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78" creationId="{EEAD0286-FEA7-946D-20EB-65A74114C81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79" creationId="{F3EA7E45-D916-0DD5-6761-6EB279B97172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0" creationId="{05714961-1597-65D5-D175-FF2C3943B109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1" creationId="{6F12C9E2-7A7C-5DB5-07C0-01F6F1453F4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2" creationId="{EC43005C-EE2A-AC39-624A-884097F7EACF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9" creationId="{F534BFC2-98AE-78A0-E7E1-82E111539F14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90" creationId="{E874EF81-D733-B7F0-6335-FCBFD87A151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97" creationId="{F35100C6-7A5A-F50E-AE4D-DEFF0EF7B3C0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8" creationId="{3EE9037B-B335-445F-585F-CDF09CA1142D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9" creationId="{CC9D2ADD-18B0-367C-54C7-05586FE52E47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0" creationId="{A0271915-1BC3-1C8E-6273-6FF0CB49915C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1" creationId="{443BF9CD-D23F-3488-1E1F-7B0CCCCBA7CB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8" creationId="{B9E95315-E72E-60FF-6707-77A836711E75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9" creationId="{F9211886-227A-4DD6-1832-450DE745373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16" creationId="{81EE3EBA-30F1-45FD-9580-98F863C5C1C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7" creationId="{A946117F-FBEC-8216-F82E-6CE7DFAC6B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8" creationId="{C0A9D7B5-D3C3-ABBD-10A1-34E048C02FEF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9" creationId="{3EA58E2D-41D1-1118-8B0C-1E2C6F50FF49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0" creationId="{8A35950C-E302-02CB-22EF-F4A27ADDF7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7" creationId="{5E2DAE30-48E8-B152-0B35-1EC9A7BA140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8" creationId="{4B060779-7C1E-2579-F54D-CD40BB0E61F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35" creationId="{F2DE634D-50E5-32B9-D6A4-5EF453B52EDD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6" creationId="{BB9BFD3F-E75D-2383-347B-348A8686BEFA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7" creationId="{17C75E85-0B30-B8B6-6B46-5E06EF78086C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8" creationId="{198E7A66-31AE-3CF3-EE07-C946C5F779B5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9" creationId="{32D2F51D-E9E4-70A2-88D0-084B739F3CA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6" creationId="{8A6E9EB1-7461-11B3-87CD-B21E553B71C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7" creationId="{6286B4B0-3D01-DCE5-EAEA-5C4ECC39242F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54" creationId="{D82A8B53-B4AE-69F7-6967-340A9025900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5" creationId="{D58687F5-6583-5058-52C3-8390209252E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6" creationId="{06681727-25DF-59C2-B173-9153FCA7B55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7" creationId="{96B45473-9314-ACA6-C96C-CF9FD13B2D8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8" creationId="{3C6EF4AD-7F30-25AA-875B-ED841BDA9A40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5" creationId="{98FEA99B-10A8-B46E-A6E4-E1F7AF8AEFDA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6" creationId="{9EE91D6D-52FE-ADFD-7445-01B8BA820E6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73" creationId="{6556028A-CE25-A7A9-1ADB-F792D300F2A7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4" creationId="{C89C97EE-33C4-DF65-A244-517EF2E7FB4F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5" creationId="{A1BEBA07-5D7E-A2B9-B454-95BE07B7EFA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6" creationId="{9104AC4E-61AA-1CEA-A01E-7AFE7A2784C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7" creationId="{5E8950F8-231B-FB60-E101-9BE4D8B1DCB2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4" creationId="{A06BDBA3-1F4E-BB4E-6BC5-96BD1D17AF2B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5" creationId="{8DA5056F-7AE8-4529-9051-7616A724BB97}"/>
          </ac:grpSpMkLst>
        </pc:grpChg>
        <pc:grpChg chg="add del mod">
          <ac:chgData name="Cathrine Duedahl-Olesen" userId="0f4ad920445e6980" providerId="LiveId" clId="{9BB04C64-65BF-4D03-BC82-A3C9E3A20544}" dt="2023-02-03T14:20:57.162" v="2108" actId="478"/>
          <ac:grpSpMkLst>
            <pc:docMk/>
            <pc:sldMk cId="3851397569" sldId="265"/>
            <ac:grpSpMk id="2692" creationId="{30AE8CED-7FA5-31F2-CAD0-7782508DEE7C}"/>
          </ac:grpSpMkLst>
        </pc:grpChg>
        <pc:grpChg chg="add del 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693" creationId="{50578837-C4CB-F32A-2FE5-3A23C111ACC9}"/>
          </ac:grpSpMkLst>
        </pc:grpChg>
        <pc:grpChg chg="del mod topLvl">
          <ac:chgData name="Cathrine Duedahl-Olesen" userId="0f4ad920445e6980" providerId="LiveId" clId="{9BB04C64-65BF-4D03-BC82-A3C9E3A20544}" dt="2023-02-03T14:12:38.197" v="2076" actId="478"/>
          <ac:grpSpMkLst>
            <pc:docMk/>
            <pc:sldMk cId="3851397569" sldId="265"/>
            <ac:grpSpMk id="2694" creationId="{DA9A7574-07CA-458C-2A6F-FFCD1714BDFB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5" creationId="{4AAF8B87-252F-1796-DA13-14AC42D19169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6" creationId="{F10EDE49-90CF-705E-3ECC-9B235DE5BBC7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7" creationId="{A751AA1B-6858-31E4-5442-68B1905751D6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8" creationId="{94BE95CD-7215-C030-FC40-71C5543BED0A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9" creationId="{091D43B5-5105-ED31-8EAC-C426953AC62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0" creationId="{8CC70EA0-C484-DBF6-B23A-4B3151168C3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1" creationId="{D47A2B18-196D-2C4E-4373-93BB9BF435D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2" creationId="{7F3C3204-63EB-F3D4-9627-4C663B16AC7A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3" creationId="{A716F9BE-6503-6916-B044-C24D98ADDCE6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4" creationId="{6BDD9B81-6AAB-53E9-515C-12E3B22BC6DE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5" creationId="{617224C1-3EE0-8024-00A2-5A3FAD9CCEB1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6" creationId="{2B7D7BFE-290F-7E51-4DF6-6F5591F1436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7" creationId="{92B1E822-97CE-11E5-1F54-C68E3717EC6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8" creationId="{A1AE731E-F263-31A3-4AC8-12716F5D525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9" creationId="{8091D7B7-673E-4808-FD16-79399D0C8FD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0" creationId="{C4886CE5-58FD-E763-934C-0EFC2F562A92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1" creationId="{688703DF-BB69-DC80-23A6-5C30104C5FC4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2" creationId="{95B95EF4-ED27-0B3F-77B5-95D2EFB683B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3" creationId="{0BB8BE4E-ECCF-033A-D905-2F009AE0A61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4" creationId="{4396EB14-ED99-7BD5-14FF-6B3CB719131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5" creationId="{B1FED0A5-84B3-E5AC-9768-1DA0879A124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6" creationId="{5F4FB9EB-E226-1F49-DE76-6C52F13E1D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7" creationId="{8BFDC986-FD7A-292D-F7E4-64BFDCFC430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8" creationId="{2E7B62E0-5B21-7E19-F7C7-F5EA7AAC865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9" creationId="{30857F04-2CA3-105C-B73C-F57AEC4E94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6" creationId="{D2A968C9-7CAF-71B2-2720-C7AAB1E4B8D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7" creationId="{F4B7202D-12A9-DB53-F1C7-9364B2DF0BD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4" creationId="{1F18BA30-B51B-0B41-ECC1-523D6D8D94D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5" creationId="{CDF246CB-114D-13F2-0F45-E27BFBF255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6" creationId="{2517D229-5431-6FB7-FE64-A63110664BD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7" creationId="{ECE0BB4E-E76D-1B12-4DB1-FC3776775BB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4" creationId="{55795B68-D687-C784-72B4-40E01F6F35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5" creationId="{2F628381-6361-291F-D50B-7141D0C5847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2" creationId="{131BDB78-58D9-4B5E-017E-0EEB35B220D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3" creationId="{C20B98DE-BB06-FC6B-364E-7303CEDE7D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4" creationId="{105D9C53-84A1-2989-0FB0-5D56E30839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5" creationId="{44465C7E-619B-1FED-829C-A982AFA4E07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2" creationId="{876206B5-AB7C-1BA1-8FFE-E82A215543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3" creationId="{F318985F-B9ED-98F4-500F-F1AEEE491E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0" creationId="{47BE0124-093C-0E79-4D28-2B5E3286AC5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1" creationId="{386653B5-7C52-DDB9-602C-4ADCD53DA8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2" creationId="{C4B45D99-CE75-BE34-9757-EF4D7E7DC1F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3" creationId="{0841CA32-67A4-639D-8E83-CAF5C1CCB68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0" creationId="{E7423D16-3B93-C793-D3E7-EA0478CC2E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1" creationId="{5B3CDD74-2245-E73F-4D7E-478EA0922E3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8" creationId="{A4BBD588-AB7E-7088-CBA4-E6221F7340B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9" creationId="{34807E55-9D02-2EE9-EC76-AB2870E3B67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0" creationId="{88C46198-2C1B-D699-D42D-484F94DD789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1" creationId="{49E6DE2F-BEA6-58FA-202F-5413A2497A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8" creationId="{39BD5A50-2C17-8D53-A280-01A5B7DAF1F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9" creationId="{E6BC23FC-08F3-DD20-AF5E-CB1EB24BE63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6" creationId="{AFA199FB-FA6A-FCB2-7A7F-5CB704ED37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7" creationId="{0E36E5E6-562A-1953-7227-218FAF9B092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8" creationId="{8E1CC106-CE10-600D-4E25-0EBFBD872C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9" creationId="{4E4A6B6C-F9D9-8A4B-CA6D-A67A25B9ADB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6" creationId="{18A38540-5B6F-7D55-2A94-320DFD8301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7" creationId="{92D413B9-0D03-871F-25FB-663A4F8306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4" creationId="{6328F54D-B135-4A0D-9907-F0D0741ADE8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5" creationId="{97E18607-3954-8879-404C-4F859D5480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6" creationId="{4B0F2D7E-A5E4-B69E-35F8-11CAD139D09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7" creationId="{A38B0C40-5A20-396D-8017-B4A276E487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4" creationId="{9A06609E-4F40-544E-0FD9-447849EFDB4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5" creationId="{CB181DF0-9A23-E0FA-AE0C-86DDEDDE604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2" creationId="{5AA9F171-2D00-A407-F6D6-DD45DCE7F3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3" creationId="{9A8745FC-D5F2-A160-23AA-F379B1FD01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4" creationId="{67CA7619-146A-8E19-348D-EDB7F3202FE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5" creationId="{341CAB2A-D2E4-19CC-B0C2-6D44FE5209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2" creationId="{CF0D7A6D-BDE8-D458-78FC-0D3AEDBAEF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3" creationId="{4F2F01ED-18A9-2AFB-94A2-51A7608763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0" creationId="{CB30D6AA-3DCD-7387-AC6B-995ED247D69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1" creationId="{1470BB89-0A68-11E1-36DD-7922B707C5A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2" creationId="{D1181420-7082-E1B5-02D8-103E213A33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3" creationId="{9C1CBA51-32D6-A44B-14F7-21C41D36860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0" creationId="{1333CEBA-087E-7A83-22C9-6C02DEA800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1" creationId="{0104B18C-06F4-BD88-94BD-31B5BE793CF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8" creationId="{6531665F-CB1B-8697-9982-85E1596611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9" creationId="{64247AA0-34BD-B48B-7B93-F3746DB67D7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0" creationId="{E6438864-17C0-1A07-3025-67BB9D28457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1" creationId="{35484119-EBAD-873C-C2E8-34E08F5917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8" creationId="{93A7AF92-F006-2B83-54EB-1024F5176D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9" creationId="{32A44A4C-9175-9998-8522-5D9A56F4BB7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6" creationId="{5CD818CB-1368-C686-FD89-1440A72DBB5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7" creationId="{631F529C-256B-0930-7A6D-4F3D0655FE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8" creationId="{C54B94AE-7A0E-9786-61D8-C787BCE983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9" creationId="{75FCB000-4775-D760-31F6-5BD11F51AA6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6" creationId="{73975E29-5409-1C34-FAC0-D9F8E2619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7" creationId="{8C5AE2A6-D3C7-3E8B-43C6-5F05D71F1D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4" creationId="{E6DE003D-C116-7B50-0F94-6EC4FDBC9B3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5" creationId="{1D812718-758B-ABEA-77C2-2ED200B5FE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6" creationId="{423E9CD2-BFC6-F0DE-0E25-9A00F93771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7" creationId="{729D06B9-86A1-CC83-3546-1AF821BCB05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4" creationId="{5889E869-DC42-EDBC-B8E0-7B46AE8BF2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5" creationId="{55FB3B0C-1047-310C-69A7-5E7308BD42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2" creationId="{9328052E-CC56-F623-B959-955A97B5995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3" creationId="{FD272952-F4EB-B42B-45BE-916287F673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4" creationId="{3499BA00-C92A-0881-515D-0D1AE641CA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5" creationId="{D3647BDC-63C2-D0C4-6DD9-DE7D151785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2" creationId="{FE7DDE6F-1F1D-3417-D5E0-8F731DB766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3" creationId="{CBB80A87-E9CE-B0A8-4EC7-64A1D0CE026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0" creationId="{22D4083B-953C-D11B-32FF-6BDD509163C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1" creationId="{C3420D2F-B399-BAE5-4411-B2A989D72FD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2" creationId="{8DC6A0D2-1E0D-1B5B-CEAE-64DD20253C7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3" creationId="{9919006F-F161-F5DD-7B51-F1C427D365B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0" creationId="{527F2993-5658-812C-C181-A09D926660C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1" creationId="{AE1B3645-DD4D-7A90-5406-FDFEF8680F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8" creationId="{F99B615E-3474-BE32-63AC-3D11426F08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9" creationId="{2CFA52D8-0F56-B78D-1C64-18CD4CA9F8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0" creationId="{64C221C6-7F0D-9CB1-5583-20E1CA7813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1" creationId="{63350391-578E-0BF5-C109-F9FAEE4703F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8" creationId="{412E8DA5-F139-16E9-A587-B0A5395A80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9" creationId="{74A5D89C-DCED-0CBB-9E84-767C6A2B6F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6" creationId="{2ED47462-7CD8-B038-3864-31C76E90EB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7" creationId="{4C0E4637-1BDC-E642-B02E-973D0536DCE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8" creationId="{2A383362-DC2C-DBC5-B033-1D7539A180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9" creationId="{D02F8638-3A79-1B55-0ACC-0E84F75FAC8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6" creationId="{EF26B60B-641F-4C23-7DDD-FBE7AE1B8FA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7" creationId="{15E5A8C7-F9A0-AE46-AACF-D7D420E5A0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4" creationId="{88585E36-48E0-250C-8243-AFF0F8CE25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5" creationId="{99FD66E6-6869-2753-60BB-559B67A04AE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6" creationId="{C3064A5B-B41D-D886-FB2D-357D4B01A8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7" creationId="{0AB1E2AE-257F-93ED-F723-D2A9CECC877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4" creationId="{73AB0798-CBAC-0E62-1E21-C0765FC0BD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5" creationId="{A94301F5-6B75-E956-AB8E-908CD05759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2" creationId="{7B73F47F-72A6-92F3-9D5D-D640BADC337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3" creationId="{527F79E9-7385-22F6-B3B7-A1D1D511636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4" creationId="{80F8D78D-0DF1-FD02-4161-A4AC7535E3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5" creationId="{05FCB8FD-F3F0-6236-54E1-3E891C1866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2" creationId="{3D17F802-AB5B-AE2E-5873-C714BA32EE0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3" creationId="{C518AE1B-AF88-A3B6-6854-0CC4AC38D7E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0" creationId="{44ABE964-EAF0-49EC-E0DB-F535377302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1" creationId="{159740D9-DA04-2D16-9C86-078A4B2F566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2" creationId="{072DE73B-66C5-DC88-7901-1E2DD9DA99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3" creationId="{0ED30C08-10BB-9955-3370-FE48F4ABEB6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0" creationId="{2CF562A4-7015-30D5-90FE-941AC552DE5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1" creationId="{695D7BB9-29C5-01F3-5CAF-CE115C9854F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8" creationId="{907F65F6-9190-B3B7-E8A2-B58FED70E3E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9" creationId="{096AA8D2-0A53-A570-52D2-D74068E7842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0" creationId="{5EE11D5A-A3DD-B919-7FA8-536E549B19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1" creationId="{495B514E-B7CC-E8D3-973C-020D60232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8" creationId="{2C513CCF-F82B-467B-F957-9F1311A707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9" creationId="{3161997E-B0D6-23C9-A3EC-F561092CD3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6" creationId="{5C55DE5A-F53F-22C7-0093-27D86D1EB59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7" creationId="{06739064-4A0A-23A9-694C-B391D036E61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8" creationId="{7BEF2C22-449B-912A-52DB-3CB4218704F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9" creationId="{61555F12-F29A-EA57-FF0C-ED475743DE8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6" creationId="{2FADE3E3-57B3-10A0-761B-C8ACC90489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7" creationId="{4641AF7C-D0F5-C0E6-D0B7-D0C9CEBAAFC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4" creationId="{19EC700F-618A-912B-3A18-43F099227B1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5" creationId="{4B3C9EC4-5120-B2DE-19DE-5A17334F234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6" creationId="{C05093AC-0B4D-374E-E986-E779515FB61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7" creationId="{78AB510F-C100-7ED7-8BF1-D995A2D7A32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4" creationId="{31CE1608-B088-2E28-DAB4-D2C02588E9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5" creationId="{D9A9430D-30E8-432E-9F95-0B7E1A3FA4DD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14" creationId="{2BAECB01-72E7-66B2-16AF-F52548C4B2B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5" creationId="{ECCF554C-3B2E-F020-788A-167EE28707F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6" creationId="{8A0BF051-6937-3185-20F3-F62245624E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7" creationId="{D04420C2-FAEC-C2AF-4CDB-974E876D381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8" creationId="{14412735-02F9-7C64-FC51-02FFC2AB9D3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5" creationId="{D47CF414-87F4-6681-DE0D-06676CA9066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6" creationId="{C5B21550-CB1F-8E37-6287-BC402D6E71F8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33" creationId="{363C331E-FC76-69BD-056A-0E90D3F9FFE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4" creationId="{148E6C5C-B029-463A-0A3E-67D0B2AA786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5" creationId="{34D30CD7-1410-F054-75F9-E04CC037430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6" creationId="{8145AF2F-C6C1-1BFC-1FA6-CE6F612380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7" creationId="{A4E3BC4B-9B94-1EAC-C1A9-732EEBC9E21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4" creationId="{D75EF287-60F2-F68E-155A-96FA7847B98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5" creationId="{D2EAF12E-1147-DAC4-40F8-5EBEA461934C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52" creationId="{959D12CB-8DD4-7CDA-7624-C2AC541438FB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3" creationId="{9D88B638-4CBA-E977-EDD8-4AE0BCA617D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4" creationId="{A930B8BF-5BD8-148B-87BA-2DEC8FBA250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5" creationId="{0F328839-0BC9-CA2B-7FE4-C5EEDD4C092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6" creationId="{3C255CF8-4FA1-2608-FD79-264A8C835D6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3" creationId="{BEEE019D-ECA9-52AD-B7A9-46D5863EDE4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4" creationId="{9BE63491-9937-3EA2-225F-22F45814A4DF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71" creationId="{4DE648A8-F60F-E896-399E-B4861EDA502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2" creationId="{B29CBC5B-50ED-F077-C557-B8087364F4D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3" creationId="{ADC1600A-1EA4-565B-5591-C09C6A02E64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4" creationId="{8C2512C4-7E0B-B258-16D9-1655AD5E0B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5" creationId="{99F91446-E5BF-38A9-35D2-57B6BDB160A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2" creationId="{E98DF17F-3431-79C1-E959-FD9BB0697F7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3" creationId="{722C54DA-F80C-F98C-2FCB-A2E3BA697093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90" creationId="{BECB2F5E-4219-1B3E-0566-0CEFA3E09F9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1" creationId="{03BD8E36-13F8-8C4E-CEFF-27A46D06988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2" creationId="{C0B859AD-FCCD-8634-2CA8-E83B4F6F30D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3" creationId="{EC51FA86-13F1-CFFE-FB4F-FE23D593604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4" creationId="{3B90D958-87B2-E05E-A7D3-E03431B12051}"/>
          </ac:grpSpMkLst>
        </pc:grpChg>
        <pc:grpChg chg="add mod">
          <ac:chgData name="Cathrine Duedahl-Olesen" userId="0f4ad920445e6980" providerId="LiveId" clId="{9BB04C64-65BF-4D03-BC82-A3C9E3A20544}" dt="2023-02-06T13:55:33.507" v="3220" actId="1076"/>
          <ac:grpSpMkLst>
            <pc:docMk/>
            <pc:sldMk cId="3851397569" sldId="265"/>
            <ac:grpSpMk id="3201" creationId="{5D0B1A66-AC9D-6D06-EF8F-537EF2316B8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1" creationId="{C28C7745-9500-C12E-FD3D-EAADB0BC944A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2" creationId="{314D1BD5-E6B0-C88D-71AE-9BC471C3F06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2" creationId="{79361504-C881-3D1F-7634-FAEEC87E5D1B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3" creationId="{0EEBC6BB-9AE7-BD25-BA05-0F7B0F40CE3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4" creationId="{65DF8431-A5CD-87D7-10C9-BBAB98218A6F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5" creationId="{E4A1F259-DB59-676F-D396-57D571624CE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6" creationId="{ACE94E98-DC49-B330-0295-3AD615EEC3E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7" creationId="{5A1CF6C6-DDE3-1922-FC10-E43E8FE98DB9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8" creationId="{FB51FF89-CE12-D31A-B29A-DC70A60D0253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9" creationId="{B4C2DEF4-3901-7631-7506-629ACD1491A9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09" creationId="{BECEDB68-6EA4-2B3D-C168-3AAF032725F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10" creationId="{5FFA94A9-A6C9-1085-71FD-86DBC09EF48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0" creationId="{E9853EBD-142F-9162-9DDF-27BED89FDCF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1" creationId="{5088BF29-E81D-430B-0FC3-263A48B64D0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2" creationId="{22C3158E-D3B8-62CD-DA71-059BC13FBEDE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3" creationId="{2F4F835F-9FCE-D1D1-A3EC-A628FB0AED0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0" creationId="{B8A995E8-B2FC-EBF8-A6FF-D30BB747E5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1" creationId="{0931E8D1-5591-808F-D0E7-EFBC4D97DF22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28" creationId="{97B35C4A-9291-7BC0-6560-85D16F96A88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9" creationId="{4CBAE576-B83B-95C2-499C-37F2355DB131}"/>
          </ac:grpSpMkLst>
        </pc:grpChg>
        <pc:grpChg chg="add mod">
          <ac:chgData name="Cathrine Duedahl-Olesen" userId="0f4ad920445e6980" providerId="LiveId" clId="{9BB04C64-65BF-4D03-BC82-A3C9E3A20544}" dt="2023-02-06T13:55:59.563" v="3226" actId="1076"/>
          <ac:grpSpMkLst>
            <pc:docMk/>
            <pc:sldMk cId="3851397569" sldId="265"/>
            <ac:grpSpMk id="3229" creationId="{9467ABC7-3F02-3C58-241C-DDB6BA3AA65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0" creationId="{1976C570-1BF2-6333-370E-77E5D5D867DC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0" creationId="{7769B919-1C97-45C6-C4C6-AC67BAECFB77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1" creationId="{39DA27F5-CE35-B1EC-8C73-5E9EB47EA2C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1" creationId="{4D1A8B86-F7AF-9092-D113-CCF07848C5E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2" creationId="{3CCAE0BD-56BF-D182-1985-F4969197683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2" creationId="{8F9D94C7-8AE8-D3F8-8681-A5BF7B1BCA33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3" creationId="{0626C811-4E56-7019-964A-938DDE78F3E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4" creationId="{07E1A8A4-2AEA-79B0-C767-D2498FF966D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5" creationId="{F4E5080B-0D12-2E53-9AA7-6D11F2633866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6" creationId="{7BEBE29A-2C46-542E-85AA-070746D44EF1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7" creationId="{E3A60975-B9B5-38A9-864F-1BBECC9273F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8" creationId="{67585EBA-B13F-84BF-300F-9C951237267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9" creationId="{7CBEA453-3DAF-6B55-5E17-6CC03E2B935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40" creationId="{3F6535F9-528B-82C5-F80B-A034F51604D1}"/>
          </ac:grpSpMkLst>
        </pc:grpChg>
        <pc:grpChg chg="add mod">
          <ac:chgData name="Cathrine Duedahl-Olesen" userId="0f4ad920445e6980" providerId="LiveId" clId="{9BB04C64-65BF-4D03-BC82-A3C9E3A20544}" dt="2023-02-03T14:21:02.580" v="2109" actId="1076"/>
          <ac:grpSpMkLst>
            <pc:docMk/>
            <pc:sldMk cId="3851397569" sldId="265"/>
            <ac:grpSpMk id="3247" creationId="{AA4A165B-CFA8-F131-F6A1-1C9AFDF942C7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49" creationId="{1476A975-627A-8C9F-8ACC-C7E72FE46788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0" creationId="{264E7ED5-512C-4293-E339-11B86BD6AA6D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1" creationId="{D7DEF96B-8B95-75A7-0075-90282A109726}"/>
          </ac:grpSpMkLst>
        </pc:grpChg>
        <pc:grpChg chg="add del mod">
          <ac:chgData name="Cathrine Duedahl-Olesen" userId="0f4ad920445e6980" providerId="LiveId" clId="{9BB04C64-65BF-4D03-BC82-A3C9E3A20544}" dt="2023-02-03T14:21:42.539" v="2130"/>
          <ac:grpSpMkLst>
            <pc:docMk/>
            <pc:sldMk cId="3851397569" sldId="265"/>
            <ac:grpSpMk id="3258" creationId="{B01139B5-5B83-9260-D524-71B3AED99A08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0" creationId="{15CD7C32-9319-B711-2093-58964A7E3A9F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1" creationId="{22818F6E-A965-A771-C78F-66F28D3AB431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2" creationId="{04ED702D-8533-0748-DE06-49C99DC96B1C}"/>
          </ac:grpSpMkLst>
        </pc:grpChg>
        <pc:grpChg chg="add del mod">
          <ac:chgData name="Cathrine Duedahl-Olesen" userId="0f4ad920445e6980" providerId="LiveId" clId="{9BB04C64-65BF-4D03-BC82-A3C9E3A20544}" dt="2023-02-03T14:21:41.767" v="2129"/>
          <ac:grpSpMkLst>
            <pc:docMk/>
            <pc:sldMk cId="3851397569" sldId="265"/>
            <ac:grpSpMk id="3269" creationId="{63EE26A0-6A9D-EFA6-9544-3B5F7E00F0DF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1" creationId="{6D955A0E-4C52-2FF7-2795-45B74F7F3E58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2" creationId="{72D7F800-39F6-37E8-C6E2-04C8379BD4FE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3" creationId="{6C028C19-2E66-A875-6153-61190A576BB8}"/>
          </ac:grpSpMkLst>
        </pc:grpChg>
        <pc:grpChg chg="add del mod">
          <ac:chgData name="Cathrine Duedahl-Olesen" userId="0f4ad920445e6980" providerId="LiveId" clId="{9BB04C64-65BF-4D03-BC82-A3C9E3A20544}" dt="2023-02-03T14:21:41.577" v="2128"/>
          <ac:grpSpMkLst>
            <pc:docMk/>
            <pc:sldMk cId="3851397569" sldId="265"/>
            <ac:grpSpMk id="3280" creationId="{AB87C131-D6E7-E674-1A7F-6B425B488D8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2" creationId="{12B3CC96-431E-D305-D67F-DE9C548260F6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3" creationId="{CB258721-6987-05AB-EC8B-AA13A23EE79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4" creationId="{065861D0-7841-4E8A-8E08-AEE3EBDE86E4}"/>
          </ac:grpSpMkLst>
        </pc:grpChg>
        <pc:grpChg chg="add del mod">
          <ac:chgData name="Cathrine Duedahl-Olesen" userId="0f4ad920445e6980" providerId="LiveId" clId="{9BB04C64-65BF-4D03-BC82-A3C9E3A20544}" dt="2023-02-03T14:21:41.356" v="2127"/>
          <ac:grpSpMkLst>
            <pc:docMk/>
            <pc:sldMk cId="3851397569" sldId="265"/>
            <ac:grpSpMk id="3291" creationId="{5BD84576-00F8-0D2E-B990-04B40FE5C29E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3" creationId="{8316B77B-D1C3-3352-C7AC-C1B5AEDE6B7D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4" creationId="{2451B8AB-1BD0-C725-3A87-6B49C900FDA2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5" creationId="{3833B457-47FA-9B8A-9D6D-D7373F387F29}"/>
          </ac:grpSpMkLst>
        </pc:grpChg>
        <pc:grpChg chg="add del mod">
          <ac:chgData name="Cathrine Duedahl-Olesen" userId="0f4ad920445e6980" providerId="LiveId" clId="{9BB04C64-65BF-4D03-BC82-A3C9E3A20544}" dt="2023-02-03T14:21:41.152" v="2126"/>
          <ac:grpSpMkLst>
            <pc:docMk/>
            <pc:sldMk cId="3851397569" sldId="265"/>
            <ac:grpSpMk id="3302" creationId="{F291D7EE-18AF-7A73-FA4D-DF22891D4467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4" creationId="{4CD2BC70-CC71-7042-FBAA-E6586307FE2A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5" creationId="{911E8106-6797-74A7-4202-A679ACEABDE4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6" creationId="{4B9FA71F-17B7-5C9B-40A6-6BFFADB9265E}"/>
          </ac:grpSpMkLst>
        </pc:grpChg>
        <pc:grpChg chg="add del mod">
          <ac:chgData name="Cathrine Duedahl-Olesen" userId="0f4ad920445e6980" providerId="LiveId" clId="{9BB04C64-65BF-4D03-BC82-A3C9E3A20544}" dt="2023-02-03T14:21:40.932" v="2125"/>
          <ac:grpSpMkLst>
            <pc:docMk/>
            <pc:sldMk cId="3851397569" sldId="265"/>
            <ac:grpSpMk id="3313" creationId="{5D0AF483-A202-5052-267D-2827226E2613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5" creationId="{1E7D5091-EED1-87B0-899D-368C11A26BF9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6" creationId="{CEE5C8BA-F5CD-2C32-9AB5-E3785A476757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7" creationId="{4ED10DAC-FD81-041B-8502-7E12BFF3A476}"/>
          </ac:grpSpMkLst>
        </pc:grpChg>
        <pc:grpChg chg="add del mod">
          <ac:chgData name="Cathrine Duedahl-Olesen" userId="0f4ad920445e6980" providerId="LiveId" clId="{9BB04C64-65BF-4D03-BC82-A3C9E3A20544}" dt="2023-02-03T14:21:40.725" v="2124"/>
          <ac:grpSpMkLst>
            <pc:docMk/>
            <pc:sldMk cId="3851397569" sldId="265"/>
            <ac:grpSpMk id="3324" creationId="{6C1B073A-CE59-DFBD-30FE-FA8F1C5C8D3D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6" creationId="{8C6703A3-58C3-0109-EB51-B03C8FD2EE50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7" creationId="{39E7BF4C-6F98-F617-DA6B-960BA0F3357A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8" creationId="{EA95EC52-C3E8-C9AD-313A-272AC61E29D1}"/>
          </ac:grpSpMkLst>
        </pc:grpChg>
        <pc:grpChg chg="add mod">
          <ac:chgData name="Cathrine Duedahl-Olesen" userId="0f4ad920445e6980" providerId="LiveId" clId="{9BB04C64-65BF-4D03-BC82-A3C9E3A20544}" dt="2023-02-06T14:12:46.178" v="3388" actId="1076"/>
          <ac:grpSpMkLst>
            <pc:docMk/>
            <pc:sldMk cId="3851397569" sldId="265"/>
            <ac:grpSpMk id="3332" creationId="{D7495CE0-DAB8-36FC-745C-C1B51111811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3" creationId="{3E4604E7-24AC-A226-2FFB-41DD8001331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4" creationId="{2E35FEB0-0964-CE75-AAB8-A6164F1C27F0}"/>
          </ac:grpSpMkLst>
        </pc:grpChg>
        <pc:grpChg chg="add del mod">
          <ac:chgData name="Cathrine Duedahl-Olesen" userId="0f4ad920445e6980" providerId="LiveId" clId="{9BB04C64-65BF-4D03-BC82-A3C9E3A20544}" dt="2023-02-03T14:21:40.551" v="2123"/>
          <ac:grpSpMkLst>
            <pc:docMk/>
            <pc:sldMk cId="3851397569" sldId="265"/>
            <ac:grpSpMk id="3335" creationId="{1937D91B-6328-D415-9A0D-49E1FC628A2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5" creationId="{8353CEEE-39F8-474A-8B9A-8A9DAB00812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6" creationId="{104DED22-57C4-35D1-1B78-492C87717E4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7" creationId="{102615D4-C3D8-46DB-C8CD-1AE60D9939F1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7" creationId="{4A99D917-EB84-C01E-3851-2CFF1274CDA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8" creationId="{66300B4A-5F30-099A-A03E-90166312187A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8" creationId="{9824CEB3-00BA-6A57-A69A-B539103B367B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9" creationId="{750628D5-366D-2B2D-F32B-5AA2DA1747A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9" creationId="{8351E9DB-1929-0D46-806C-742E0099451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0" creationId="{5778A94D-2C68-BB14-B594-4852763599B8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1" creationId="{089EF05F-D916-74D7-DB52-ADAD491139B0}"/>
          </ac:grpSpMkLst>
        </pc:grpChg>
        <pc:grpChg chg="add del mod">
          <ac:chgData name="Cathrine Duedahl-Olesen" userId="0f4ad920445e6980" providerId="LiveId" clId="{9BB04C64-65BF-4D03-BC82-A3C9E3A20544}" dt="2023-02-03T14:21:40.360" v="2122"/>
          <ac:grpSpMkLst>
            <pc:docMk/>
            <pc:sldMk cId="3851397569" sldId="265"/>
            <ac:grpSpMk id="3346" creationId="{EFC7C2D2-8CA8-FCE9-FC30-A8B6933BF141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8" creationId="{8C01D4B9-D7BB-3450-C3FA-46077A6AA106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9" creationId="{25D09F85-55FC-C0F5-A0C7-D9808A8F9DDB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50" creationId="{78E7AD01-E9E4-9049-CAC4-44821394E3AE}"/>
          </ac:grpSpMkLst>
        </pc:grpChg>
        <pc:grpChg chg="add mod ord">
          <ac:chgData name="Cathrine Duedahl-Olesen" userId="0f4ad920445e6980" providerId="LiveId" clId="{9BB04C64-65BF-4D03-BC82-A3C9E3A20544}" dt="2023-02-06T14:13:25.746" v="3395" actId="166"/>
          <ac:grpSpMkLst>
            <pc:docMk/>
            <pc:sldMk cId="3851397569" sldId="265"/>
            <ac:grpSpMk id="3357" creationId="{5D773F9D-7FF5-D7EB-C634-960797412720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9" creationId="{30FB0762-38A9-4943-B5EE-AC3836464D2A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0" creationId="{CB00F63E-09D3-32D2-8C5F-ADF70AFE06E4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1" creationId="{EF700490-5548-480D-87FF-C84E241A550D}"/>
          </ac:grpSpMkLst>
        </pc:grpChg>
        <pc:grpChg chg="add del mod topLvl">
          <ac:chgData name="Cathrine Duedahl-Olesen" userId="0f4ad920445e6980" providerId="LiveId" clId="{9BB04C64-65BF-4D03-BC82-A3C9E3A20544}" dt="2023-02-06T12:26:07.024" v="2424" actId="478"/>
          <ac:grpSpMkLst>
            <pc:docMk/>
            <pc:sldMk cId="3851397569" sldId="265"/>
            <ac:grpSpMk id="3368" creationId="{39C927D8-D42D-727A-88A9-A8DA2334DD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0" creationId="{1DF044E7-EC13-71C3-46FB-9CA4D9CA3E4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1" creationId="{79A9821C-C476-F15F-6977-14A7A22AD8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2" creationId="{68FBC8BB-9ECA-325F-EB54-B05016325E76}"/>
          </ac:grpSpMkLst>
        </pc:grpChg>
        <pc:grpChg chg="add del mod">
          <ac:chgData name="Cathrine Duedahl-Olesen" userId="0f4ad920445e6980" providerId="LiveId" clId="{9BB04C64-65BF-4D03-BC82-A3C9E3A20544}" dt="2023-02-03T14:22:01.554" v="2137"/>
          <ac:grpSpMkLst>
            <pc:docMk/>
            <pc:sldMk cId="3851397569" sldId="265"/>
            <ac:grpSpMk id="3379" creationId="{AA2155CF-6269-EA5C-1BF9-6578174E5BE3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1" creationId="{CB793195-8139-B09D-F73D-71CB68FE4485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2" creationId="{5E8AF7DF-B2DF-507E-5D55-70C5A53173F2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3" creationId="{4903E380-1B52-D284-603A-2D6F68905E5F}"/>
          </ac:grpSpMkLst>
        </pc:grpChg>
        <pc:grpChg chg="add mod">
          <ac:chgData name="Cathrine Duedahl-Olesen" userId="0f4ad920445e6980" providerId="LiveId" clId="{9BB04C64-65BF-4D03-BC82-A3C9E3A20544}" dt="2023-02-06T13:58:02.962" v="3237" actId="1076"/>
          <ac:grpSpMkLst>
            <pc:docMk/>
            <pc:sldMk cId="3851397569" sldId="265"/>
            <ac:grpSpMk id="3383" creationId="{7EB5ACE4-9FEE-0087-6EDA-F7531903E477}"/>
          </ac:grpSpMkLst>
        </pc:grpChg>
        <pc:grpChg chg="add del mod topLvl">
          <ac:chgData name="Cathrine Duedahl-Olesen" userId="0f4ad920445e6980" providerId="LiveId" clId="{9BB04C64-65BF-4D03-BC82-A3C9E3A20544}" dt="2023-02-06T12:25:52.820" v="2420" actId="478"/>
          <ac:grpSpMkLst>
            <pc:docMk/>
            <pc:sldMk cId="3851397569" sldId="265"/>
            <ac:grpSpMk id="3390" creationId="{3BE19B0E-AFC3-1103-59DF-9C5612FD33E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2" creationId="{7348A965-2461-8FA1-3CF5-413FD9564D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3" creationId="{ED41C5DD-5F39-EFD7-1876-4C999FD209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4" creationId="{CA3716CD-3FBF-1C49-2230-8D6ECAFF405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1" creationId="{EDF7759A-D8C0-5643-B80C-E9C82682189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3" creationId="{0BA5107C-AFAD-D085-BF80-76B5FEC265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4" creationId="{645804EB-3D95-B856-84F0-08476003B2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5" creationId="{36CC5C6D-D5AD-908F-70E9-18BA572E9CD2}"/>
          </ac:grpSpMkLst>
        </pc:grpChg>
        <pc:grpChg chg="add mod topLvl">
          <ac:chgData name="Cathrine Duedahl-Olesen" userId="0f4ad920445e6980" providerId="LiveId" clId="{9BB04C64-65BF-4D03-BC82-A3C9E3A20544}" dt="2023-02-06T12:47:58.515" v="2818" actId="1076"/>
          <ac:grpSpMkLst>
            <pc:docMk/>
            <pc:sldMk cId="3851397569" sldId="265"/>
            <ac:grpSpMk id="3412" creationId="{286E46C1-43F5-2570-9768-2266E9451FA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4" creationId="{4603FEC7-26EC-1D2D-F9EA-432FA7CAD03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5" creationId="{381D7715-6A8C-5503-C288-1140999C407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6" creationId="{9464BA9E-E8E4-238E-9D0D-7EEBE0D56F7C}"/>
          </ac:grpSpMkLst>
        </pc:grpChg>
        <pc:grpChg chg="add mod topLvl">
          <ac:chgData name="Cathrine Duedahl-Olesen" userId="0f4ad920445e6980" providerId="LiveId" clId="{9BB04C64-65BF-4D03-BC82-A3C9E3A20544}" dt="2023-02-06T12:48:01.462" v="2819" actId="1076"/>
          <ac:grpSpMkLst>
            <pc:docMk/>
            <pc:sldMk cId="3851397569" sldId="265"/>
            <ac:grpSpMk id="3423" creationId="{488695F1-C351-BC9D-476C-50D38CDA029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5" creationId="{636BF3BE-B148-D6B4-F93A-F22B790BF33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6" creationId="{1EF664F8-A3E0-FE61-1A7F-110F182094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7" creationId="{4986302E-CF7C-3C98-C725-DFCA6723F05A}"/>
          </ac:grpSpMkLst>
        </pc:grpChg>
        <pc:grpChg chg="add mod topLvl">
          <ac:chgData name="Cathrine Duedahl-Olesen" userId="0f4ad920445e6980" providerId="LiveId" clId="{9BB04C64-65BF-4D03-BC82-A3C9E3A20544}" dt="2023-02-06T12:48:05.581" v="2821" actId="1076"/>
          <ac:grpSpMkLst>
            <pc:docMk/>
            <pc:sldMk cId="3851397569" sldId="265"/>
            <ac:grpSpMk id="3434" creationId="{1D4550BA-175B-0AC4-027F-0F4DC2B12AE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6" creationId="{911F4F2D-E9EA-B1EB-CCDC-B8B78F80A0E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7" creationId="{E10F8467-2928-B715-41BB-51063A0B329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8" creationId="{A1ECC2A1-F3F0-F5CD-4E32-CB23922A1D2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5" creationId="{0DFCDEBE-6F48-1AB2-6CF6-D31969E1E54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7" creationId="{C49696DF-5F75-C6DC-FE01-1E82A2E068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8" creationId="{081269DF-2D46-E407-A997-04755AA47F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9" creationId="{16FD0A46-CDB3-8604-8705-567769228EF7}"/>
          </ac:grpSpMkLst>
        </pc:grpChg>
        <pc:grpChg chg="add del mod topLvl">
          <ac:chgData name="Cathrine Duedahl-Olesen" userId="0f4ad920445e6980" providerId="LiveId" clId="{9BB04C64-65BF-4D03-BC82-A3C9E3A20544}" dt="2023-02-06T12:26:12.890" v="2426" actId="478"/>
          <ac:grpSpMkLst>
            <pc:docMk/>
            <pc:sldMk cId="3851397569" sldId="265"/>
            <ac:grpSpMk id="3456" creationId="{27554A8A-BF62-4B2C-F435-2394CCC064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8" creationId="{426494DF-0697-8299-FF14-7FEC65D42E5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9" creationId="{1ABE0DAD-2D34-1B7E-7D4D-B08B0DF95F2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0" creationId="{C3D7CC86-BEF7-67E3-624B-09ADC85C1608}"/>
          </ac:grpSpMkLst>
        </pc:grpChg>
        <pc:grpChg chg="add del mod topLvl">
          <ac:chgData name="Cathrine Duedahl-Olesen" userId="0f4ad920445e6980" providerId="LiveId" clId="{9BB04C64-65BF-4D03-BC82-A3C9E3A20544}" dt="2023-02-06T12:26:09.890" v="2425" actId="478"/>
          <ac:grpSpMkLst>
            <pc:docMk/>
            <pc:sldMk cId="3851397569" sldId="265"/>
            <ac:grpSpMk id="3467" creationId="{4D5DB7FA-8CAF-4C83-8DC4-A736C15C6E3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9" creationId="{ED066533-0D61-FA55-28CE-245C403DDC4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0" creationId="{21C19EB3-35A6-18A7-5176-659DEED4F55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1" creationId="{50B93972-CDBA-61FB-AABE-1E7D5CBDE886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8" creationId="{DD485BAD-35F8-02E1-8FF1-9B91A114994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0" creationId="{FB6D2FE7-4D26-CF6F-CBAD-685BB8C668E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1" creationId="{6C2CE195-5F8C-1D26-1C36-4554B8928DD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2" creationId="{4ADB030B-2E4B-B98B-7799-7EF8B7735A0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9" creationId="{E0378399-0F17-84E5-C485-A785C31F931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1" creationId="{44082BA6-30EC-B81D-621A-285390CA64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2" creationId="{A34E30F9-A850-AA1C-5934-2333D2623B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3" creationId="{DA6BC103-63BF-0FDF-694A-A79DDDCBAA69}"/>
          </ac:grpSpMkLst>
        </pc:grpChg>
        <pc:grpChg chg="add del mod topLvl">
          <ac:chgData name="Cathrine Duedahl-Olesen" userId="0f4ad920445e6980" providerId="LiveId" clId="{9BB04C64-65BF-4D03-BC82-A3C9E3A20544}" dt="2023-02-06T12:25:50.384" v="2419" actId="478"/>
          <ac:grpSpMkLst>
            <pc:docMk/>
            <pc:sldMk cId="3851397569" sldId="265"/>
            <ac:grpSpMk id="3500" creationId="{1FD8ADF6-7E34-C3F9-E543-7501DF0E6C9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2" creationId="{D5B67BE2-7B6D-F62C-5339-9CCC9D847ED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3" creationId="{B14ADB96-C4FD-EFA8-152F-61E87589C3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4" creationId="{9D55E9A9-6076-153C-322D-68EEE018F333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1" creationId="{88FDA9E0-9089-DB8B-585B-DE7F774BF5B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3" creationId="{3EECAF8A-A6EC-D3B5-E643-0758F11F48F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4" creationId="{AF263039-CC6B-6775-0960-44891507DF6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5" creationId="{C71418B3-4CAC-E160-0898-F4924C40B9AC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2" creationId="{F0C3158E-2E05-2074-EB67-C28CD70598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4" creationId="{07DD7BC7-ED93-049A-0ED6-F8F8BFCE5C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5" creationId="{DF9127B7-C85F-2B3E-2C60-4FDBFDF799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6" creationId="{E9BC3842-3CD2-F57D-C202-DFCCBA9E89B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3" creationId="{DBF61172-F48A-2B3F-C205-AE7D99BDD0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5" creationId="{37E42F68-C3C5-BB93-8454-1723A35F7A2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6" creationId="{2F0A8334-77B8-BF75-7242-7EE6E7A9669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7" creationId="{FDBDD09B-697C-CFDD-C292-C00B573C9A0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4" creationId="{3D638EED-2B97-9D9C-4810-3943659D077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6" creationId="{D3BCCCA8-E311-157B-1FC0-435C6A5637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7" creationId="{6EB32AA7-71E6-52FB-D699-4D33C96C7E8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8" creationId="{CCE496C7-DAAA-6C5F-671F-68C9F1EA1E4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5" creationId="{8FF10A86-9B2B-226D-2C0D-789F4D8D41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7" creationId="{1041BB34-5143-D524-4A0D-C68D820C64C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8" creationId="{897A8968-E969-ACFF-6680-6EF60A6C9BC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9" creationId="{26223171-E04E-0A68-9F5C-0DF4A4D4CF7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6" creationId="{98F2CBC7-DFAA-DA2D-E75F-15B84EDEBB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8" creationId="{E76890F6-35FD-6A8F-6775-B2F4D5437B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9" creationId="{801C2ECB-C10D-9989-B91F-0703DF9E49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0" creationId="{1C5163A5-1D80-F1CE-AEBB-1A1F3C19D61A}"/>
          </ac:grpSpMkLst>
        </pc:grpChg>
        <pc:grpChg chg="add del mod topLvl">
          <ac:chgData name="Cathrine Duedahl-Olesen" userId="0f4ad920445e6980" providerId="LiveId" clId="{9BB04C64-65BF-4D03-BC82-A3C9E3A20544}" dt="2023-02-06T12:26:00.636" v="2423" actId="478"/>
          <ac:grpSpMkLst>
            <pc:docMk/>
            <pc:sldMk cId="3851397569" sldId="265"/>
            <ac:grpSpMk id="3577" creationId="{13AA5897-B42C-26A1-257A-292FE9B5F8B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9" creationId="{003CB785-21AE-4AD0-8366-5407D76C7DD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0" creationId="{30259CDC-762B-C1B8-FB4C-077B60D0061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1" creationId="{B0977402-DB8C-143C-1A49-A03E9FE9CB1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8" creationId="{30FB37D9-270E-44BD-544F-FC58185335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0" creationId="{8D414B2E-BF9A-8C54-0EDE-4127C1BD070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1" creationId="{32932E2C-820D-31D5-EFAE-58C701F6F9C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2" creationId="{FB53ECE5-B694-35B1-9D19-19EB4097144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9" creationId="{4DFF9BAA-A7BD-3C7A-C9F7-4C7B207DC60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1" creationId="{85C5058A-B5B1-46D0-377E-436F0E301D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2" creationId="{CE252795-12D9-A8CE-F40E-EBA73CF690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3" creationId="{A37978D3-B93E-42EC-6D9A-7EE5D576CAF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0" creationId="{67950B7F-321C-3B8E-6E45-2B06C031F74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2" creationId="{DC09E423-0CAB-4239-F8C1-7D7214B9EF2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3" creationId="{6A95A5B4-6C45-B265-E8E9-3668E2D68BD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4" creationId="{E60B9ED0-CD38-F197-965E-ACE3F9527D5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1" creationId="{10DD36F7-3118-9F60-35D5-CB4DC74BD9E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3" creationId="{CAAB6F0E-08B5-3157-3C66-6EF421A3ED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4" creationId="{062A9535-638A-DC8E-B8FE-07E6390261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5" creationId="{4980EC86-9BD2-DB96-15EB-E05D6324ACE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2" creationId="{B5094347-5BD7-C96C-BA95-AB1BC924E2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4" creationId="{F19A81A8-DE0B-3ABC-C2C0-E507A40DB4D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5" creationId="{C1EC6148-06F4-2B82-701A-46F11CA53E7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6" creationId="{705C4E5F-E5CA-4100-87AA-A627C96DAE89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3" creationId="{87BDA9B5-FD10-F17D-7375-0F269150F2F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5" creationId="{39813174-AA84-7049-D9E6-0AB85CF5D82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6" creationId="{EAD7A046-77DF-8A8B-CBC6-7C95DD9B846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7" creationId="{7D17DA78-6D33-4133-4007-4B673C7C281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4" creationId="{45D3A452-330F-8611-A2D4-489FE263C66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6" creationId="{225A2735-A7F8-791E-7299-4654B3C7ED0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7" creationId="{F19ACDEA-34EA-DB57-0236-FE810CCF2F4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8" creationId="{5AE176D3-497B-EDBA-445A-6C53DD2C9C7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5" creationId="{73FDEB34-847A-5E6D-8F82-433D8A7B88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7" creationId="{BBF746B3-99D3-6583-FAD6-4D54BE9ED60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8" creationId="{9477289A-8A1A-13FD-01AA-E3D22F2B8BA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9" creationId="{A9D6547D-D3CD-CDBA-8C8A-DB02BFD8511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6" creationId="{1B5B785A-2449-D7F9-CDC1-938D7EBE392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8" creationId="{9335DFBE-2647-EF0E-02F2-E617E132E0F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9" creationId="{042103D6-83F8-0823-D1E3-63177C76C5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0" creationId="{2B2658D5-30F0-4F86-73E6-151549287923}"/>
          </ac:grpSpMkLst>
        </pc:grpChg>
        <pc:grpChg chg="add mod topLvl">
          <ac:chgData name="Cathrine Duedahl-Olesen" userId="0f4ad920445e6980" providerId="LiveId" clId="{9BB04C64-65BF-4D03-BC82-A3C9E3A20544}" dt="2023-02-06T14:04:44.602" v="3314" actId="1076"/>
          <ac:grpSpMkLst>
            <pc:docMk/>
            <pc:sldMk cId="3851397569" sldId="265"/>
            <ac:grpSpMk id="3687" creationId="{7470CDE7-0074-D5D0-D151-83149D7815F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9" creationId="{4380EAA1-4140-3B94-ABED-BF191879036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0" creationId="{DCEAA296-6C06-7080-AEF8-4C791DF0ECD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1" creationId="{2AE72877-432F-E066-D02D-9F99326DA6F9}"/>
          </ac:grpSpMkLst>
        </pc:grpChg>
        <pc:grpChg chg="add del mod topLvl">
          <ac:chgData name="Cathrine Duedahl-Olesen" userId="0f4ad920445e6980" providerId="LiveId" clId="{9BB04C64-65BF-4D03-BC82-A3C9E3A20544}" dt="2023-02-06T12:25:48.161" v="2418" actId="478"/>
          <ac:grpSpMkLst>
            <pc:docMk/>
            <pc:sldMk cId="3851397569" sldId="265"/>
            <ac:grpSpMk id="3698" creationId="{13F63D90-F93C-83AE-BF55-E5C9EC759E4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0" creationId="{FDC0D389-222E-4C70-5106-6BFB5800D17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1" creationId="{CC361DCD-42B5-015F-9368-54FD65FDDA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2" creationId="{230F79FF-55C0-A93F-22DA-832E6A155A23}"/>
          </ac:grpSpMkLst>
        </pc:grpChg>
        <pc:grpChg chg="add del mod topLvl">
          <ac:chgData name="Cathrine Duedahl-Olesen" userId="0f4ad920445e6980" providerId="LiveId" clId="{9BB04C64-65BF-4D03-BC82-A3C9E3A20544}" dt="2023-02-06T12:25:58.506" v="2422" actId="478"/>
          <ac:grpSpMkLst>
            <pc:docMk/>
            <pc:sldMk cId="3851397569" sldId="265"/>
            <ac:grpSpMk id="3709" creationId="{0986A30F-9B72-942C-4C0C-FF3B0B05858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1" creationId="{F8EC6BC9-257C-2F68-098E-36D3B0F8E25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2" creationId="{44E9EABC-3BC4-8CE2-8994-423CD6B2E71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3" creationId="{061581DD-E56E-0C0C-FFEC-CA07420A83DB}"/>
          </ac:grpSpMkLst>
        </pc:grpChg>
        <pc:grpChg chg="add del mod topLvl">
          <ac:chgData name="Cathrine Duedahl-Olesen" userId="0f4ad920445e6980" providerId="LiveId" clId="{9BB04C64-65BF-4D03-BC82-A3C9E3A20544}" dt="2023-02-06T12:25:45.879" v="2417" actId="478"/>
          <ac:grpSpMkLst>
            <pc:docMk/>
            <pc:sldMk cId="3851397569" sldId="265"/>
            <ac:grpSpMk id="3720" creationId="{D0D676DF-AABC-4E86-B6F9-3594720D6CF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2" creationId="{A484D660-0219-99C8-7036-1681F9D22C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3" creationId="{8C666EDB-DA22-2BB1-E0BD-61EA75B94D0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4" creationId="{C0763B5E-D6EE-A864-A189-D448660AF71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1" creationId="{D9F641F3-8288-5BE8-BDD2-261E7DC275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3" creationId="{8D6E61DB-A408-3C0C-22E9-8570D9AD17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4" creationId="{AF3BE8E5-E74C-FEE3-0FCC-A55EE3B8996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5" creationId="{4399E2A9-FF79-6AF8-0351-DDC29DFC3A9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2" creationId="{4B8C2D20-F781-9CF4-55DB-3CB7C9B8EB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4" creationId="{8D6A51F9-C6D8-AE5B-6A48-4B8DC1C18CC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5" creationId="{4624BD6B-D3FF-371B-3A63-045F64D4AB3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6" creationId="{0A970973-A3AD-F7B6-6B99-6270D9ADB1F6}"/>
          </ac:grpSpMkLst>
        </pc:grpChg>
        <pc:grpChg chg="add del 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53" creationId="{8AC498F4-6FAE-D713-25DA-AF16E0180FAA}"/>
          </ac:grpSpMkLst>
        </pc:grpChg>
        <pc:grpChg chg="add del 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4" creationId="{2ACC03B7-8C50-B71E-D55D-DCD26A08BC4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5" creationId="{3F3E36A5-5C0C-8F07-B749-285B6D7DA0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6" creationId="{8AF30B66-9CD5-EA10-B6D2-CAD0AF098F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7" creationId="{A3A21991-26B6-5D75-4F2F-A1D95B9915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8" creationId="{2B87A639-9913-41BA-6344-469DCAD6A84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9" creationId="{3257F493-7E5B-30E0-A8B0-67DFEFF7F091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0" creationId="{C260A8D9-7DAD-2F81-DFE1-5B0712D6F04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1" creationId="{8FED4140-2949-834B-FFC0-F74C6368D86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2" creationId="{7DC69BD6-3C73-0BC5-491E-FDCD5792120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3" creationId="{D3A8DDE7-BE32-84F2-3765-CA10C635CF5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4" creationId="{FC470605-BC46-A9E6-D445-7F13E1F94B2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5" creationId="{0F8C724F-5C47-297B-BEEF-702F2AA6B47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6" creationId="{D9B93708-437D-1C22-DC54-7D8CFEC654F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7" creationId="{B0E94D1B-A60A-6527-1F6D-A4BF28C7714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8" creationId="{04C41C1D-CFCC-29EC-7AB9-FB3E8FC59A8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9" creationId="{610EFBFD-386F-44C6-77E7-B8985751419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0" creationId="{AD2FECA0-69FC-BCCC-79C7-027184F900F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1" creationId="{C6C1A247-C683-06DF-513C-568AE919B60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2" creationId="{A884DA8D-6725-2915-E9E5-7DBA8AD55D3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3" creationId="{FAFAA783-35CC-7891-8650-AA5A3C0BF6CE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4" creationId="{970D6CF1-8E50-06F7-4E04-CD79DB510A2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5" creationId="{B1A2F74E-6FB7-5B43-B3D8-2D05623FA65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6" creationId="{3B93856D-6E0C-6DD2-7062-EF0031FBB4A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7" creationId="{F838A8B4-F10A-DB30-B156-0DE9E7FBB06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8" creationId="{6BA6B81B-91E3-36BC-7B9A-64BC872E7CE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9" creationId="{75EBF331-2579-D324-47B6-D803B1337FC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0" creationId="{245F0BAF-3E4A-D2A4-024B-4ACCA4362B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1" creationId="{1732F8C8-3BC0-6BC5-2259-F05B173FBEEB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2" creationId="{48E3353C-7DC1-F931-3EE4-0DA7D2433CC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3" creationId="{E9E30C1D-F3D8-29BC-A562-96FDF91146D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4" creationId="{F783BA2B-7689-CED3-DF6C-5F769F16B37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5" creationId="{1EA7F5DB-0754-FFCD-4C0E-CB6B1EF03D7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6" creationId="{7EBA6CC7-68B6-EF69-1FEE-67B1654F779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7" creationId="{802F78B7-25F7-1AD4-42FD-1E09A80D358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8" creationId="{BD668404-5906-E013-956E-7BF7D2DD5DD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0" creationId="{F9E0024F-7787-DABE-DB7D-3BF2A11C08B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1" creationId="{D0EFE81E-83E5-6266-A9F9-CFE78C46227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2" creationId="{F27E8B10-A731-FC44-34A9-0521A87DA94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0" creationId="{FC847680-734D-09F8-DBCB-DAA89DF154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1" creationId="{9AE140F7-898A-665C-5C8F-482D97249F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2" creationId="{9263A187-BFDC-D91F-8C87-B44A156F50D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0" creationId="{EA9934FD-15FB-BC38-C724-F11B665A52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1" creationId="{91C8606D-19E8-7F81-FB2E-ED45A2FB118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2" creationId="{B5B07B41-8225-9EEA-7075-966A0D61B2B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0" creationId="{8EF0A38B-3AD8-ED21-C69B-826CF8EB4A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1" creationId="{1E26663C-8ED8-9E01-C4C3-47C0A7109D1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2" creationId="{160E32AB-163F-7E46-72D5-74212316DF6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0" creationId="{46E0FE20-1EAB-2A77-8CBA-E92ED6E81F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1" creationId="{5D0A205E-3152-C1AB-ADA8-EAA041E9F6B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2" creationId="{1D443CE2-7107-1EC3-6ACE-19191DE4F16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0" creationId="{4C4A91CE-C68A-7795-7B5E-7D2948E05C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1" creationId="{C91B4F15-3EF8-B8C5-A538-7409826B66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2" creationId="{6CCAFFD9-B108-B9BE-2A8A-EC40E5556BE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0" creationId="{27EB80C6-0928-C97B-3D7F-F93214C0F61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1" creationId="{1493D781-7DAC-81C3-808C-17BB9E4A307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2" creationId="{1E5F8A49-6BC9-EBFF-6520-EF777066113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0" creationId="{FA96C4E2-6A8D-80D9-50F5-2400BA165F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1" creationId="{51E9FF5D-83DB-1AC9-5E74-CDEF159D464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2" creationId="{F600DF54-B588-D406-E9B8-A71D6E57FE1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0" creationId="{277F293D-2135-544F-E852-508CAFE2C73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1" creationId="{D38801C3-C730-ADB6-F2AE-E2D5C890F6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2" creationId="{4907DB00-F342-00D0-4FF1-111DF5584A8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0" creationId="{9F01A842-5731-ACBD-CE3E-91A1790073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1" creationId="{EEA54CBC-8334-8DC5-B117-0E55B8A9ABA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2" creationId="{C5D0BB97-2DEC-629D-CCAC-5D1ECDA3B0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0" creationId="{8F2608D5-5A93-F7E9-D742-8E7BD2F418C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1" creationId="{B405E904-797C-2093-6FEE-F29A3B50256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2" creationId="{D4A89951-4C37-9FA1-7E71-3B5A24CACE6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0" creationId="{C7248F6F-A378-919E-6737-2FDE7F05B35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1" creationId="{8E186EC3-1E33-FA54-CE3E-1116EE94AB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2" creationId="{C7FCC3B5-A673-CB41-8283-65EC2646AA7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0" creationId="{570D67C2-F9B7-9973-7BB2-C63A8A15F45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1" creationId="{14A5D5BE-1A16-21AC-7BC0-0E0ACE1EECE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2" creationId="{47B0EF7A-879B-A29C-B191-9E9E62AC10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0" creationId="{AD484A37-4CCB-144E-ECAC-F50D226AC47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1" creationId="{1C17CE96-1DFC-CE9D-FC7A-B837E9902A6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2" creationId="{1D8B176C-026A-EA26-5521-1C853A9A76A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0" creationId="{0E2815B5-91C5-8179-F6D6-A7241C23F04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1" creationId="{D1EB3160-A76B-43CB-8780-A61964DDB7C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2" creationId="{E64466D2-4999-081F-1305-3D1E5110D35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0" creationId="{1659A6DF-57A4-3172-CD6C-221D0F4209C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1" creationId="{390FBD47-3F35-5B25-2862-EB5B5E38AD0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2" creationId="{805383EF-D8BD-831C-E71A-85AAB9AEF46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0" creationId="{C8FD574C-A331-B67D-AEAD-239F9850873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1" creationId="{6CE65039-C1F3-2773-C2A3-C47A070BB4C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2" creationId="{7C66538E-AA13-252B-E142-876735A887B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0" creationId="{4269E026-C856-DA1C-6473-091CB762FD2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1" creationId="{35FD0A26-186D-C3C8-5957-029ABD4EA29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2" creationId="{9CF618BA-F7B4-D6A7-7F84-4F35FAC9C08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0" creationId="{C39D488E-A58D-EA7A-A10C-72C9B02DA68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1" creationId="{0E28E470-506C-7735-4A89-1BC7101444B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2" creationId="{FEC548CF-C72B-57F9-68B1-C0AD0C1A385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0" creationId="{BBADB8EE-8879-54E1-53D0-784348B9E6E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1" creationId="{709A9FA9-E4CF-1788-9474-ABB9327814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2" creationId="{975A3FB5-171C-9DB7-10E6-5C35745F0E7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0" creationId="{F0949656-E626-3A10-9CDD-CF4DF74847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1" creationId="{A4967CAB-5427-3E8C-D7F2-8C00F486B5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2" creationId="{7E4A6125-E4D3-549B-137A-C6E41DE812F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0" creationId="{F3DE2764-C076-4E85-DE3C-CD7F219D1DE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1" creationId="{A614E7D6-E968-3A64-018A-7501DF0494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2" creationId="{67AD4A04-4AEF-16DA-F3CD-AA1077479C4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0" creationId="{F9F629AB-1A56-E808-6160-48D8E1420D7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1" creationId="{7F96CD5B-B91E-D228-72E7-889E24C43B7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2" creationId="{C692129A-22EB-6F14-BEDD-0C1C06D5FFF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0" creationId="{3DC056EB-AE92-D7E2-2BEE-702C97FA7C6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1" creationId="{D5092780-2CB3-E69A-65D5-4F10B706D3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2" creationId="{EDBE3D15-7924-FF7A-4DDA-9685D65FDA4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0" creationId="{BE2F5F0F-C62A-47BF-1190-7A490121A3A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1" creationId="{FDCF9358-CE0E-FF73-1BDD-851FE7CD0B2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2" creationId="{414A7660-0954-655D-1800-A38B6DCED2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0" creationId="{0CE0D76B-F8DA-A6AD-31FB-E0DBAFB20CF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1" creationId="{E9705EC4-BB4C-7D1A-9B5D-FBF2F870894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2" creationId="{A31E90FF-E3C8-19B1-FFDE-83CCB0EFEC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0" creationId="{41692AA0-573C-8CC7-F7FA-70B414E0EC4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1" creationId="{FB9F1CC8-170C-C547-8C00-C950B8A14C0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2" creationId="{42B0F2CF-FEA1-CC78-0608-7A4229E4F7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0" creationId="{F33E8D1A-FB83-2A57-F3BF-78116A6F92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1" creationId="{9023F498-56EC-5D4F-E406-593F00FD0E0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2" creationId="{65314131-2E78-11F5-5FFA-E6338A1EA0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0" creationId="{0B9595AF-3441-B75B-1597-3257FB05CE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1" creationId="{08FB56B3-4D4F-4AEB-4140-74F2ED9731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2" creationId="{C9140A9F-7402-68E3-9440-78FF2DE0E1B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0" creationId="{7EBAA4C5-B0B0-21F2-A950-1D042ABF672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1" creationId="{5D37150F-5FC3-8FDC-240B-F68577BA05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2" creationId="{05ACF728-5EC3-0DDE-68BB-2234E204A7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0" creationId="{68642F18-3A3E-1F8C-0B31-1A4527818D0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1" creationId="{B84B0E79-0EFF-0838-59AD-93F9E8E9AF3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2" creationId="{6FD54C99-164D-7967-B8B0-313445766F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0" creationId="{9F4DDADA-85BB-36D0-85EF-939EF77F3C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1" creationId="{F41DBFFF-2B3D-C74B-8283-504F022FE2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2" creationId="{8B2FE060-BA6F-C080-7B3F-F2E40FC0A6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0" creationId="{CF4EF1BA-7388-6BE2-D7E3-8194AFD0CA7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1" creationId="{1E188E7F-6E83-E66B-75DC-F0DF4BAE7FC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2" creationId="{CA5A4D9C-65B9-C954-74B8-9F7D4B9AFF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0" creationId="{0AD82656-340A-D577-49C9-2C5C29FD180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1" creationId="{ABC8757C-6F94-0614-AA58-C2EE4A10A0B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2" creationId="{A9B53F9D-965A-D535-75AD-A105B9504030}"/>
          </ac:grpSpMkLst>
        </pc:grpChg>
        <pc:grpChg chg="add mod">
          <ac:chgData name="Cathrine Duedahl-Olesen" userId="0f4ad920445e6980" providerId="LiveId" clId="{9BB04C64-65BF-4D03-BC82-A3C9E3A20544}" dt="2023-02-06T13:56:09.336" v="3227" actId="1076"/>
          <ac:grpSpMkLst>
            <pc:docMk/>
            <pc:sldMk cId="3851397569" sldId="265"/>
            <ac:grpSpMk id="4133" creationId="{057D7679-2D2F-093B-DBBD-E37067D953D6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4" creationId="{6328D91F-8D36-E2F0-D2DC-F9FAB57C0B1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5" creationId="{35878A74-DB70-592F-237E-ABD289AF4998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6" creationId="{753C3FCA-C150-BB03-A151-B22E10995FF2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7" creationId="{C19F8646-97DD-F8ED-62F7-A71D1E5FE430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8" creationId="{96DDF374-5E28-E1EA-4957-34069088F0C1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9" creationId="{7D7A42F9-A09A-DE2D-84FF-1E47F58E556B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0" creationId="{5E185D50-D46E-DB04-C518-99A4DF5FEF6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1" creationId="{A4EB6CDD-D6D2-1C21-7E58-E02A86EAA6AD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2" creationId="{154A0C4C-3012-0D2C-380D-FFD666AAC25B}"/>
          </ac:grpSpMkLst>
        </pc:grpChg>
        <pc:grpChg chg="add 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6" creationId="{077A5567-8B2A-BF31-32F2-80ED5CC9E2F1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7" creationId="{9F347B6D-FFC4-A9E9-3661-ABBFFD34D02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8" creationId="{42B08C0D-B629-6D49-B56D-08C99C22406C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9" creationId="{235C97ED-8196-CCC6-2F90-E979E18E1138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0" creationId="{2C13599D-465A-C800-0F42-A7A84832052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1" creationId="{365AAB70-142A-DD44-0BD6-D8F537337164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2" creationId="{757BDE93-F87B-C8F5-2DF7-200B4AD1925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3" creationId="{29AA3014-205A-C370-FE6C-F328F3D97F8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4" creationId="{3486801B-6626-EE63-E0FD-655D390D374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5" creationId="{E26DFC95-767C-5E1B-1D48-BF7F1529E61C}"/>
          </ac:grpSpMkLst>
        </pc:grpChg>
        <pc:grpChg chg="add mod">
          <ac:chgData name="Cathrine Duedahl-Olesen" userId="0f4ad920445e6980" providerId="LiveId" clId="{9BB04C64-65BF-4D03-BC82-A3C9E3A20544}" dt="2023-02-06T14:13:02.812" v="3390" actId="1076"/>
          <ac:grpSpMkLst>
            <pc:docMk/>
            <pc:sldMk cId="3851397569" sldId="265"/>
            <ac:grpSpMk id="4194" creationId="{5EC715F3-3E1D-B372-E5E3-D25C58D02B6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5" creationId="{D1FDE2FE-C8C9-B093-2200-BDD2DC2478C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6" creationId="{29D9423E-A2C0-E9AB-D1FD-562AD1286270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7" creationId="{66F33C7D-A677-F601-CF89-9460D41CAC03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8" creationId="{9FD422C6-BF80-DAE5-E14E-26FDD73123D6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9" creationId="{B653C6BF-13B0-3519-CF02-13DDAD868C51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0" creationId="{66D9BE2A-7CA8-20F4-6F8A-ABE6C00C87A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1" creationId="{517F02F0-9749-95F8-F33E-47B671C4B43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2" creationId="{9DD968F1-56F5-1DB8-64FE-51CA5603FFA2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3" creationId="{2FFBCCB8-0F3C-9983-30CE-AE6E6D95CF8C}"/>
          </ac:grpSpMkLst>
        </pc:grpChg>
        <pc:grpChg chg="add mod">
          <ac:chgData name="Cathrine Duedahl-Olesen" userId="0f4ad920445e6980" providerId="LiveId" clId="{9BB04C64-65BF-4D03-BC82-A3C9E3A20544}" dt="2023-02-06T14:13:12.179" v="3392" actId="1076"/>
          <ac:grpSpMkLst>
            <pc:docMk/>
            <pc:sldMk cId="3851397569" sldId="265"/>
            <ac:grpSpMk id="4222" creationId="{748A4C1E-63C6-0F58-339E-9AFE4B15F14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3" creationId="{B1DC4565-7614-DD79-B1DB-429C77256EE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4" creationId="{A75BC579-C34C-0DEE-352C-B84E963F3388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5" creationId="{8F6C2F7C-DA9B-1122-8042-88FD493743C3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6" creationId="{248CD728-8606-5101-F4E5-1815F08B3E1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7" creationId="{10552EC8-6498-22F5-553B-0690F23BA36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8" creationId="{BAC33BEE-168D-E86D-B9D6-41319BA80B59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9" creationId="{59E07A46-DF7D-31D2-8654-E5D2DE4E23CF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0" creationId="{15BB6CDD-7EEE-C47D-B38C-5EDD82F7B58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1" creationId="{491342C0-D2F5-945F-91B1-C3AD82B95DFA}"/>
          </ac:grpSpMkLst>
        </pc:grpChg>
        <pc:grpChg chg="add mod">
          <ac:chgData name="Cathrine Duedahl-Olesen" userId="0f4ad920445e6980" providerId="LiveId" clId="{9BB04C64-65BF-4D03-BC82-A3C9E3A20544}" dt="2023-02-06T14:13:20.702" v="3394" actId="1076"/>
          <ac:grpSpMkLst>
            <pc:docMk/>
            <pc:sldMk cId="3851397569" sldId="265"/>
            <ac:grpSpMk id="4250" creationId="{4538C58D-DD24-800D-44C6-50F055D276F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1" creationId="{EF0F0EB3-25D8-F640-EA7B-C241FED65F5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2" creationId="{CD4FF093-507A-67C1-CA72-A13815C86F6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3" creationId="{244E9BA1-2EF2-9842-02F2-EF1833CCF30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4" creationId="{CC5F703E-332D-7F77-580F-77B03CA9F5D4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5" creationId="{F031EFE2-E791-4046-2076-185A47B5A51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6" creationId="{CC6A7E35-6524-9DE2-5585-E919338C0972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7" creationId="{8678976A-E5F2-F9D4-9A67-F3179C27038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8" creationId="{A0BE0100-84FF-1E27-4DDB-AC306DC047EB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9" creationId="{859E6E7C-DA92-6664-5AFB-B505FFB244AD}"/>
          </ac:grpSpMkLst>
        </pc:grpChg>
        <pc:picChg chg="add del mod ord">
          <ac:chgData name="Cathrine Duedahl-Olesen" userId="0f4ad920445e6980" providerId="LiveId" clId="{9BB04C64-65BF-4D03-BC82-A3C9E3A20544}" dt="2023-02-03T12:22:36.806" v="1208" actId="478"/>
          <ac:picMkLst>
            <pc:docMk/>
            <pc:sldMk cId="3851397569" sldId="265"/>
            <ac:picMk id="15" creationId="{DC2DC089-E20D-73AC-A6C2-1514714A329B}"/>
          </ac:picMkLst>
        </pc:picChg>
        <pc:picChg chg="add del mod">
          <ac:chgData name="Cathrine Duedahl-Olesen" userId="0f4ad920445e6980" providerId="LiveId" clId="{9BB04C64-65BF-4D03-BC82-A3C9E3A20544}" dt="2023-02-03T13:07:17.704" v="1470" actId="478"/>
          <ac:picMkLst>
            <pc:docMk/>
            <pc:sldMk cId="3851397569" sldId="265"/>
            <ac:picMk id="16" creationId="{87D08747-8722-090C-DC12-AC3CAFD1066E}"/>
          </ac:picMkLst>
        </pc:picChg>
        <pc:picChg chg="add del mod">
          <ac:chgData name="Cathrine Duedahl-Olesen" userId="0f4ad920445e6980" providerId="LiveId" clId="{9BB04C64-65BF-4D03-BC82-A3C9E3A20544}" dt="2023-02-03T13:07:14.756" v="1469" actId="478"/>
          <ac:picMkLst>
            <pc:docMk/>
            <pc:sldMk cId="3851397569" sldId="265"/>
            <ac:picMk id="17" creationId="{BFB04679-5E20-A422-5E6F-FABC1A2A108A}"/>
          </ac:picMkLst>
        </pc:picChg>
        <pc:picChg chg="add del mod">
          <ac:chgData name="Cathrine Duedahl-Olesen" userId="0f4ad920445e6980" providerId="LiveId" clId="{9BB04C64-65BF-4D03-BC82-A3C9E3A20544}" dt="2023-02-03T13:07:11.843" v="1468" actId="478"/>
          <ac:picMkLst>
            <pc:docMk/>
            <pc:sldMk cId="3851397569" sldId="265"/>
            <ac:picMk id="18" creationId="{B3813E79-9625-D9DD-5622-741782535F5E}"/>
          </ac:picMkLst>
        </pc:picChg>
        <pc:picChg chg="add del mod">
          <ac:chgData name="Cathrine Duedahl-Olesen" userId="0f4ad920445e6980" providerId="LiveId" clId="{9BB04C64-65BF-4D03-BC82-A3C9E3A20544}" dt="2023-02-03T13:07:09.400" v="1467" actId="478"/>
          <ac:picMkLst>
            <pc:docMk/>
            <pc:sldMk cId="3851397569" sldId="265"/>
            <ac:picMk id="2050" creationId="{BBEE1A82-32B2-F899-56B5-9B1D0C145C83}"/>
          </ac:picMkLst>
        </pc:picChg>
        <pc:picChg chg="add del mod">
          <ac:chgData name="Cathrine Duedahl-Olesen" userId="0f4ad920445e6980" providerId="LiveId" clId="{9BB04C64-65BF-4D03-BC82-A3C9E3A20544}" dt="2023-02-03T14:09:25.370" v="1999" actId="478"/>
          <ac:picMkLst>
            <pc:docMk/>
            <pc:sldMk cId="3851397569" sldId="265"/>
            <ac:picMk id="2186" creationId="{65DE3578-A779-8B30-62DA-38AC1E70E02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7" creationId="{20921057-CE11-9B2E-3023-4C8816697E5C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8" creationId="{6E8DCA61-97DA-FD1F-D2E9-83EE801D703E}"/>
          </ac:picMkLst>
        </pc:picChg>
        <pc:picChg chg="add del mod">
          <ac:chgData name="Cathrine Duedahl-Olesen" userId="0f4ad920445e6980" providerId="LiveId" clId="{9BB04C64-65BF-4D03-BC82-A3C9E3A20544}" dt="2023-02-03T13:53:28.824" v="1843" actId="478"/>
          <ac:picMkLst>
            <pc:docMk/>
            <pc:sldMk cId="3851397569" sldId="265"/>
            <ac:picMk id="2189" creationId="{5953054D-38F2-4231-FCAF-DA18C2EB0E75}"/>
          </ac:picMkLst>
        </pc:picChg>
        <pc:picChg chg="add del mod">
          <ac:chgData name="Cathrine Duedahl-Olesen" userId="0f4ad920445e6980" providerId="LiveId" clId="{9BB04C64-65BF-4D03-BC82-A3C9E3A20544}" dt="2023-02-06T12:33:58.690" v="2475" actId="478"/>
          <ac:picMkLst>
            <pc:docMk/>
            <pc:sldMk cId="3851397569" sldId="265"/>
            <ac:picMk id="2189" creationId="{C4246B54-DAC4-7CE6-009D-BF3EF773DD40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0" creationId="{44EE1054-1920-0766-D49D-32CB3D99317B}"/>
          </ac:picMkLst>
        </pc:picChg>
        <pc:picChg chg="add del">
          <ac:chgData name="Cathrine Duedahl-Olesen" userId="0f4ad920445e6980" providerId="LiveId" clId="{9BB04C64-65BF-4D03-BC82-A3C9E3A20544}" dt="2023-02-06T12:32:21.677" v="2462"/>
          <ac:picMkLst>
            <pc:docMk/>
            <pc:sldMk cId="3851397569" sldId="265"/>
            <ac:picMk id="2190" creationId="{7F6693B6-28A4-D5FF-9CEE-34CCF6C9D3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1" creationId="{12278268-E15F-36C3-99FB-B5F542AADDC1}"/>
          </ac:picMkLst>
        </pc:picChg>
        <pc:picChg chg="add del mod">
          <ac:chgData name="Cathrine Duedahl-Olesen" userId="0f4ad920445e6980" providerId="LiveId" clId="{9BB04C64-65BF-4D03-BC82-A3C9E3A20544}" dt="2023-02-06T12:32:20.848" v="2459"/>
          <ac:picMkLst>
            <pc:docMk/>
            <pc:sldMk cId="3851397569" sldId="265"/>
            <ac:picMk id="2191" creationId="{EA0089D6-E77A-04E4-2200-B287DF1730C9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2" creationId="{04AC8AE8-BEFA-8C17-097C-24CB9C8EC0C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3" creationId="{19C7BD3A-79B1-38B0-F77E-AEE6B9C02C6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4" creationId="{9D298205-56C9-8998-195D-C669597D8E84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5" creationId="{387028A8-05D7-03C0-2BD4-57C9B98A62B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6" creationId="{7B039D98-9DB6-9995-EBD5-7643F34FECF2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7" creationId="{63A0A8BC-8C29-9F84-DFCB-90C4EE36A2B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8" creationId="{8411FA03-0618-5C4B-221B-706A83178FA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9" creationId="{01406BBE-F1B5-230E-4879-F6CB7AC7E7D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0" creationId="{F06C6EC5-8405-E2DB-53D7-1967C5EC2D2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1" creationId="{EA4ABD99-D40C-01B1-8C60-BFA8ECA0AC1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2" creationId="{6B7F74EA-C2DD-50F6-ADEB-EC21368B0EA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3" creationId="{81334EA5-39E0-FDD3-D8E0-562B80DEB6C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4" creationId="{5D12B183-2BAA-FBDD-0F2F-D1C78D14379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5" creationId="{1E321C26-A7EA-B2BC-EF60-3D977F84416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6" creationId="{8545BB3F-FBB0-447F-CE24-4D8182808D8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7" creationId="{660738E9-6DA5-DADD-FC3C-1189350646C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8" creationId="{9437FE0D-61C5-A088-D883-6E09D51448B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9" creationId="{CDD74D5A-F806-5A44-C463-DE58CCDC62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0" creationId="{25DDDFE4-DA6D-1F59-35F8-D48C4456D4A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1" creationId="{F80D9590-0D5D-2A6A-7DD5-43D9C11BC8B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2" creationId="{D15EA282-E811-52EE-2D10-62CA7CE2F96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3" creationId="{8576B962-037E-E4ED-660B-D9934DEE8EA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4" creationId="{C0B41A3E-58D1-53F5-1279-78072FEF089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5" creationId="{9E41C86E-1C7E-6362-0A37-6776FC235ECC}"/>
          </ac:picMkLst>
        </pc:picChg>
        <pc:picChg chg="add del mod">
          <ac:chgData name="Cathrine Duedahl-Olesen" userId="0f4ad920445e6980" providerId="LiveId" clId="{9BB04C64-65BF-4D03-BC82-A3C9E3A20544}" dt="2023-02-03T13:57:42.233" v="1904" actId="478"/>
          <ac:picMkLst>
            <pc:docMk/>
            <pc:sldMk cId="3851397569" sldId="265"/>
            <ac:picMk id="2216" creationId="{32D69176-E246-E692-8362-8D3D419A87E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7" creationId="{A6D4AF0F-198E-B816-1E42-8D85D312044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8" creationId="{0FA55472-7B8E-2CFB-7B7B-FD76D8412D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9" creationId="{99CD40A6-A964-4711-94D7-4C1B18725B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0" creationId="{BE7FEB00-7567-BCD5-A27E-80CEB464788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1" creationId="{4D337181-B6C4-6767-FBF2-8F61CE62540E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2" creationId="{EC06D58C-F3F0-608C-861D-96CAD9DE3FF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3" creationId="{51EE875B-7555-B96A-9671-911C2A7AACF3}"/>
          </ac:picMkLst>
        </pc:picChg>
        <pc:picChg chg="add del mod">
          <ac:chgData name="Cathrine Duedahl-Olesen" userId="0f4ad920445e6980" providerId="LiveId" clId="{9BB04C64-65BF-4D03-BC82-A3C9E3A20544}" dt="2023-02-03T13:58:09.359" v="1917" actId="478"/>
          <ac:picMkLst>
            <pc:docMk/>
            <pc:sldMk cId="3851397569" sldId="265"/>
            <ac:picMk id="2224" creationId="{817E4E4F-1571-B014-07AA-6C99CC05318A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25" creationId="{CD17DF43-2A53-B3CE-8B68-90C4F26A5DC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6" creationId="{37673BAD-D417-4357-7BF3-6E4FB77D8347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7" creationId="{F066FC82-080F-78C9-F36D-AF6B05642014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8" creationId="{8C8F2382-A50A-E26B-3A85-86F6E8C2956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9" creationId="{E7E32F3C-2A09-EF68-DA96-49EC55EAAB8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30" creationId="{60B02570-39EE-2AC5-578D-538A1D8FBFED}"/>
          </ac:picMkLst>
        </pc:picChg>
        <pc:picChg chg="add del mod">
          <ac:chgData name="Cathrine Duedahl-Olesen" userId="0f4ad920445e6980" providerId="LiveId" clId="{9BB04C64-65BF-4D03-BC82-A3C9E3A20544}" dt="2023-02-03T13:58:13.397" v="1920" actId="478"/>
          <ac:picMkLst>
            <pc:docMk/>
            <pc:sldMk cId="3851397569" sldId="265"/>
            <ac:picMk id="2231" creationId="{BA5E7DF0-9E05-5060-1FBA-90BECF9D8720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2" creationId="{0D67DE87-8FA6-C681-3910-4E54D4C4DADB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3" creationId="{9CCE53C1-99DF-A98E-E0E4-7019756F925F}"/>
          </ac:picMkLst>
        </pc:picChg>
        <pc:picChg chg="add del mod">
          <ac:chgData name="Cathrine Duedahl-Olesen" userId="0f4ad920445e6980" providerId="LiveId" clId="{9BB04C64-65BF-4D03-BC82-A3C9E3A20544}" dt="2023-02-03T13:58:02.164" v="1911" actId="478"/>
          <ac:picMkLst>
            <pc:docMk/>
            <pc:sldMk cId="3851397569" sldId="265"/>
            <ac:picMk id="2234" creationId="{66157A55-B875-7E76-E81B-1681B7146984}"/>
          </ac:picMkLst>
        </pc:picChg>
        <pc:picChg chg="add del mod">
          <ac:chgData name="Cathrine Duedahl-Olesen" userId="0f4ad920445e6980" providerId="LiveId" clId="{9BB04C64-65BF-4D03-BC82-A3C9E3A20544}" dt="2023-02-03T13:58:03.222" v="1912" actId="478"/>
          <ac:picMkLst>
            <pc:docMk/>
            <pc:sldMk cId="3851397569" sldId="265"/>
            <ac:picMk id="2235" creationId="{E2AF1518-E5C8-8286-D15F-59F5EEE84E2B}"/>
          </ac:picMkLst>
        </pc:picChg>
        <pc:picChg chg="add del mod">
          <ac:chgData name="Cathrine Duedahl-Olesen" userId="0f4ad920445e6980" providerId="LiveId" clId="{9BB04C64-65BF-4D03-BC82-A3C9E3A20544}" dt="2023-02-03T14:09:56.983" v="2009" actId="478"/>
          <ac:picMkLst>
            <pc:docMk/>
            <pc:sldMk cId="3851397569" sldId="265"/>
            <ac:picMk id="2236" creationId="{6640BA8D-1123-8861-0B21-B4C15DF92FA1}"/>
          </ac:picMkLst>
        </pc:picChg>
        <pc:picChg chg="add del mod">
          <ac:chgData name="Cathrine Duedahl-Olesen" userId="0f4ad920445e6980" providerId="LiveId" clId="{9BB04C64-65BF-4D03-BC82-A3C9E3A20544}" dt="2023-02-03T13:58:01.369" v="1909" actId="478"/>
          <ac:picMkLst>
            <pc:docMk/>
            <pc:sldMk cId="3851397569" sldId="265"/>
            <ac:picMk id="2237" creationId="{E1DFBBD3-6C4B-F2ED-0576-8D650C978A60}"/>
          </ac:picMkLst>
        </pc:picChg>
        <pc:picChg chg="add del mod">
          <ac:chgData name="Cathrine Duedahl-Olesen" userId="0f4ad920445e6980" providerId="LiveId" clId="{9BB04C64-65BF-4D03-BC82-A3C9E3A20544}" dt="2023-02-03T13:58:00.583" v="1908" actId="478"/>
          <ac:picMkLst>
            <pc:docMk/>
            <pc:sldMk cId="3851397569" sldId="265"/>
            <ac:picMk id="2238" creationId="{F8C4AE54-A4B2-9655-2D22-DAF5EA539633}"/>
          </ac:picMkLst>
        </pc:picChg>
        <pc:picChg chg="add del mod">
          <ac:chgData name="Cathrine Duedahl-Olesen" userId="0f4ad920445e6980" providerId="LiveId" clId="{9BB04C64-65BF-4D03-BC82-A3C9E3A20544}" dt="2023-02-03T13:57:59.615" v="1907" actId="478"/>
          <ac:picMkLst>
            <pc:docMk/>
            <pc:sldMk cId="3851397569" sldId="265"/>
            <ac:picMk id="2239" creationId="{BE568AA7-6AB2-653B-0051-07A061EC5D65}"/>
          </ac:picMkLst>
        </pc:picChg>
        <pc:picChg chg="add del mod">
          <ac:chgData name="Cathrine Duedahl-Olesen" userId="0f4ad920445e6980" providerId="LiveId" clId="{9BB04C64-65BF-4D03-BC82-A3C9E3A20544}" dt="2023-02-03T13:58:04.193" v="1913" actId="478"/>
          <ac:picMkLst>
            <pc:docMk/>
            <pc:sldMk cId="3851397569" sldId="265"/>
            <ac:picMk id="2240" creationId="{DC3EA0BE-6FA5-9F7B-E696-593CF7C36409}"/>
          </ac:picMkLst>
        </pc:picChg>
        <pc:picChg chg="add del mod">
          <ac:chgData name="Cathrine Duedahl-Olesen" userId="0f4ad920445e6980" providerId="LiveId" clId="{9BB04C64-65BF-4D03-BC82-A3C9E3A20544}" dt="2023-02-03T13:58:04.922" v="1914" actId="478"/>
          <ac:picMkLst>
            <pc:docMk/>
            <pc:sldMk cId="3851397569" sldId="265"/>
            <ac:picMk id="2241" creationId="{ADB3EE08-662B-214A-93A9-24E4DBF1BBE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2" creationId="{322184E9-18AA-8357-223B-EA3EB00DA0A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3" creationId="{6A703B2A-0D5A-BBE1-CBB8-EFE343F19103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4" creationId="{52EC9751-79DB-D3B9-523C-7E54AB636ADB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5" creationId="{B02D043F-16CE-6C35-7C15-B3677312D04E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6" creationId="{CDA83759-FA15-A53C-DE3F-2502E6DF10C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7" creationId="{1D40A8D3-D367-A49E-075E-EAFBACF03E67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48" creationId="{453BA37C-7C21-D5F1-B054-30BB7B082BF3}"/>
          </ac:picMkLst>
        </pc:picChg>
        <pc:picChg chg="add del mod">
          <ac:chgData name="Cathrine Duedahl-Olesen" userId="0f4ad920445e6980" providerId="LiveId" clId="{9BB04C64-65BF-4D03-BC82-A3C9E3A20544}" dt="2023-02-03T14:10:06.258" v="2018" actId="478"/>
          <ac:picMkLst>
            <pc:docMk/>
            <pc:sldMk cId="3851397569" sldId="265"/>
            <ac:picMk id="2249" creationId="{457CD472-B630-DE35-910D-BE7E99CAF458}"/>
          </ac:picMkLst>
        </pc:picChg>
        <pc:picChg chg="add del mod">
          <ac:chgData name="Cathrine Duedahl-Olesen" userId="0f4ad920445e6980" providerId="LiveId" clId="{9BB04C64-65BF-4D03-BC82-A3C9E3A20544}" dt="2023-02-03T14:09:35.615" v="2003" actId="478"/>
          <ac:picMkLst>
            <pc:docMk/>
            <pc:sldMk cId="3851397569" sldId="265"/>
            <ac:picMk id="2250" creationId="{94CDBCEF-49C5-4C01-7395-FCEE39C484FD}"/>
          </ac:picMkLst>
        </pc:picChg>
        <pc:picChg chg="add del mod">
          <ac:chgData name="Cathrine Duedahl-Olesen" userId="0f4ad920445e6980" providerId="LiveId" clId="{9BB04C64-65BF-4D03-BC82-A3C9E3A20544}" dt="2023-02-03T13:58:10.386" v="1918" actId="478"/>
          <ac:picMkLst>
            <pc:docMk/>
            <pc:sldMk cId="3851397569" sldId="265"/>
            <ac:picMk id="2251" creationId="{F3F94AEC-138C-EA91-53BD-C6B3A2B361A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2" creationId="{D645C698-F108-6CE2-C04F-45F22D791F68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3" creationId="{1241FA93-44A1-027C-2773-0F5752DA8D2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4" creationId="{AE726F90-ACF2-B2C7-0DF2-A1C362713F65}"/>
          </ac:picMkLst>
        </pc:picChg>
        <pc:cxnChg chg="add mod ord">
          <ac:chgData name="Cathrine Duedahl-Olesen" userId="0f4ad920445e6980" providerId="LiveId" clId="{9BB04C64-65BF-4D03-BC82-A3C9E3A20544}" dt="2023-02-06T14:03:43.334" v="3264" actId="1076"/>
          <ac:cxnSpMkLst>
            <pc:docMk/>
            <pc:sldMk cId="3851397569" sldId="265"/>
            <ac:cxnSpMk id="3387" creationId="{A0230BC0-2E22-08A4-9DBE-402E29126F7C}"/>
          </ac:cxnSpMkLst>
        </pc:cxnChg>
        <pc:cxnChg chg="add del mod">
          <ac:chgData name="Cathrine Duedahl-Olesen" userId="0f4ad920445e6980" providerId="LiveId" clId="{9BB04C64-65BF-4D03-BC82-A3C9E3A20544}" dt="2023-02-06T14:01:46.746" v="3254" actId="478"/>
          <ac:cxnSpMkLst>
            <pc:docMk/>
            <pc:sldMk cId="3851397569" sldId="265"/>
            <ac:cxnSpMk id="3388" creationId="{E1510F7C-A93A-4F00-9614-E5B3034E4115}"/>
          </ac:cxnSpMkLst>
        </pc:cxnChg>
      </pc:sldChg>
      <pc:sldChg chg="addSp delSp modSp new mod">
        <pc:chgData name="Cathrine Duedahl-Olesen" userId="0f4ad920445e6980" providerId="LiveId" clId="{9BB04C64-65BF-4D03-BC82-A3C9E3A20544}" dt="2023-02-03T14:19:49.824" v="2099" actId="1076"/>
        <pc:sldMkLst>
          <pc:docMk/>
          <pc:sldMk cId="902725830" sldId="266"/>
        </pc:sldMkLst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2" creationId="{64726E0B-7709-8AE4-C00D-DE7BF6C08F0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3" creationId="{2F56D0D9-D70C-6C28-48F6-1AE7833E619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4" creationId="{2BCE645B-9B5E-B379-C15A-B17BAD0032E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5" creationId="{7DF33BF3-4EF1-62C1-72B2-DB1648A924C9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6" creationId="{BEF37AD8-4D6B-9CE1-BEAF-8A48AC1554D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7" creationId="{01F9D679-7BA3-11B2-DEE7-C76233A6842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8" creationId="{8D5ABD38-3C30-F56F-3AF1-1F66F4E719A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9" creationId="{2AE83D42-8778-28A8-B03D-ADACFF9F856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0" creationId="{112DCCA2-AF2F-1112-CEC6-26BC81A5DC2C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1" creationId="{8FB5D67E-A1FD-4177-68A6-F5DD812B8B0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2" creationId="{0DB14456-CE59-A586-EF5D-3B731848207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3" creationId="{88A27D89-D4B2-81CC-E6EE-3C8980C05FA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4" creationId="{AC37B73A-6139-B048-5519-45974C05ED7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5" creationId="{8CAE90F8-B432-D6CD-5DC6-B4F62AE42796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6" creationId="{37A1D7B0-7031-9C4B-0351-E72662595A2E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7" creationId="{EABEAD2D-70F8-A7CE-6A77-3428233E73D6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8" creationId="{5CA95561-03DD-3E92-8220-C7FAD18E7704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9" creationId="{9ED50F6C-BB49-81CD-0675-81109C27FB3C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0" creationId="{D4701589-D1ED-F878-5B2F-6EAF9C2B0B12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1" creationId="{8FBE544D-3E16-84FD-07D3-D9E094AA4D5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2" creationId="{A0998707-0A89-4C3E-6480-690C6EE17AC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3" creationId="{06440984-B6FF-616E-2784-775EEC9A05B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4" creationId="{0C5C2C0D-61F2-1461-E194-D0BDB679F241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5" creationId="{9EE76249-B853-50C4-AEEF-1FE083F2919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6" creationId="{9FCD25C5-9099-5B04-886A-A4FEAC45376C}"/>
          </ac:spMkLst>
        </pc:spChg>
        <pc:spChg chg="add del">
          <ac:chgData name="Cathrine Duedahl-Olesen" userId="0f4ad920445e6980" providerId="LiveId" clId="{9BB04C64-65BF-4D03-BC82-A3C9E3A20544}" dt="2023-02-03T14:00:09.743" v="1922" actId="11529"/>
          <ac:spMkLst>
            <pc:docMk/>
            <pc:sldMk cId="902725830" sldId="266"/>
            <ac:spMk id="28" creationId="{13F67B53-1AC7-CB20-88E3-BB36CD4F67A7}"/>
          </ac:spMkLst>
        </pc:spChg>
        <pc:spChg chg="add del">
          <ac:chgData name="Cathrine Duedahl-Olesen" userId="0f4ad920445e6980" providerId="LiveId" clId="{9BB04C64-65BF-4D03-BC82-A3C9E3A20544}" dt="2023-02-03T14:00:45.932" v="1924" actId="478"/>
          <ac:spMkLst>
            <pc:docMk/>
            <pc:sldMk cId="902725830" sldId="266"/>
            <ac:spMk id="29" creationId="{4706A211-1B9F-683B-154A-EE44940EE50A}"/>
          </ac:spMkLst>
        </pc:spChg>
        <pc:spChg chg="add del">
          <ac:chgData name="Cathrine Duedahl-Olesen" userId="0f4ad920445e6980" providerId="LiveId" clId="{9BB04C64-65BF-4D03-BC82-A3C9E3A20544}" dt="2023-02-03T14:01:17.354" v="1926" actId="478"/>
          <ac:spMkLst>
            <pc:docMk/>
            <pc:sldMk cId="902725830" sldId="266"/>
            <ac:spMk id="30" creationId="{4E116536-37F8-643D-E351-E5B85AF6A96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1" creationId="{ED495271-5665-100F-0BF7-F7622C5F68DE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2" creationId="{AFC23F46-014B-E660-9966-BDB58979E61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3" creationId="{8BD7F9BD-2554-7422-BB7D-B6C3BD36A44E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4" creationId="{1B34E85E-4370-B815-B0CE-D89C2BD78183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5" creationId="{76C20CEA-5F23-C5D6-ADA7-AE28025FCBAC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6" creationId="{69B8E053-C2E2-0BED-E015-B8D56E1E2242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9" creationId="{74EF3E87-2688-EA91-4BAD-9DD3B5768048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0" creationId="{A20B6FFF-67FC-DFD3-D35E-20761E4AC210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1" creationId="{4DF701AC-4A02-8D64-8050-55658D0BFE3B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3" creationId="{746565EF-BC6D-DED4-B7F6-13E240E104BD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4" creationId="{31F32748-2F75-4939-FFF6-01B23A438820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5" creationId="{4335C0F7-F926-AA64-0A87-4890F04FFE3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7" creationId="{D4110A14-48DF-8668-3E30-9614603DD65E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8" creationId="{F5A0A4AF-DAAC-B95F-9CDB-88DFFF26F25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9" creationId="{2F6747D4-79C6-24F0-994E-5A44F064B6FF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4" creationId="{01F9B21B-A5EF-C023-ABA4-B1CDE4C8F6E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5" creationId="{46DC7B71-08EC-196F-6839-334A0ADFCB54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6" creationId="{84AD4BD9-39D3-E7DD-14D9-F93DACC82C82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7" creationId="{628DD4EE-67F8-2A4C-0CA5-01C7313864CA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8" creationId="{EC6554BB-EE55-95BC-E970-EFA72B83BB0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9" creationId="{552B0761-2DF7-3F92-FDF0-877B7DC703A3}"/>
          </ac:spMkLst>
        </pc:spChg>
        <pc:spChg chg="add del mod">
          <ac:chgData name="Cathrine Duedahl-Olesen" userId="0f4ad920445e6980" providerId="LiveId" clId="{9BB04C64-65BF-4D03-BC82-A3C9E3A20544}" dt="2023-02-03T14:18:30.909" v="2090"/>
          <ac:spMkLst>
            <pc:docMk/>
            <pc:sldMk cId="902725830" sldId="266"/>
            <ac:spMk id="62" creationId="{F69EACEE-0532-B9AF-60D3-3600312E613F}"/>
          </ac:spMkLst>
        </pc:spChg>
        <pc:spChg chg="mod">
          <ac:chgData name="Cathrine Duedahl-Olesen" userId="0f4ad920445e6980" providerId="LiveId" clId="{9BB04C64-65BF-4D03-BC82-A3C9E3A20544}" dt="2023-02-03T14:19:43.936" v="2097" actId="164"/>
          <ac:spMkLst>
            <pc:docMk/>
            <pc:sldMk cId="902725830" sldId="266"/>
            <ac:spMk id="63" creationId="{640D581E-D590-C3BA-43F9-78E563A31CD4}"/>
          </ac:spMkLst>
        </pc:spChg>
        <pc:grpChg chg="add mod">
          <ac:chgData name="Cathrine Duedahl-Olesen" userId="0f4ad920445e6980" providerId="LiveId" clId="{9BB04C64-65BF-4D03-BC82-A3C9E3A20544}" dt="2023-02-03T13:32:13.643" v="1557" actId="164"/>
          <ac:grpSpMkLst>
            <pc:docMk/>
            <pc:sldMk cId="902725830" sldId="266"/>
            <ac:grpSpMk id="27" creationId="{1B921D29-3981-A43D-582C-04E49677DF81}"/>
          </ac:grpSpMkLst>
        </pc:grpChg>
        <pc:grpChg chg="add del mod topLvl">
          <ac:chgData name="Cathrine Duedahl-Olesen" userId="0f4ad920445e6980" providerId="LiveId" clId="{9BB04C64-65BF-4D03-BC82-A3C9E3A20544}" dt="2023-02-03T14:18:41.035" v="2093" actId="165"/>
          <ac:grpSpMkLst>
            <pc:docMk/>
            <pc:sldMk cId="902725830" sldId="266"/>
            <ac:grpSpMk id="37" creationId="{51231B4E-A7C8-FB2C-A703-5EC0B8C2CE89}"/>
          </ac:grpSpMkLst>
        </pc:grpChg>
        <pc:grpChg chg="add del mod topLvl">
          <ac:chgData name="Cathrine Duedahl-Olesen" userId="0f4ad920445e6980" providerId="LiveId" clId="{9BB04C64-65BF-4D03-BC82-A3C9E3A20544}" dt="2023-02-03T14:18:35.426" v="2092" actId="165"/>
          <ac:grpSpMkLst>
            <pc:docMk/>
            <pc:sldMk cId="902725830" sldId="266"/>
            <ac:grpSpMk id="38" creationId="{81AED3DF-E651-3DAF-5AB7-3CB4B7F8587A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2" creationId="{AC225C3E-0A14-8657-FB5C-B69627FDBD80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6" creationId="{67D25CC9-005D-C8D7-152A-CE61CF0AE8B8}"/>
          </ac:grpSpMkLst>
        </pc:grpChg>
        <pc:grpChg chg="add del mod topLvl">
          <ac:chgData name="Cathrine Duedahl-Olesen" userId="0f4ad920445e6980" providerId="LiveId" clId="{9BB04C64-65BF-4D03-BC82-A3C9E3A20544}" dt="2023-02-03T14:17:52.400" v="2085" actId="165"/>
          <ac:grpSpMkLst>
            <pc:docMk/>
            <pc:sldMk cId="902725830" sldId="266"/>
            <ac:grpSpMk id="50" creationId="{CEC1E4D8-E48B-7187-34C3-753AFE14540F}"/>
          </ac:grpSpMkLst>
        </pc:grpChg>
        <pc:grpChg chg="add mod topLvl">
          <ac:chgData name="Cathrine Duedahl-Olesen" userId="0f4ad920445e6980" providerId="LiveId" clId="{9BB04C64-65BF-4D03-BC82-A3C9E3A20544}" dt="2023-02-03T14:19:43.936" v="2097" actId="164"/>
          <ac:grpSpMkLst>
            <pc:docMk/>
            <pc:sldMk cId="902725830" sldId="266"/>
            <ac:grpSpMk id="51" creationId="{93DC4D0C-C86C-E9E8-BAAC-762898962CF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2" creationId="{AED17F4F-4924-EFF6-59DC-25CA01F315D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3" creationId="{585F7B96-DC9F-63E6-F14F-F443BAEF162F}"/>
          </ac:grpSpMkLst>
        </pc:grpChg>
        <pc:grpChg chg="add del 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60" creationId="{A5105C08-6FF9-E32B-1ECF-2E90C788616E}"/>
          </ac:grpSpMkLst>
        </pc:grpChg>
        <pc:grpChg chg="add mod">
          <ac:chgData name="Cathrine Duedahl-Olesen" userId="0f4ad920445e6980" providerId="LiveId" clId="{9BB04C64-65BF-4D03-BC82-A3C9E3A20544}" dt="2023-02-03T14:19:49.824" v="2099" actId="1076"/>
          <ac:grpSpMkLst>
            <pc:docMk/>
            <pc:sldMk cId="902725830" sldId="266"/>
            <ac:grpSpMk id="64" creationId="{58335D8A-6667-6537-0E51-DB0D9D2666A1}"/>
          </ac:grpSpMkLst>
        </pc:grpChg>
        <pc:picChg chg="add del">
          <ac:chgData name="Cathrine Duedahl-Olesen" userId="0f4ad920445e6980" providerId="LiveId" clId="{9BB04C64-65BF-4D03-BC82-A3C9E3A20544}" dt="2023-02-03T14:07:06.699" v="1972" actId="21"/>
          <ac:picMkLst>
            <pc:docMk/>
            <pc:sldMk cId="902725830" sldId="266"/>
            <ac:picMk id="61" creationId="{D2B580F2-9EFD-39E4-6E2B-07AD8A7795E7}"/>
          </ac:picMkLst>
        </pc:picChg>
      </pc:sldChg>
      <pc:sldChg chg="addSp delSp modSp new mod">
        <pc:chgData name="Cathrine Duedahl-Olesen" userId="0f4ad920445e6980" providerId="LiveId" clId="{9BB04C64-65BF-4D03-BC82-A3C9E3A20544}" dt="2023-02-06T12:02:59.334" v="2356" actId="478"/>
        <pc:sldMkLst>
          <pc:docMk/>
          <pc:sldMk cId="1491175269" sldId="267"/>
        </pc:sldMkLst>
        <pc:spChg chg="add del mod">
          <ac:chgData name="Cathrine Duedahl-Olesen" userId="0f4ad920445e6980" providerId="LiveId" clId="{9BB04C64-65BF-4D03-BC82-A3C9E3A20544}" dt="2023-02-06T12:02:59.334" v="2356" actId="478"/>
          <ac:spMkLst>
            <pc:docMk/>
            <pc:sldMk cId="1491175269" sldId="267"/>
            <ac:spMk id="2" creationId="{7224EFEE-A064-FC95-1878-1D9E8CEA176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5" creationId="{32CA3F05-DC72-6668-27CC-54E6938684D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6" creationId="{C2DC09B0-03A0-09C2-9569-0BA304E5FAC8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7" creationId="{27A59574-26B6-2BB4-E7D7-1F723B310F26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8" creationId="{9F1E25AB-210B-7CDB-BE40-6BF84921881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9" creationId="{F867B501-D8A5-42FD-1D05-A41ED38ACBA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0" creationId="{E744CE2C-F973-09B5-37F8-2F664CDF0A50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1" creationId="{A554209E-EB13-B04C-8332-2D99927FDE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2" creationId="{9AEF9EE6-DB06-8747-DEEC-CE4F3E9DDE6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3" creationId="{4F2CA88F-D2D8-6794-82CA-7AB27EF1C0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4" creationId="{3189EFB4-2BEC-E828-6C1F-A9F84057210E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5" creationId="{BF6219C4-D596-4F32-7465-D7A25E7D09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6" creationId="{B41CCD5D-9889-B16B-3CA4-03A0B410F53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7" creationId="{8F444428-8AB6-C99E-E610-893701B33A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8" creationId="{9C2199D2-E43E-5E96-43F6-5A1F197EC232}"/>
          </ac:spMkLst>
        </pc:spChg>
        <pc:spChg chg="add mod ord">
          <ac:chgData name="Cathrine Duedahl-Olesen" userId="0f4ad920445e6980" providerId="LiveId" clId="{9BB04C64-65BF-4D03-BC82-A3C9E3A20544}" dt="2023-02-06T11:50:38.550" v="2272" actId="208"/>
          <ac:spMkLst>
            <pc:docMk/>
            <pc:sldMk cId="1491175269" sldId="267"/>
            <ac:spMk id="19" creationId="{FE32BDBB-C9E4-21C6-AEE8-92387DBB8916}"/>
          </ac:spMkLst>
        </pc:spChg>
        <pc:grpChg chg="add 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3" creationId="{98AC46C4-BF14-F205-B9A7-986609943468}"/>
          </ac:grpSpMkLst>
        </pc:grpChg>
        <pc:grpChg chg="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4" creationId="{F9DF10A4-FC05-9349-CA5F-A3BDA9D3EEF8}"/>
          </ac:grpSpMkLst>
        </pc:grpChg>
      </pc:sldChg>
      <pc:sldChg chg="addSp delSp modSp add mod">
        <pc:chgData name="Cathrine Duedahl-Olesen" userId="0f4ad920445e6980" providerId="LiveId" clId="{9BB04C64-65BF-4D03-BC82-A3C9E3A20544}" dt="2023-02-06T13:18:28.472" v="3009" actId="208"/>
        <pc:sldMkLst>
          <pc:docMk/>
          <pc:sldMk cId="1602329068" sldId="268"/>
        </pc:sldMkLst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3" creationId="{35778FA1-FD33-D2C2-EFC2-AE10C331883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4" creationId="{A3473B0C-1612-D933-BCDA-F5C17DBA228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5" creationId="{0DF265C8-A1E8-5E5E-4D27-AF7E83A05F9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6" creationId="{E5473E3E-5C45-9ACA-C098-BA2D8291D59B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7" creationId="{16ACEB26-A413-399B-0B09-DEFB0BD01D78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8" creationId="{3D50B25F-18DE-2C8C-E242-A224524FD9F6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9" creationId="{62A9D453-39BB-CE4E-F4F2-78D421B9B26F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0" creationId="{2245E9A9-E65B-020A-878E-5A8CFD1CF797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1" creationId="{3A04DBDA-E1F1-93A5-4F90-FBA095D00403}"/>
          </ac:spMkLst>
        </pc:spChg>
        <pc:spChg chg="del">
          <ac:chgData name="Cathrine Duedahl-Olesen" userId="0f4ad920445e6980" providerId="LiveId" clId="{9BB04C64-65BF-4D03-BC82-A3C9E3A20544}" dt="2023-02-06T11:57:13.046" v="2301" actId="478"/>
          <ac:spMkLst>
            <pc:docMk/>
            <pc:sldMk cId="1602329068" sldId="268"/>
            <ac:spMk id="12" creationId="{7784E57C-CF0A-D0EA-D267-906FAA1D88AB}"/>
          </ac:spMkLst>
        </pc:spChg>
        <pc:spChg chg="del">
          <ac:chgData name="Cathrine Duedahl-Olesen" userId="0f4ad920445e6980" providerId="LiveId" clId="{9BB04C64-65BF-4D03-BC82-A3C9E3A20544}" dt="2023-02-06T11:56:58.666" v="2299" actId="478"/>
          <ac:spMkLst>
            <pc:docMk/>
            <pc:sldMk cId="1602329068" sldId="268"/>
            <ac:spMk id="13" creationId="{C21A1220-B074-5FF4-6B4B-8E473BB3D7C4}"/>
          </ac:spMkLst>
        </pc:spChg>
        <pc:spChg chg="del topLvl">
          <ac:chgData name="Cathrine Duedahl-Olesen" userId="0f4ad920445e6980" providerId="LiveId" clId="{9BB04C64-65BF-4D03-BC82-A3C9E3A20544}" dt="2023-02-06T11:57:06.398" v="2300" actId="478"/>
          <ac:spMkLst>
            <pc:docMk/>
            <pc:sldMk cId="1602329068" sldId="268"/>
            <ac:spMk id="15" creationId="{5227E182-D51B-8403-6523-5B37FBC85AD1}"/>
          </ac:spMkLst>
        </pc:spChg>
        <pc:spChg chg="del">
          <ac:chgData name="Cathrine Duedahl-Olesen" userId="0f4ad920445e6980" providerId="LiveId" clId="{9BB04C64-65BF-4D03-BC82-A3C9E3A20544}" dt="2023-02-06T11:56:55.335" v="2298" actId="478"/>
          <ac:spMkLst>
            <pc:docMk/>
            <pc:sldMk cId="1602329068" sldId="268"/>
            <ac:spMk id="16" creationId="{D4F5808C-03B2-DDA7-F0AF-3911ED1ACB3B}"/>
          </ac:spMkLst>
        </pc:spChg>
        <pc:spChg chg="mod">
          <ac:chgData name="Cathrine Duedahl-Olesen" userId="0f4ad920445e6980" providerId="LiveId" clId="{9BB04C64-65BF-4D03-BC82-A3C9E3A20544}" dt="2023-02-06T11:59:27.423" v="2318" actId="692"/>
          <ac:spMkLst>
            <pc:docMk/>
            <pc:sldMk cId="1602329068" sldId="268"/>
            <ac:spMk id="17" creationId="{94EA8B9D-E5E8-4A67-ACE7-907F323C74C4}"/>
          </ac:spMkLst>
        </pc:spChg>
        <pc:spChg chg="del">
          <ac:chgData name="Cathrine Duedahl-Olesen" userId="0f4ad920445e6980" providerId="LiveId" clId="{9BB04C64-65BF-4D03-BC82-A3C9E3A20544}" dt="2023-02-06T11:56:52.456" v="2297" actId="478"/>
          <ac:spMkLst>
            <pc:docMk/>
            <pc:sldMk cId="1602329068" sldId="268"/>
            <ac:spMk id="18" creationId="{45BEF665-5EE2-CB6A-2196-42FDA6349325}"/>
          </ac:spMkLst>
        </pc:spChg>
        <pc:spChg chg="add mod ord">
          <ac:chgData name="Cathrine Duedahl-Olesen" userId="0f4ad920445e6980" providerId="LiveId" clId="{9BB04C64-65BF-4D03-BC82-A3C9E3A20544}" dt="2023-02-06T12:00:28.673" v="2349" actId="167"/>
          <ac:spMkLst>
            <pc:docMk/>
            <pc:sldMk cId="1602329068" sldId="268"/>
            <ac:spMk id="19" creationId="{E1342ED7-3DA3-EF2B-5651-E378FB35A15E}"/>
          </ac:spMkLst>
        </pc:spChg>
        <pc:spChg chg="add mod">
          <ac:chgData name="Cathrine Duedahl-Olesen" userId="0f4ad920445e6980" providerId="LiveId" clId="{9BB04C64-65BF-4D03-BC82-A3C9E3A20544}" dt="2023-02-06T13:18:28.472" v="3009" actId="208"/>
          <ac:spMkLst>
            <pc:docMk/>
            <pc:sldMk cId="1602329068" sldId="268"/>
            <ac:spMk id="20" creationId="{6E3AC117-886D-4BB7-F321-DDC369BD249B}"/>
          </ac:spMkLst>
        </pc:spChg>
        <pc:grpChg chg="del topLvl">
          <ac:chgData name="Cathrine Duedahl-Olesen" userId="0f4ad920445e6980" providerId="LiveId" clId="{9BB04C64-65BF-4D03-BC82-A3C9E3A20544}" dt="2023-02-06T11:57:36.046" v="2302" actId="165"/>
          <ac:grpSpMkLst>
            <pc:docMk/>
            <pc:sldMk cId="1602329068" sldId="268"/>
            <ac:grpSpMk id="2" creationId="{B10509C5-48A4-BE14-56FE-EF878ACA837A}"/>
          </ac:grpSpMkLst>
        </pc:grpChg>
        <pc:grpChg chg="del">
          <ac:chgData name="Cathrine Duedahl-Olesen" userId="0f4ad920445e6980" providerId="LiveId" clId="{9BB04C64-65BF-4D03-BC82-A3C9E3A20544}" dt="2023-02-06T11:57:06.398" v="2300" actId="478"/>
          <ac:grpSpMkLst>
            <pc:docMk/>
            <pc:sldMk cId="1602329068" sldId="268"/>
            <ac:grpSpMk id="14" creationId="{52B054A4-5BF4-0ADE-A6DC-6FD5936355E5}"/>
          </ac:grpSpMkLst>
        </pc:grpChg>
      </pc:sldChg>
      <pc:sldChg chg="addSp delSp modSp add">
        <pc:chgData name="Cathrine Duedahl-Olesen" userId="0f4ad920445e6980" providerId="LiveId" clId="{9BB04C64-65BF-4D03-BC82-A3C9E3A20544}" dt="2023-02-06T13:17:01.322" v="3000" actId="165"/>
        <pc:sldMkLst>
          <pc:docMk/>
          <pc:sldMk cId="386206372" sldId="269"/>
        </pc:sldMkLst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7" creationId="{94EA8B9D-E5E8-4A67-ACE7-907F323C74C4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9" creationId="{E1342ED7-3DA3-EF2B-5651-E378FB35A15E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20" creationId="{6E3AC117-886D-4BB7-F321-DDC369BD249B}"/>
          </ac:spMkLst>
        </pc:spChg>
        <pc:grpChg chg="add del mod">
          <ac:chgData name="Cathrine Duedahl-Olesen" userId="0f4ad920445e6980" providerId="LiveId" clId="{9BB04C64-65BF-4D03-BC82-A3C9E3A20544}" dt="2023-02-06T13:17:01.322" v="3000" actId="165"/>
          <ac:grpSpMkLst>
            <pc:docMk/>
            <pc:sldMk cId="386206372" sldId="269"/>
            <ac:grpSpMk id="2" creationId="{C93587E9-FEB8-CC31-300D-36CD7A664FE6}"/>
          </ac:grpSpMkLst>
        </pc:grpChg>
      </pc:sldChg>
      <pc:sldChg chg="addSp delSp modSp new mod setBg">
        <pc:chgData name="Cathrine Duedahl-Olesen" userId="0f4ad920445e6980" providerId="LiveId" clId="{9BB04C64-65BF-4D03-BC82-A3C9E3A20544}" dt="2023-02-08T13:34:34.591" v="3989"/>
        <pc:sldMkLst>
          <pc:docMk/>
          <pc:sldMk cId="2178184095" sldId="270"/>
        </pc:sldMkLst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2" creationId="{684AC2B5-3C58-C701-A383-06FA8BCD8241}"/>
          </ac:spMkLst>
        </pc:spChg>
        <pc:spChg chg="add del mod">
          <ac:chgData name="Cathrine Duedahl-Olesen" userId="0f4ad920445e6980" providerId="LiveId" clId="{9BB04C64-65BF-4D03-BC82-A3C9E3A20544}" dt="2023-02-06T12:59:03.430" v="2845" actId="478"/>
          <ac:spMkLst>
            <pc:docMk/>
            <pc:sldMk cId="2178184095" sldId="270"/>
            <ac:spMk id="3" creationId="{1E5342A9-999C-9B2E-4AEC-3BE6BEDA0B0A}"/>
          </ac:spMkLst>
        </pc:spChg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4" creationId="{2ACF3699-92A4-BA35-39AB-28B00B848A85}"/>
          </ac:spMkLst>
        </pc:spChg>
        <pc:spChg chg="add mo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5" creationId="{65B4BAC7-183B-600A-CFE5-CEEBC5A386AE}"/>
          </ac:spMkLst>
        </pc:spChg>
        <pc:grpChg chg="add del mod">
          <ac:chgData name="Cathrine Duedahl-Olesen" userId="0f4ad920445e6980" providerId="LiveId" clId="{9BB04C64-65BF-4D03-BC82-A3C9E3A20544}" dt="2023-02-06T13:09:07.605" v="2925" actId="165"/>
          <ac:grpSpMkLst>
            <pc:docMk/>
            <pc:sldMk cId="2178184095" sldId="270"/>
            <ac:grpSpMk id="6" creationId="{61DF3815-C17A-A1A4-683E-5515018F6BC7}"/>
          </ac:grpSpMkLst>
        </pc:grpChg>
        <pc:grpChg chg="add del mod">
          <ac:chgData name="Cathrine Duedahl-Olesen" userId="0f4ad920445e6980" providerId="LiveId" clId="{9BB04C64-65BF-4D03-BC82-A3C9E3A20544}" dt="2023-02-06T13:11:04.595" v="2936" actId="165"/>
          <ac:grpSpMkLst>
            <pc:docMk/>
            <pc:sldMk cId="2178184095" sldId="270"/>
            <ac:grpSpMk id="7" creationId="{80C445CD-2970-FE91-39AA-4F30E9D115A6}"/>
          </ac:grpSpMkLst>
        </pc:grpChg>
        <pc:grpChg chg="add del mod">
          <ac:chgData name="Cathrine Duedahl-Olesen" userId="0f4ad920445e6980" providerId="LiveId" clId="{9BB04C64-65BF-4D03-BC82-A3C9E3A20544}" dt="2023-02-06T13:13:15.085" v="2975" actId="165"/>
          <ac:grpSpMkLst>
            <pc:docMk/>
            <pc:sldMk cId="2178184095" sldId="270"/>
            <ac:grpSpMk id="8" creationId="{801A0D72-E91A-AE12-97B4-7444565FADEF}"/>
          </ac:grpSpMkLst>
        </pc:grpChg>
        <pc:grpChg chg="add del mod">
          <ac:chgData name="Cathrine Duedahl-Olesen" userId="0f4ad920445e6980" providerId="LiveId" clId="{9BB04C64-65BF-4D03-BC82-A3C9E3A20544}" dt="2023-02-06T13:17:46.091" v="3002" actId="165"/>
          <ac:grpSpMkLst>
            <pc:docMk/>
            <pc:sldMk cId="2178184095" sldId="270"/>
            <ac:grpSpMk id="9" creationId="{36A24E87-6661-50ED-1120-4722FE351B9C}"/>
          </ac:grpSpMkLst>
        </pc:grpChg>
        <pc:grpChg chg="add del mod">
          <ac:chgData name="Cathrine Duedahl-Olesen" userId="0f4ad920445e6980" providerId="LiveId" clId="{9BB04C64-65BF-4D03-BC82-A3C9E3A20544}" dt="2023-02-06T13:22:40.634" v="3027" actId="165"/>
          <ac:grpSpMkLst>
            <pc:docMk/>
            <pc:sldMk cId="2178184095" sldId="270"/>
            <ac:grpSpMk id="10" creationId="{5DB8BE49-86DE-174E-C975-8EDD9334C611}"/>
          </ac:grpSpMkLst>
        </pc:grpChg>
        <pc:grpChg chg="add mod">
          <ac:chgData name="Cathrine Duedahl-Olesen" userId="0f4ad920445e6980" providerId="LiveId" clId="{9BB04C64-65BF-4D03-BC82-A3C9E3A20544}" dt="2023-02-06T13:24:38.128" v="3032" actId="164"/>
          <ac:grpSpMkLst>
            <pc:docMk/>
            <pc:sldMk cId="2178184095" sldId="270"/>
            <ac:grpSpMk id="11" creationId="{669EB2B9-CB69-4FA9-557F-E0632A026412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3:54:35.544" v="3208" actId="164"/>
        <pc:sldMkLst>
          <pc:docMk/>
          <pc:sldMk cId="4194112512" sldId="271"/>
        </pc:sldMkLst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2" creationId="{423C6B7F-19D4-0BE4-FFDC-A2A6EA78E9B1}"/>
          </ac:spMkLst>
        </pc:spChg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3" creationId="{F6D98407-B629-BE3F-71CC-C812499816E0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4" creationId="{7B774930-4604-AC12-26B2-F5E260469474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5" creationId="{9F529925-E729-2227-14F4-ACAC6766D467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6" creationId="{79E0A30C-FA8B-0001-3A80-26F6819E8F0B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7" creationId="{90D3965B-E9C0-E57F-A545-B6539491AC65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8" creationId="{374F9ECF-5FCF-3593-D340-B8F6C52D0CC9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9" creationId="{405B7CB5-7362-4169-729B-13566D7AB2DC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0" creationId="{52300621-8166-0EE1-773B-8B25AE210516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1" creationId="{FF7BE21D-2998-9222-40F0-39579D543B76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2" creationId="{25EE2BF9-B432-BC51-5F24-FC47FF112092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3" creationId="{F7061DC7-7A79-A84C-0C65-4873B750DD56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4" creationId="{F24FD45F-4FBE-0F97-55E2-6D2794BD4B72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5" creationId="{3EDF5BF5-A211-578B-424D-7D1EA55B6B71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6" creationId="{8438A04E-77E0-F51D-F95C-9AE5E8E4563F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7" creationId="{EC0CBA8C-9895-9B15-66D3-8F4D592A03F9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8" creationId="{EF6CB714-13AA-B500-BD7D-E7D6C00C090E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9" creationId="{D3A0A68A-1E3B-8F77-5945-756F3BF62B5E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0" creationId="{C501E921-ADB2-16AC-3424-2936615391C6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1" creationId="{C8DB8506-043B-4DCB-E706-47EB22969D21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2" creationId="{4169526C-54D3-94DE-9FA6-9FF016FD7EEE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3" creationId="{FA4C8DC8-5D94-0F45-5838-964491381FA7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4" creationId="{B88CDA67-0B17-2E36-2F2C-71EC0BE85B7C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5" creationId="{20FBC61A-BE3E-EAFE-B8BE-72FE7ACC0A82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6" creationId="{0E9D1C30-4D7B-2D60-E134-21B708102897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7" creationId="{55DCE903-1C9F-C322-C9DE-CC2AA595DFA2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8" creationId="{D4C4AFAA-054C-CC1E-0479-AAB4D1131176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9" creationId="{BAE5E66F-5A2B-34AF-D4DF-20F3FEA89766}"/>
          </ac:spMkLst>
        </pc:spChg>
        <pc:spChg chg="add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0" creationId="{BD967915-8E20-3B89-FFCC-549CED217B9A}"/>
          </ac:spMkLst>
        </pc:spChg>
        <pc:spChg chg="add del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1" creationId="{9EC0857E-3CC0-2219-DAF7-0E5D3FB2B7F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2" creationId="{1010FE9D-2B6B-E49D-658C-93AB3C0487BD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3" creationId="{5F18B82B-8CB2-FAEF-D53D-123F94DDFD70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4" creationId="{6D6ED0F1-76C6-7BD8-FFD5-1B7BE16D7582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5" creationId="{C7477E73-C910-5A8A-E86A-03B8D51E12AC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6" creationId="{1CC8837F-715E-B6DC-142C-390A4444D10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7" creationId="{62EA435C-B3E4-C143-CDF1-5FE654B69964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8" creationId="{73B04109-2AD9-0A0F-B2E8-BA1B8112EAB6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9" creationId="{916D0A5F-925D-7857-8613-5C9A33A4A4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0" creationId="{E1D4A3CB-0587-86C4-AAE6-1E8BF370375E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1" creationId="{DCA90274-7848-35DD-F1DB-A1ED25A21268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2" creationId="{1A15623F-A8DB-014A-FC95-0C7725EDE643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3" creationId="{EEA78CEC-4756-1CD3-062D-EE3445372A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4" creationId="{DF8F3FB3-3E0A-AB6C-F62B-C7AE6BFC798B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5" creationId="{F1E89405-96C9-25B6-370F-D9047D583592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6" creationId="{0BD8FF09-0868-50AF-79C8-849836955D8A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7" creationId="{78AE23E3-D60C-955E-AAC4-7B53F5BC1D34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8" creationId="{166CF966-E076-FBCF-E886-79A94586EFCE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9" creationId="{3ACF5008-B02E-F78C-BD4E-7CA03A3C38B7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0" creationId="{79BC001C-17FD-EDC4-759C-28CC00C40F53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1" creationId="{E84748EA-EB6F-14FA-6EC0-175363B775E6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2" creationId="{F262A146-63BA-509E-D607-B31272F93A24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3" creationId="{CDA7FC54-325F-DE04-B7D8-D5E350D72FAD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4" creationId="{AA96E4FC-C1B3-5B9D-90F1-C3D2101374E8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5" creationId="{624275D2-51E8-94BB-E5CB-ED9084F57A5A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6" creationId="{53BEB628-E262-5911-293E-F9B058E95F35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7" creationId="{B537D627-1471-D04E-17AD-29C278DF577D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8" creationId="{CB7FCD5C-80BC-DCD0-ADD7-2885E8CAFA93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9" creationId="{C4D80412-701E-8A7F-3CCE-F282287EB494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0" creationId="{990F416B-3054-B7E8-12F7-B16CF2AB2AF5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1" creationId="{9DB64558-6C20-FD76-FA8A-89DBE5ECF3D8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2" creationId="{87F45F1D-6801-E396-BCD6-927A6303C46C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3" creationId="{C90A072E-0EFD-5B28-5464-D2561448F649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5" creationId="{0715FFE7-AAB4-DA0D-FBBB-8F509DD1909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6" creationId="{3E26166C-938E-62AC-9C35-33EE05820C28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7" creationId="{E412B970-8CFE-841E-2CC7-EE9292D8F3F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8" creationId="{18002C3D-E3E2-E2E8-9723-B3F582FB830C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9" creationId="{A0EC17CB-ACF4-12FA-88CE-D56FDCA7A135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70" creationId="{9F854B2E-EFBC-B961-D9FE-63AE706A0D05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2" creationId="{8B256771-5140-5256-D048-0EE3D5CC766B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3" creationId="{9CF12ACD-18DA-0567-7D0C-5D7F6F9BAD82}"/>
          </ac:spMkLst>
        </pc:spChg>
        <pc:spChg chg="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74" creationId="{EC2920B1-0EAD-19E9-C7BD-32F78886122A}"/>
          </ac:spMkLst>
        </pc:spChg>
        <pc:spChg chg="del mod topLvl">
          <ac:chgData name="Cathrine Duedahl-Olesen" userId="0f4ad920445e6980" providerId="LiveId" clId="{9BB04C64-65BF-4D03-BC82-A3C9E3A20544}" dt="2023-02-06T13:47:43.584" v="3145" actId="478"/>
          <ac:spMkLst>
            <pc:docMk/>
            <pc:sldMk cId="4194112512" sldId="271"/>
            <ac:spMk id="75" creationId="{DEF363E6-35D2-771D-7646-7C0C4972967E}"/>
          </ac:spMkLst>
        </pc:spChg>
        <pc:spChg chg="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76" creationId="{80F3170E-8CCC-7379-5526-A3A8F4C6A2DE}"/>
          </ac:spMkLst>
        </pc:spChg>
        <pc:spChg chg="del mod topLvl">
          <ac:chgData name="Cathrine Duedahl-Olesen" userId="0f4ad920445e6980" providerId="LiveId" clId="{9BB04C64-65BF-4D03-BC82-A3C9E3A20544}" dt="2023-02-06T13:47:47.672" v="3147" actId="478"/>
          <ac:spMkLst>
            <pc:docMk/>
            <pc:sldMk cId="4194112512" sldId="271"/>
            <ac:spMk id="77" creationId="{92961183-7FAB-B968-15EF-475E903AFAB2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79" creationId="{27DD883A-2C3B-37C5-FF1D-6D8898B09901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80" creationId="{706ED944-09A0-936C-6643-0B77189BEF2F}"/>
          </ac:spMkLst>
        </pc:spChg>
        <pc:spChg chg="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1" creationId="{01C2575F-A8F9-0389-BD7C-A3FD8B9F38CD}"/>
          </ac:spMkLst>
        </pc:spChg>
        <pc:spChg chg="del mod topLvl">
          <ac:chgData name="Cathrine Duedahl-Olesen" userId="0f4ad920445e6980" providerId="LiveId" clId="{9BB04C64-65BF-4D03-BC82-A3C9E3A20544}" dt="2023-02-06T13:50:22.415" v="3156" actId="478"/>
          <ac:spMkLst>
            <pc:docMk/>
            <pc:sldMk cId="4194112512" sldId="271"/>
            <ac:spMk id="82" creationId="{83B6B5AD-2927-93BC-1EEC-405E86436017}"/>
          </ac:spMkLst>
        </pc:spChg>
        <pc:spChg chg="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3" creationId="{18731C98-B9BB-08F3-BAB4-395472BCA203}"/>
          </ac:spMkLst>
        </pc:spChg>
        <pc:spChg chg="del mod topLvl">
          <ac:chgData name="Cathrine Duedahl-Olesen" userId="0f4ad920445e6980" providerId="LiveId" clId="{9BB04C64-65BF-4D03-BC82-A3C9E3A20544}" dt="2023-02-06T13:50:25.252" v="3158" actId="478"/>
          <ac:spMkLst>
            <pc:docMk/>
            <pc:sldMk cId="4194112512" sldId="271"/>
            <ac:spMk id="84" creationId="{9950B33D-C7B0-6BEF-9BAC-2015340F470B}"/>
          </ac:spMkLst>
        </pc:spChg>
        <pc:spChg chg="add 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85" creationId="{31547F2B-030E-48D0-F7C9-2A4A8D0B1B21}"/>
          </ac:spMkLst>
        </pc:spChg>
        <pc:spChg chg="add 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86" creationId="{DA53913A-8005-76DD-C275-63AD15B50CDE}"/>
          </ac:spMkLst>
        </pc:spChg>
        <pc:spChg chg="add 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7" creationId="{21F337DD-881F-3870-AD7E-11ABDCA649AA}"/>
          </ac:spMkLst>
        </pc:spChg>
        <pc:spChg chg="add 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8" creationId="{51CBA5BB-CDAE-5BF3-6CD6-0DB3F982030E}"/>
          </ac:spMkLst>
        </pc:spChg>
        <pc:spChg chg="add del mod">
          <ac:chgData name="Cathrine Duedahl-Olesen" userId="0f4ad920445e6980" providerId="LiveId" clId="{9BB04C64-65BF-4D03-BC82-A3C9E3A20544}" dt="2023-02-06T13:51:27.851" v="3169"/>
          <ac:spMkLst>
            <pc:docMk/>
            <pc:sldMk cId="4194112512" sldId="271"/>
            <ac:spMk id="90" creationId="{57B77166-8F73-C5CB-824B-F139A0A2EEC7}"/>
          </ac:spMkLst>
        </pc:spChg>
        <pc:spChg chg="add del mod">
          <ac:chgData name="Cathrine Duedahl-Olesen" userId="0f4ad920445e6980" providerId="LiveId" clId="{9BB04C64-65BF-4D03-BC82-A3C9E3A20544}" dt="2023-02-06T13:51:33.844" v="3172" actId="478"/>
          <ac:spMkLst>
            <pc:docMk/>
            <pc:sldMk cId="4194112512" sldId="271"/>
            <ac:spMk id="91" creationId="{E666FB6D-C2A7-7BB5-3DE8-C67528A62DE9}"/>
          </ac:spMkLst>
        </pc:spChg>
        <pc:spChg chg="add del mod">
          <ac:chgData name="Cathrine Duedahl-Olesen" userId="0f4ad920445e6980" providerId="LiveId" clId="{9BB04C64-65BF-4D03-BC82-A3C9E3A20544}" dt="2023-02-06T13:51:49.053" v="3175" actId="478"/>
          <ac:spMkLst>
            <pc:docMk/>
            <pc:sldMk cId="4194112512" sldId="271"/>
            <ac:spMk id="92" creationId="{D386739E-7CE7-8688-AE8C-1A7AC448286B}"/>
          </ac:spMkLst>
        </pc:spChg>
        <pc:grpChg chg="add del mod topLvl">
          <ac:chgData name="Cathrine Duedahl-Olesen" userId="0f4ad920445e6980" providerId="LiveId" clId="{9BB04C64-65BF-4D03-BC82-A3C9E3A20544}" dt="2023-02-06T13:51:05.831" v="3162" actId="165"/>
          <ac:grpSpMkLst>
            <pc:docMk/>
            <pc:sldMk cId="4194112512" sldId="271"/>
            <ac:grpSpMk id="64" creationId="{AD19CCEB-B2DB-6DF4-7763-E127DACEC2FB}"/>
          </ac:grpSpMkLst>
        </pc:grpChg>
        <pc:grpChg chg="add del mod">
          <ac:chgData name="Cathrine Duedahl-Olesen" userId="0f4ad920445e6980" providerId="LiveId" clId="{9BB04C64-65BF-4D03-BC82-A3C9E3A20544}" dt="2023-02-06T13:46:45.945" v="3141" actId="165"/>
          <ac:grpSpMkLst>
            <pc:docMk/>
            <pc:sldMk cId="4194112512" sldId="271"/>
            <ac:grpSpMk id="71" creationId="{8BA69383-EBD5-8B96-BC5A-929D02A62519}"/>
          </ac:grpSpMkLst>
        </pc:grpChg>
        <pc:grpChg chg="add del mod">
          <ac:chgData name="Cathrine Duedahl-Olesen" userId="0f4ad920445e6980" providerId="LiveId" clId="{9BB04C64-65BF-4D03-BC82-A3C9E3A20544}" dt="2023-02-06T13:48:16.164" v="3149" actId="165"/>
          <ac:grpSpMkLst>
            <pc:docMk/>
            <pc:sldMk cId="4194112512" sldId="271"/>
            <ac:grpSpMk id="78" creationId="{E881CFCC-D1EA-6AF5-DEB2-6916A2EDA9A1}"/>
          </ac:grpSpMkLst>
        </pc:grpChg>
        <pc:grpChg chg="add del mod">
          <ac:chgData name="Cathrine Duedahl-Olesen" userId="0f4ad920445e6980" providerId="LiveId" clId="{9BB04C64-65BF-4D03-BC82-A3C9E3A20544}" dt="2023-02-06T13:51:01.196" v="3161" actId="165"/>
          <ac:grpSpMkLst>
            <pc:docMk/>
            <pc:sldMk cId="4194112512" sldId="271"/>
            <ac:grpSpMk id="89" creationId="{C6608544-147B-D0A6-5B62-8097F331433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3" creationId="{E7E001A7-CC49-12A7-FD70-0B723D224226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4" creationId="{B13CAA61-4A56-399B-A5A9-AA007BD4A694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5" creationId="{7BF4F58C-452B-93C6-6F7E-05572C17B40D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6" creationId="{9E8EB6BC-D599-4D0C-AF77-2E615FF303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7" creationId="{4ECD7CA3-1223-C26C-8DE1-565E7DEA300E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8" creationId="{E4DD58DF-A4CD-C998-65C9-2BA6DF8CADD1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9" creationId="{B2FE5FCC-21F0-DECB-1B9A-6695BFFEEA6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0" creationId="{C509D975-40AA-62F4-E6FE-F53B679A6312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1" creationId="{96A80CAB-A9FF-920F-9E0D-73D39211E2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2" creationId="{258FCEF6-EF0D-D9F2-8239-2058507591D0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53.879" v="3458" actId="692"/>
        <pc:sldMkLst>
          <pc:docMk/>
          <pc:sldMk cId="3951111378" sldId="272"/>
        </pc:sldMkLst>
        <pc:spChg chg="add del mod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2" creationId="{4F3B42A9-F8E2-5905-E7CD-B412AAE259D7}"/>
          </ac:spMkLst>
        </pc:spChg>
        <pc:spChg chg="add del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3" creationId="{13275714-FBE7-E908-E781-A860675351DA}"/>
          </ac:spMkLst>
        </pc:spChg>
        <pc:spChg chg="del mod">
          <ac:chgData name="Cathrine Duedahl-Olesen" userId="0f4ad920445e6980" providerId="LiveId" clId="{9BB04C64-65BF-4D03-BC82-A3C9E3A20544}" dt="2023-02-08T11:41:17.906" v="3421" actId="478"/>
          <ac:spMkLst>
            <pc:docMk/>
            <pc:sldMk cId="3951111378" sldId="272"/>
            <ac:spMk id="4" creationId="{BB0093A3-AB6A-C5FC-D14A-E62829020319}"/>
          </ac:spMkLst>
        </pc:spChg>
        <pc:spChg chg="add del mod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5" creationId="{FEF7E338-741E-FBDA-4B26-C5D5E3D54FDF}"/>
          </ac:spMkLst>
        </pc:spChg>
        <pc:spChg chg="add del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6" creationId="{D1F4EE53-1091-743C-4C74-6BC4960F125B}"/>
          </ac:spMkLst>
        </pc:spChg>
        <pc:spChg chg="mod">
          <ac:chgData name="Cathrine Duedahl-Olesen" userId="0f4ad920445e6980" providerId="LiveId" clId="{9BB04C64-65BF-4D03-BC82-A3C9E3A20544}" dt="2023-02-08T12:03:53.879" v="3458" actId="692"/>
          <ac:spMkLst>
            <pc:docMk/>
            <pc:sldMk cId="3951111378" sldId="272"/>
            <ac:spMk id="7" creationId="{8068DF93-2611-94AC-1D88-A44F55BCCBAA}"/>
          </ac:spMkLst>
        </pc:spChg>
      </pc:sldChg>
      <pc:sldChg chg="addSp delSp modSp add del mod setBg">
        <pc:chgData name="Cathrine Duedahl-Olesen" userId="0f4ad920445e6980" providerId="LiveId" clId="{9BB04C64-65BF-4D03-BC82-A3C9E3A20544}" dt="2023-02-08T13:50:36.698" v="4166" actId="164"/>
        <pc:sldMkLst>
          <pc:docMk/>
          <pc:sldMk cId="2762466872" sldId="273"/>
        </pc:sldMkLst>
        <pc:spChg chg="add del mod">
          <ac:chgData name="Cathrine Duedahl-Olesen" userId="0f4ad920445e6980" providerId="LiveId" clId="{9BB04C64-65BF-4D03-BC82-A3C9E3A20544}" dt="2023-02-08T13:24:11.244" v="3943" actId="478"/>
          <ac:spMkLst>
            <pc:docMk/>
            <pc:sldMk cId="2762466872" sldId="273"/>
            <ac:spMk id="2" creationId="{98A08315-8DB9-88A8-EE3C-4698F9136713}"/>
          </ac:spMkLst>
        </pc:spChg>
        <pc:spChg chg="add del">
          <ac:chgData name="Cathrine Duedahl-Olesen" userId="0f4ad920445e6980" providerId="LiveId" clId="{9BB04C64-65BF-4D03-BC82-A3C9E3A20544}" dt="2023-02-08T12:07:37.642" v="3468" actId="478"/>
          <ac:spMkLst>
            <pc:docMk/>
            <pc:sldMk cId="2762466872" sldId="273"/>
            <ac:spMk id="3" creationId="{2B97F963-CECC-5E09-17B6-21ACDF0BE521}"/>
          </ac:spMkLst>
        </pc:spChg>
        <pc:spChg chg="add del mod">
          <ac:chgData name="Cathrine Duedahl-Olesen" userId="0f4ad920445e6980" providerId="LiveId" clId="{9BB04C64-65BF-4D03-BC82-A3C9E3A20544}" dt="2023-02-08T12:15:35.030" v="3524" actId="478"/>
          <ac:spMkLst>
            <pc:docMk/>
            <pc:sldMk cId="2762466872" sldId="273"/>
            <ac:spMk id="4" creationId="{A02BF816-6DDE-5B80-89C2-4045D914C9C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6" creationId="{643F76EB-1CC8-5C73-7297-B5E2465A4C72}"/>
          </ac:spMkLst>
        </pc:spChg>
        <pc:spChg chg="del mod">
          <ac:chgData name="Cathrine Duedahl-Olesen" userId="0f4ad920445e6980" providerId="LiveId" clId="{9BB04C64-65BF-4D03-BC82-A3C9E3A20544}" dt="2023-02-08T12:03:34.530" v="3455" actId="478"/>
          <ac:spMkLst>
            <pc:docMk/>
            <pc:sldMk cId="2762466872" sldId="273"/>
            <ac:spMk id="7" creationId="{8068DF93-2611-94AC-1D88-A44F55BCCBAA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8" creationId="{3E41734F-9110-00E0-66C1-16146D9D8D59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9" creationId="{F8755CD0-28F2-804F-CA8F-AC2AFE6D5EDF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0" creationId="{44DE1DCB-DBAD-77E2-8C5A-F22FEC5D38F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1" creationId="{F4F2DF5E-5094-56FE-F9B8-A690A5D7BD22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2" creationId="{6002700C-3A3D-DBAB-F274-B236D4BCE816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3" creationId="{ED4BE851-0DCC-4DF0-7465-73585320C36B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4" creationId="{B0564517-0703-EAB8-F55A-5E3118AA5680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5" creationId="{A68B43C0-0E6C-348B-C331-F233AB437BF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7" creationId="{8288F54B-79EF-20B6-FE78-314639B1E08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8" creationId="{BF9B5E46-9E2C-7006-CC92-379C4BFB54B5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9" creationId="{27EF4AF7-5BB6-3C04-DCFB-FDBFAD249AAD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0" creationId="{001A39D5-0FD6-5D68-EBB5-24065EA7CA83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1" creationId="{272FC0DF-A0EE-09C0-051C-11FB9A4B208A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2" creationId="{C76AFFE0-D689-E771-DC15-2BB742757E74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3" creationId="{3FBD6AE1-93FB-C6C2-6D90-183E549362CE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4" creationId="{540EBDE6-0321-F5BB-E5EE-3A515F23386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5" creationId="{EA4C0A63-3321-E483-F1D7-AE1ADC0C1269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7" creationId="{CA680B96-D89A-125E-C547-406C7D40203A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8" creationId="{F9B84FA7-0D8D-658E-1F17-7345F74C045E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9" creationId="{FF973A9D-074E-BFAC-3F55-22BF9F034E62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0" creationId="{FB846F58-6697-2C09-1D7A-81B0D8A76A3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1" creationId="{74FA012D-FB54-8D96-73B6-9BE193D6F69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2" creationId="{DEA6112A-B746-4F93-21A9-0082100C799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3" creationId="{6F6968F7-A8E3-4D5A-9D8E-344F8D2DC400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4" creationId="{0F524DBF-60AA-DFB8-88F2-0B1F4605CDD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5" creationId="{DD7800DC-961C-10DE-FF28-89E6BD7BB1CF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7" creationId="{4F8FCC0D-BB13-AF2E-D136-DFBC8FFBFFC4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8" creationId="{C1681D49-7877-CE3A-4F16-A87DC9930463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9" creationId="{A2868DB4-DD98-7965-AC53-153E61782FF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0" creationId="{4F136DF9-D853-A563-262B-DEB634886F9E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1" creationId="{5183A575-8EFC-4BC0-6C80-05D50B44C22B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2" creationId="{2B81C0F8-D7D7-0A5D-E186-FA93DC283B45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3" creationId="{2F24B08C-AAB4-CBFD-73FF-DFC050B81F0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4" creationId="{AC689C0F-A8BA-091D-ADBB-24E03C7F65B0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6" creationId="{36B1C280-1239-A9AA-DA4D-76C0133BEC04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7" creationId="{BEB6EFF6-0D61-344D-A588-B42BB857183B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8" creationId="{305F0F58-139A-2438-E9A8-C480A7DAE3BD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9" creationId="{B1AFD282-2CE3-A85E-6A36-9784DA93816E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0" creationId="{70C8B6BA-D9F1-72DE-1DBD-1A63F9F5CBB1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1" creationId="{F0D60AF9-AD47-9AB1-E8EE-B4428A091625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2" creationId="{21EF6D6D-1EC0-2BC6-E065-FBB5A096DD49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3" creationId="{D25BC4E0-1CCE-D917-0834-C26FC23A37C2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5" creationId="{2B7B57C0-3413-624D-0C7A-2579147FF153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6" creationId="{5E90FD7E-A23A-07C1-8D34-4DEB6CDA4CF6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7" creationId="{BFE15B40-8491-EDB9-5CF9-C9FEDE42AFAC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8" creationId="{5A032FBA-9B34-EDB6-066C-84FA8569F570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9" creationId="{67AC9271-A2B4-D9D9-4F74-FB5758BF559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0" creationId="{D2332B57-4C98-821B-8312-EB9302473ED4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1" creationId="{CA21EDCA-7D7C-C189-5AF0-F30E128979E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2" creationId="{FD0E92DE-812E-852C-F829-EBCEB76FE0DB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4" creationId="{297D361B-47A0-12A7-4CC1-067ED7E17EB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5" creationId="{D6622346-10E2-C6AB-8D3B-E27555B34C6F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6" creationId="{4962ED27-1141-6C61-5F21-917DF538D5C0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7" creationId="{5DDDED4B-4027-EABF-4443-8DFC5531FC04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8" creationId="{ACC8BAB3-CE09-29F0-BAF6-EB36CFBBCEBE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9" creationId="{6E6A9DE6-8957-515B-B171-BCE5713E37CD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0" creationId="{1BDD2AB6-4F28-F61E-A7CB-1748AB52CBC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1" creationId="{DF74EE7C-CD9E-49A9-10F4-38614F98E29D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3" creationId="{FCD49AA3-5498-3281-CA7C-DD13D9FE8D97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4" creationId="{E6FC6093-AE41-1854-B7AE-CD4FAF11E318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5" creationId="{E6010324-C501-BC1D-E0BC-AA2CE056888E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6" creationId="{FA2E72AB-78A3-6DA2-84B9-78D3D4923655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7" creationId="{FD120EC6-1B00-B4BA-5BD9-963C3D8E49AA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8" creationId="{ECCB6440-F3D7-50F7-989B-3B73C01ACF6C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9" creationId="{EB827B9A-E325-6AE4-60F7-6DEE6B165C31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80" creationId="{C07FBB4D-C503-DF0F-46ED-3C8869B7F8A7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2" creationId="{17F26B44-3411-39AF-3869-7DC54E0B757B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3" creationId="{062EC938-7FF7-CAC9-8407-5CA98189D78C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4" creationId="{E7B3BA96-8DBC-CF89-7F50-63B98D1E377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5" creationId="{5B0761DE-5C61-D476-6340-97266808EC6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6" creationId="{F0FFFD13-45D7-71CE-0C00-1F7ED5DE23AF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7" creationId="{C52E9573-73C1-8DB0-F249-0708195D6DD2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8" creationId="{DB6106FB-FF97-E0C9-EC7C-B903FBDE453E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9" creationId="{EA825FFC-8A9A-08AE-DC0E-76EC7BB5DB5A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1" creationId="{BFBAB2CE-3AD2-1E9E-1FC6-493558724EC4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2" creationId="{6CB4CDDA-9DC0-9337-CCDF-08F2515EAC0B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3" creationId="{CC439CDC-364D-37F7-E940-3C836A143D37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4" creationId="{454121F0-AE54-7B14-DDCF-7929ECAC142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5" creationId="{652C5669-3ACB-AF56-86CA-020629E3E2C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6" creationId="{B8917E2C-3D88-DFCF-09B1-CBE8476CBE6C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7" creationId="{8463AADC-FBB8-252B-5649-44DE521E48A8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8" creationId="{77C3AF30-60F6-3DAF-C12B-64D0A1FC1F05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0" creationId="{90F87788-943E-D30F-EC9E-1D4DD50185B1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1" creationId="{EF20AE77-BC1B-01B1-0BA2-073B9B3AE50D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2" creationId="{4B24074D-BB4A-10FE-F753-26CFDD382BD6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3" creationId="{3162BDDF-229E-0290-15D4-A11015ADF363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4" creationId="{7F0A85FF-298D-16AE-6333-7F383FFBE338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5" creationId="{53F328CE-3500-0050-F39C-1EDCDFFCBF10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6" creationId="{954EC524-72C8-4DDA-AE43-7B4877C6C464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7" creationId="{B22B03E1-CAF7-76F1-2CCE-5687680A1C01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09" creationId="{A7512E60-7676-64F5-71AA-7CE154320905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0" creationId="{DAB7F507-2B72-C358-17C4-095300D9685B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1" creationId="{B1C25B05-CC63-C821-F3A9-E29C3FEE00F8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2" creationId="{E40D3C27-4E6D-05EA-268B-0E99F017E400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3" creationId="{2B458245-CF3D-C05A-B07A-49F50FF0B79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4" creationId="{AE256CEB-388A-2670-8F10-73B673721F1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5" creationId="{5AA4D3ED-B624-6166-6771-FDB4B83DD53F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6" creationId="{AA8CF80D-0845-CAA9-F936-E8BF067312D1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18" creationId="{E6806170-1823-B004-D3EC-79E2BE3CF31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0" creationId="{6377179F-E3FB-7551-86E2-27836BB0918E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1" creationId="{F139D5DF-196C-525A-4B93-BED435A66115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2" creationId="{A943AA96-890E-AAC9-BCC3-3E9DE3F9C640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3" creationId="{3E66799B-CEBD-5920-F9C6-6BCE325DFBD2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4" creationId="{8CB0D1CB-2C84-23DB-FDB1-977889EE7B9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5" creationId="{21125BE3-0A21-F2BB-2A19-35676A45319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6" creationId="{EDA194DC-44E1-D529-2BBC-3EBAB65696D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7" creationId="{CE3D74BE-D9CB-A365-2E73-6AF058744F35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29" creationId="{ADC89586-7A21-0EDC-06C7-06DDEBDCBF2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1" creationId="{193AC547-31AD-03E6-20BA-42775159685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2" creationId="{78125607-C1C9-50E6-D1CA-0B6F4686427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3" creationId="{3C5ACAC8-C833-9155-38D4-F48D5E3AE2B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4" creationId="{C6D59DAC-48DD-7A64-3877-E2903045E263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5" creationId="{7D8B812C-4DE5-79A1-0E66-8C1A22F4D574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6" creationId="{A323E5AE-C3E4-2765-31BA-70F70D62465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7" creationId="{020CC056-54B2-EDFF-0A1F-15F884E2B84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8" creationId="{AA598A15-2A12-0916-1763-51741608378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0" creationId="{EDE15C72-4C1E-877E-877F-8B02767BF35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2" creationId="{8CAB3509-C14F-2AE6-1BC9-1329364DA2C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3" creationId="{9567CE62-E41E-A133-D830-4E5C254C5F07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4" creationId="{85D84D24-6860-8EBB-6736-BFCCB6FF3F4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5" creationId="{CD1B2265-0EC0-0226-9E7E-A7A497762DEB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6" creationId="{7F541680-1EA3-2E98-B545-6078CDEB5F2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7" creationId="{ABD083B6-9C04-2015-68E7-945C1BC66878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8" creationId="{C4C74960-B950-0BD1-3AE6-2E91AB6A286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9" creationId="{7C5C3149-E825-A03B-9E55-C8E7F212F97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1" creationId="{FAA020C6-1119-A6A8-32AE-9C8394523DE9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3" creationId="{C9253553-00A8-E27B-B14B-2FB3627B355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4" creationId="{A85C6D2B-D65F-260F-B376-5E8DD57723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5" creationId="{E58ECB8B-1F3B-584B-66AA-F377BDB49586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6" creationId="{4C860491-B888-2638-1816-BE048C981824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7" creationId="{A99C883E-FF2B-832A-5356-AC6E24852C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8" creationId="{D0E8F02E-6EAB-0953-D9D3-CFBD9A2310B8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9" creationId="{2016C83E-E934-D5F7-58C8-D09AA47AA2F2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60" creationId="{F83A6927-509C-32EA-DC66-6A4733EBEDB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2" creationId="{7A3E47EB-2E7D-DD2B-978A-6A094FF55D92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4" creationId="{D06874F9-53CD-5EF3-8B14-D4A810C808CF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5" creationId="{369E91F5-9908-2151-92EE-BD4B6412B3D9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6" creationId="{0CF3F21F-FF46-0A7B-A9D8-AA3D89E4354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7" creationId="{62DED6EF-368A-2ADF-C8A3-C91C412E5FA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8" creationId="{467FBBEC-AAFF-4FAE-3B38-068E4BA36E9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9" creationId="{FA5952FC-2BF4-FCD6-4BB8-12339F3D2B18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0" creationId="{6582AF09-DD12-8069-BFDF-AEC98F0A1EF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1" creationId="{7D19AD52-DE73-A46F-3984-95ECD6D26446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3" creationId="{71B585B6-E405-B5AD-6277-2E9C0227C12E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5" creationId="{417FB60B-C566-C459-9756-F13DA0BA41D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6" creationId="{B02AEC25-90D7-43D8-A2A4-21F0AB4F091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7" creationId="{166EEA31-7DE5-C1C9-785B-32B6923D0C2C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8" creationId="{25BF4DB6-21BB-078C-5957-417D045F718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9" creationId="{D3D6F261-B883-EA4E-CD03-23F95351FA78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0" creationId="{F5FB30C3-DD5C-CFC0-5C8C-DD2456F59F14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1" creationId="{27F789E3-C80C-0667-06AB-C42C337C569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2" creationId="{4809F868-9ABC-9170-90B8-89743156BED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4" creationId="{AC671DF4-329B-9280-7E1F-0053121ECCC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6" creationId="{D673F441-FCA4-33A3-B9E2-C8866CE8F614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7" creationId="{1FE4467D-817D-A856-DFDC-A7B2CBD2CEBA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8" creationId="{2C7AC873-F00E-A150-9BAD-51E7B9FFB51F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9" creationId="{8D67C976-ACCD-7732-020B-B181F76FBD38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0" creationId="{0977FA40-BD7B-C343-7A80-250811C76CA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1" creationId="{FFE50B1A-7205-7C0F-F34C-2B532747724E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2" creationId="{A4091C0C-1946-1564-D7E6-BDAE14448F5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3" creationId="{D193E526-C358-9463-78A1-AFEF86D72E2F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5" creationId="{4ABF4732-DC4F-4B72-BA43-8AAE72905C7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7" creationId="{9DD6771B-E140-B26B-E4A5-4BB84ABDFB3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8" creationId="{EF8D9C8E-50EB-F2B6-3E2E-1C45FBB6FD9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9" creationId="{732F6A4A-13E0-47DE-D9B8-0F5AA799B046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0" creationId="{5D249BA0-F714-20B0-6F9D-3D5658E9A85A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1" creationId="{55DA545C-F37A-16EB-CF06-596D20F5C80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2" creationId="{1B572979-B9F7-349B-2B3C-8D9B65829D3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3" creationId="{DA30B242-1E19-C5C2-7EAD-D8327EC6F79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4" creationId="{D5D296EA-E95C-3C8C-7020-C4DC7AE4AFF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6" creationId="{DFD33F31-D9E3-6FE1-26D9-35484944371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8" creationId="{33F080A6-24C4-7B8C-8862-26A1841C8F59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9" creationId="{45B47E1B-B064-E066-C6F9-AE7FB4AF9F8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0" creationId="{13988A69-132A-FA26-B87B-E52D7A0C9B7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1" creationId="{7922FFDF-7955-EA26-8FCD-9B369A70F4B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2" creationId="{C9FE075C-4298-9624-90C0-721ADE4BB7F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3" creationId="{5BC4AFCF-A8ED-866C-89ED-12017AB477E3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4" creationId="{98A181DF-A401-C9E3-B03E-8E04F5D4BFBA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5" creationId="{FC8B3E89-D057-FACD-9FC3-2CFA42AB206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7" creationId="{3C6B5383-00BB-56B6-FE87-E20A00C13E14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9" creationId="{8C43077A-7B21-7903-5C46-664EDB8243C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0" creationId="{C6005D1D-F8D3-420D-2831-14AA465F8958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1" creationId="{F79C3D48-3D34-184A-51D3-8BD5A9DD6E0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2" creationId="{EA6CA01E-7A7F-9958-D719-3CB2D9555600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3" creationId="{7A49E5AF-811E-A8FD-416A-63E04A21622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4" creationId="{1A66D171-1550-0DAC-59BA-E5E4FCC646E3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5" creationId="{0A9A0CCD-2F87-A7AB-2F59-C43E163703E1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6" creationId="{C864A20A-6549-A69D-840C-7320504B812D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28" creationId="{CB8EDE2F-6D21-6160-3AB6-906C586B1787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0" creationId="{1963B375-0A11-E0FD-4E59-E97BF3643C22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1" creationId="{78BC45CC-850F-EF35-92FA-493A01B6E6E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2" creationId="{827A89BE-F706-5A2D-8FD0-0F603D36741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3" creationId="{07CD9318-3FD5-8658-3BCC-CA1247E341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4" creationId="{B89C4F98-9328-2B58-AF16-69F2591A320F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5" creationId="{3445AAF4-B8B0-77F4-0E88-E180C5062A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6" creationId="{57BD7B98-57F3-B243-838C-00A952532C03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7" creationId="{8BB5C317-9E4D-5C28-7B70-90398158959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39" creationId="{BAE0E7FC-DE31-8E61-D7E2-B3CCC3FBA68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1" creationId="{3F81C237-8C1E-B1DD-69AF-D55C907785E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2" creationId="{6BFD73A9-364B-3E32-76FE-674421FE322C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3" creationId="{654E10F9-AC5C-316D-7C68-1816A782E498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4" creationId="{8F652032-CE8E-B5A1-0574-FA649D8A4090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5" creationId="{14E6139F-0E43-5D98-4904-F5C0BB888C7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6" creationId="{1EB01C66-B15B-67FE-AC56-6A68FB6E26B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7" creationId="{4C47DADB-AC41-046A-B8DA-762E2F2A8AB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8" creationId="{492E07F9-7EEB-98E6-C2B7-525D2C446AB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0" creationId="{86BD3C76-CD2E-D46C-485D-F3D1D274A533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2" creationId="{CD8F9EDD-4336-5F07-FF25-2A00757E9C3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3" creationId="{6F7090C5-0E21-EB30-F123-B7CDB5A46231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4" creationId="{33CF0D42-A5DC-7EA4-DDE7-6C160C00DE18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5" creationId="{35C78E50-19B4-EE35-4A07-F715BD45AF3C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6" creationId="{A449F32C-297F-12BB-DE77-86BDDE3ABE1D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7" creationId="{38FD62DC-57C1-0861-6C72-59D699A081C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8" creationId="{45BDECC1-819D-405A-F606-0B1A1D3B9F2E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9" creationId="{D32DD773-9AE9-5AD5-3073-62AD1F143FD2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1" creationId="{4B0A0476-550B-3281-F291-339E6407AE9F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3" creationId="{28A3D0B5-E155-5500-171C-05CA385F4476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4" creationId="{93B1AE8C-3E2A-E8B9-35D8-7C7CAD3ABC0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5" creationId="{6923ECF9-007D-B7D4-6E1E-CF4231B7688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6" creationId="{52490D47-8C90-1CBF-E8F2-5F484A18EABB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7" creationId="{D3F985E9-E255-A77C-6A5D-D42A1CFE5A7E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8" creationId="{C3687809-E21A-5E7C-17D2-CD8D84912B9A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9" creationId="{31BDE2E1-14FE-DD8B-6A77-303DA09B8507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70" creationId="{495C7795-8867-4DA1-F610-E37547FA1CD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2" creationId="{BDDD811F-FC5E-C61D-CA48-70592859760B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4" creationId="{823492C9-BBC1-D261-3A5E-305E2FC2C50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5" creationId="{C9A21554-5E7E-DDC7-9A75-A2BD12E2B02A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6" creationId="{BDFEC3FF-7F24-CAA3-1D7C-E92B2EBD0615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7" creationId="{987770F9-498A-751A-F6E3-43289B926063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8" creationId="{500CEAF7-9884-7F11-F2AA-64B8E86EAA06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9" creationId="{FB369D7F-13CC-EE9C-9BEC-7F53456C5264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0" creationId="{E691E020-453B-D31A-90A1-298261F2C1BC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1" creationId="{C8C871AC-0645-2AD9-8E4A-95618750BFF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3" creationId="{FFF842C4-B577-0AEC-9B67-5B6762223DD3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5" creationId="{F541F784-0CEF-EEA8-08C9-2D92E145ACB2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6" creationId="{38FC07D4-1437-4565-607D-13E3F46B91AE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7" creationId="{FBE2D37C-7385-DCBE-8287-AA34288A0CC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8" creationId="{80CF0FBB-0D1C-97E6-C506-5AA655723E8C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9" creationId="{E30BC3F0-5DC3-DFD6-2EB3-9FF5FDDDB554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0" creationId="{3AF0A262-536B-A1A2-8F79-ADA6EDBD298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1" creationId="{FF21F461-A399-D7F8-3A8C-2E5C45813D17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2" creationId="{86A1C78C-4598-29E6-918D-BD1B3C2CF7C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4" creationId="{9B9A4347-A718-4711-798F-DFD8E0BFCA4E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6" creationId="{8293CE03-56B4-E4E1-9353-368613F05960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7" creationId="{F2AD3E6D-6A33-A429-7EEF-692F24E28069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8" creationId="{A418C8CB-35AE-EE7C-A4B9-940B0582C6A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9" creationId="{10E7AE4D-06E0-9CAD-D5AA-E7E24E0B170B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0" creationId="{6ADB7E64-3272-852A-5A83-AF42183EFE9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1" creationId="{73B55FBA-D0C5-00B8-4328-C638DE7D0C8C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2" creationId="{70005467-0C55-BC42-A0A3-6018038F0B8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3" creationId="{4108C807-7101-DE99-32E9-EF21EDE7254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5" creationId="{44A5ABF3-3B10-2F18-40DF-8E507BF31DAE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7" creationId="{F2488D4B-7542-72BD-8F42-0F9B86398B07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8" creationId="{A498AE41-1324-2A28-1545-7DCD768CC226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9" creationId="{60B58099-2BAB-ACF3-B5C2-9E1B3132CACD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0" creationId="{A733C660-C53E-7E7D-4FF3-8C6E51037AB0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1" creationId="{5F65E549-344B-4D7C-122F-32B89F011FBB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2" creationId="{1E3A123B-6DCB-CCEC-C99A-F3CEE6CE3AF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3" creationId="{E58AD63F-414A-F53F-4410-7F6DA5876DD8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4" creationId="{D3AB03EB-3698-64BD-DFB4-066F22043E2A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7" creationId="{3814E2C7-BE4C-5F32-AC1B-C9A673030528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8" creationId="{A18107AB-6373-ED02-5391-06249DF48819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9" creationId="{316BEDB2-53FE-E8CD-DB02-E22783C64D15}"/>
          </ac:spMkLst>
        </pc:spChg>
        <pc:spChg chg="add del mod">
          <ac:chgData name="Cathrine Duedahl-Olesen" userId="0f4ad920445e6980" providerId="LiveId" clId="{9BB04C64-65BF-4D03-BC82-A3C9E3A20544}" dt="2023-02-08T13:50:23.411" v="4165" actId="478"/>
          <ac:spMkLst>
            <pc:docMk/>
            <pc:sldMk cId="2762466872" sldId="273"/>
            <ac:spMk id="320" creationId="{2B92321D-572B-ED19-DC63-424CD5AC453F}"/>
          </ac:spMkLst>
        </pc:s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5" creationId="{3548C811-1CDD-3E68-7262-BCB133AF1B78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16" creationId="{59B25E00-15D1-C6D7-E8D0-2832D3EA4F8C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26" creationId="{912CF2EE-612E-3AA4-9023-31BD794D7829}"/>
          </ac:grpSpMkLst>
        </pc:grpChg>
        <pc:grpChg chg="add del mod">
          <ac:chgData name="Cathrine Duedahl-Olesen" userId="0f4ad920445e6980" providerId="LiveId" clId="{9BB04C64-65BF-4D03-BC82-A3C9E3A20544}" dt="2023-02-08T12:43:26.245" v="3738"/>
          <ac:grpSpMkLst>
            <pc:docMk/>
            <pc:sldMk cId="2762466872" sldId="273"/>
            <ac:grpSpMk id="36" creationId="{5342B292-FFA7-8CF3-7B31-EE2B1A7CE44E}"/>
          </ac:grpSpMkLst>
        </pc:grpChg>
        <pc:grpChg chg="add del mod">
          <ac:chgData name="Cathrine Duedahl-Olesen" userId="0f4ad920445e6980" providerId="LiveId" clId="{9BB04C64-65BF-4D03-BC82-A3C9E3A20544}" dt="2023-02-08T12:43:25.438" v="3736"/>
          <ac:grpSpMkLst>
            <pc:docMk/>
            <pc:sldMk cId="2762466872" sldId="273"/>
            <ac:grpSpMk id="45" creationId="{D4F89EB2-2A69-7FE8-7EC5-E716F0552F48}"/>
          </ac:grpSpMkLst>
        </pc:grpChg>
        <pc:grpChg chg="add del mod">
          <ac:chgData name="Cathrine Duedahl-Olesen" userId="0f4ad920445e6980" providerId="LiveId" clId="{9BB04C64-65BF-4D03-BC82-A3C9E3A20544}" dt="2023-02-08T12:43:24.447" v="3734"/>
          <ac:grpSpMkLst>
            <pc:docMk/>
            <pc:sldMk cId="2762466872" sldId="273"/>
            <ac:grpSpMk id="54" creationId="{786B0C94-B300-6DE3-00D1-7A7F1503E9F0}"/>
          </ac:grpSpMkLst>
        </pc:grpChg>
        <pc:grpChg chg="add del mod">
          <ac:chgData name="Cathrine Duedahl-Olesen" userId="0f4ad920445e6980" providerId="LiveId" clId="{9BB04C64-65BF-4D03-BC82-A3C9E3A20544}" dt="2023-02-08T12:48:56.033" v="3806" actId="478"/>
          <ac:grpSpMkLst>
            <pc:docMk/>
            <pc:sldMk cId="2762466872" sldId="273"/>
            <ac:grpSpMk id="63" creationId="{CF630A26-33D7-978C-E4FB-D60E17D22EFD}"/>
          </ac:grpSpMkLst>
        </pc:grpChg>
        <pc:grpChg chg="add del mod">
          <ac:chgData name="Cathrine Duedahl-Olesen" userId="0f4ad920445e6980" providerId="LiveId" clId="{9BB04C64-65BF-4D03-BC82-A3C9E3A20544}" dt="2023-02-08T12:47:11.824" v="3788"/>
          <ac:grpSpMkLst>
            <pc:docMk/>
            <pc:sldMk cId="2762466872" sldId="273"/>
            <ac:grpSpMk id="72" creationId="{2FDDEA3F-2F63-6C07-CAD3-82BEA128E567}"/>
          </ac:grpSpMkLst>
        </pc:grpChg>
        <pc:grpChg chg="add del mod">
          <ac:chgData name="Cathrine Duedahl-Olesen" userId="0f4ad920445e6980" providerId="LiveId" clId="{9BB04C64-65BF-4D03-BC82-A3C9E3A20544}" dt="2023-02-08T12:47:11.431" v="3787"/>
          <ac:grpSpMkLst>
            <pc:docMk/>
            <pc:sldMk cId="2762466872" sldId="273"/>
            <ac:grpSpMk id="81" creationId="{F8421123-7FBA-F521-791B-3FE891D24142}"/>
          </ac:grpSpMkLst>
        </pc:grpChg>
        <pc:grpChg chg="add del mod">
          <ac:chgData name="Cathrine Duedahl-Olesen" userId="0f4ad920445e6980" providerId="LiveId" clId="{9BB04C64-65BF-4D03-BC82-A3C9E3A20544}" dt="2023-02-08T12:47:10.968" v="3786"/>
          <ac:grpSpMkLst>
            <pc:docMk/>
            <pc:sldMk cId="2762466872" sldId="273"/>
            <ac:grpSpMk id="90" creationId="{D8044BAA-E7EA-9D7F-E323-38BCA522BE5D}"/>
          </ac:grpSpMkLst>
        </pc:grpChg>
        <pc:grpChg chg="add del mod">
          <ac:chgData name="Cathrine Duedahl-Olesen" userId="0f4ad920445e6980" providerId="LiveId" clId="{9BB04C64-65BF-4D03-BC82-A3C9E3A20544}" dt="2023-02-08T12:47:07.972" v="3778"/>
          <ac:grpSpMkLst>
            <pc:docMk/>
            <pc:sldMk cId="2762466872" sldId="273"/>
            <ac:grpSpMk id="99" creationId="{0BF2DD66-3F1B-B53C-5EF7-D25F70BCBE7A}"/>
          </ac:grpSpMkLst>
        </pc:grpChg>
        <pc:grpChg chg="add del mod">
          <ac:chgData name="Cathrine Duedahl-Olesen" userId="0f4ad920445e6980" providerId="LiveId" clId="{9BB04C64-65BF-4D03-BC82-A3C9E3A20544}" dt="2023-02-08T12:47:07.771" v="3777"/>
          <ac:grpSpMkLst>
            <pc:docMk/>
            <pc:sldMk cId="2762466872" sldId="273"/>
            <ac:grpSpMk id="108" creationId="{682747AF-292B-084C-3991-46B0A24114B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17" creationId="{DB266007-AA5A-25E8-FB88-829B12E79D15}"/>
          </ac:grpSpMkLst>
        </pc:grpChg>
        <pc:grpChg chg="mod">
          <ac:chgData name="Cathrine Duedahl-Olesen" userId="0f4ad920445e6980" providerId="LiveId" clId="{9BB04C64-65BF-4D03-BC82-A3C9E3A20544}" dt="2023-02-08T12:48:56.929" v="3807"/>
          <ac:grpSpMkLst>
            <pc:docMk/>
            <pc:sldMk cId="2762466872" sldId="273"/>
            <ac:grpSpMk id="119" creationId="{CA7BE6CA-2A1D-8AF5-AACB-F6D242CD1A03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28" creationId="{EDB7D584-A59F-FA7E-091D-4BE300CB279A}"/>
          </ac:grpSpMkLst>
        </pc:grpChg>
        <pc:grpChg chg="mod">
          <ac:chgData name="Cathrine Duedahl-Olesen" userId="0f4ad920445e6980" providerId="LiveId" clId="{9BB04C64-65BF-4D03-BC82-A3C9E3A20544}" dt="2023-02-08T12:48:57.589" v="3808"/>
          <ac:grpSpMkLst>
            <pc:docMk/>
            <pc:sldMk cId="2762466872" sldId="273"/>
            <ac:grpSpMk id="130" creationId="{D39A3340-D38B-3747-AC9F-369503297D9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39" creationId="{F0861630-7D12-4225-0A74-615B9336AFD4}"/>
          </ac:grpSpMkLst>
        </pc:grpChg>
        <pc:grpChg chg="mod">
          <ac:chgData name="Cathrine Duedahl-Olesen" userId="0f4ad920445e6980" providerId="LiveId" clId="{9BB04C64-65BF-4D03-BC82-A3C9E3A20544}" dt="2023-02-08T12:48:58.017" v="3809"/>
          <ac:grpSpMkLst>
            <pc:docMk/>
            <pc:sldMk cId="2762466872" sldId="273"/>
            <ac:grpSpMk id="141" creationId="{12D46241-0829-8550-F55D-EFEC56AF2DD1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50" creationId="{E43A4E8F-44B0-8616-4446-34845145AD26}"/>
          </ac:grpSpMkLst>
        </pc:grpChg>
        <pc:grpChg chg="mod">
          <ac:chgData name="Cathrine Duedahl-Olesen" userId="0f4ad920445e6980" providerId="LiveId" clId="{9BB04C64-65BF-4D03-BC82-A3C9E3A20544}" dt="2023-02-08T12:50:58.118" v="3813"/>
          <ac:grpSpMkLst>
            <pc:docMk/>
            <pc:sldMk cId="2762466872" sldId="273"/>
            <ac:grpSpMk id="152" creationId="{BC285484-F6D8-A573-7EBE-40D29BFE6BE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61" creationId="{F55AB34B-A486-E79A-0825-9534E6F39154}"/>
          </ac:grpSpMkLst>
        </pc:grpChg>
        <pc:grpChg chg="mod">
          <ac:chgData name="Cathrine Duedahl-Olesen" userId="0f4ad920445e6980" providerId="LiveId" clId="{9BB04C64-65BF-4D03-BC82-A3C9E3A20544}" dt="2023-02-08T12:50:58.608" v="3814"/>
          <ac:grpSpMkLst>
            <pc:docMk/>
            <pc:sldMk cId="2762466872" sldId="273"/>
            <ac:grpSpMk id="163" creationId="{35A1139B-52E3-E64F-E311-C27967D2AE40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72" creationId="{100F7AA7-E867-70B7-9641-22522A5B2A3F}"/>
          </ac:grpSpMkLst>
        </pc:grpChg>
        <pc:grpChg chg="mod">
          <ac:chgData name="Cathrine Duedahl-Olesen" userId="0f4ad920445e6980" providerId="LiveId" clId="{9BB04C64-65BF-4D03-BC82-A3C9E3A20544}" dt="2023-02-08T12:50:58.910" v="3815"/>
          <ac:grpSpMkLst>
            <pc:docMk/>
            <pc:sldMk cId="2762466872" sldId="273"/>
            <ac:grpSpMk id="174" creationId="{D33572C2-93B7-CF6A-81F7-421883558418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83" creationId="{B5E57A6B-2527-EE1A-BEC0-BCE0689C6DD9}"/>
          </ac:grpSpMkLst>
        </pc:grpChg>
        <pc:grpChg chg="mod">
          <ac:chgData name="Cathrine Duedahl-Olesen" userId="0f4ad920445e6980" providerId="LiveId" clId="{9BB04C64-65BF-4D03-BC82-A3C9E3A20544}" dt="2023-02-08T12:51:36.647" v="3821"/>
          <ac:grpSpMkLst>
            <pc:docMk/>
            <pc:sldMk cId="2762466872" sldId="273"/>
            <ac:grpSpMk id="185" creationId="{1B52D65C-ED33-3F6A-B1F5-C707871ADDD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94" creationId="{9E487BE5-3686-B292-70E4-32E728AC2EF6}"/>
          </ac:grpSpMkLst>
        </pc:grpChg>
        <pc:grpChg chg="mod">
          <ac:chgData name="Cathrine Duedahl-Olesen" userId="0f4ad920445e6980" providerId="LiveId" clId="{9BB04C64-65BF-4D03-BC82-A3C9E3A20544}" dt="2023-02-08T12:51:36.985" v="3822"/>
          <ac:grpSpMkLst>
            <pc:docMk/>
            <pc:sldMk cId="2762466872" sldId="273"/>
            <ac:grpSpMk id="196" creationId="{2387667E-B347-FFBA-7EF2-74396FE8F714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05" creationId="{64CFAF79-4D59-F1C2-3C50-2B8E69050436}"/>
          </ac:grpSpMkLst>
        </pc:grpChg>
        <pc:grpChg chg="mod">
          <ac:chgData name="Cathrine Duedahl-Olesen" userId="0f4ad920445e6980" providerId="LiveId" clId="{9BB04C64-65BF-4D03-BC82-A3C9E3A20544}" dt="2023-02-08T12:51:37.182" v="3823"/>
          <ac:grpSpMkLst>
            <pc:docMk/>
            <pc:sldMk cId="2762466872" sldId="273"/>
            <ac:grpSpMk id="207" creationId="{02FCD69A-4669-5B16-5D37-2A16A3789A15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16" creationId="{1F9DEA7E-3DBD-45F4-5C3E-620B6AD4ABB3}"/>
          </ac:grpSpMkLst>
        </pc:grpChg>
        <pc:grpChg chg="mod">
          <ac:chgData name="Cathrine Duedahl-Olesen" userId="0f4ad920445e6980" providerId="LiveId" clId="{9BB04C64-65BF-4D03-BC82-A3C9E3A20544}" dt="2023-02-08T12:52:22.733" v="3829"/>
          <ac:grpSpMkLst>
            <pc:docMk/>
            <pc:sldMk cId="2762466872" sldId="273"/>
            <ac:grpSpMk id="218" creationId="{414B8FFF-0931-9A00-E8CE-DB7C79D02B2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27" creationId="{C98B5757-13D8-539D-6999-2A994D36E266}"/>
          </ac:grpSpMkLst>
        </pc:grpChg>
        <pc:grpChg chg="mod">
          <ac:chgData name="Cathrine Duedahl-Olesen" userId="0f4ad920445e6980" providerId="LiveId" clId="{9BB04C64-65BF-4D03-BC82-A3C9E3A20544}" dt="2023-02-08T12:52:23.025" v="3830"/>
          <ac:grpSpMkLst>
            <pc:docMk/>
            <pc:sldMk cId="2762466872" sldId="273"/>
            <ac:grpSpMk id="229" creationId="{E82348E8-D104-6D63-6A06-3076471E1C7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38" creationId="{B0A6278C-7CD5-342E-2636-FF5EF7B68649}"/>
          </ac:grpSpMkLst>
        </pc:grpChg>
        <pc:grpChg chg="mod">
          <ac:chgData name="Cathrine Duedahl-Olesen" userId="0f4ad920445e6980" providerId="LiveId" clId="{9BB04C64-65BF-4D03-BC82-A3C9E3A20544}" dt="2023-02-08T12:52:23.184" v="3831"/>
          <ac:grpSpMkLst>
            <pc:docMk/>
            <pc:sldMk cId="2762466872" sldId="273"/>
            <ac:grpSpMk id="240" creationId="{7ACC5C36-948D-9A06-DF46-649BD1DAB1DC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49" creationId="{307C4175-0149-5E4B-FFD3-6639CDE824DB}"/>
          </ac:grpSpMkLst>
        </pc:grpChg>
        <pc:grpChg chg="mod">
          <ac:chgData name="Cathrine Duedahl-Olesen" userId="0f4ad920445e6980" providerId="LiveId" clId="{9BB04C64-65BF-4D03-BC82-A3C9E3A20544}" dt="2023-02-08T12:52:59.613" v="3837"/>
          <ac:grpSpMkLst>
            <pc:docMk/>
            <pc:sldMk cId="2762466872" sldId="273"/>
            <ac:grpSpMk id="251" creationId="{A61248E1-64EF-97A3-6D33-D3F0A816EA5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60" creationId="{75FB92B1-0655-6A06-7944-59BFD96E19A9}"/>
          </ac:grpSpMkLst>
        </pc:grpChg>
        <pc:grpChg chg="mod">
          <ac:chgData name="Cathrine Duedahl-Olesen" userId="0f4ad920445e6980" providerId="LiveId" clId="{9BB04C64-65BF-4D03-BC82-A3C9E3A20544}" dt="2023-02-08T12:52:59.925" v="3838"/>
          <ac:grpSpMkLst>
            <pc:docMk/>
            <pc:sldMk cId="2762466872" sldId="273"/>
            <ac:grpSpMk id="262" creationId="{D6FB26B9-834D-47E2-92B4-EA63964963E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71" creationId="{D6AE3F48-1F39-5E6E-7956-8797DC0DCE5B}"/>
          </ac:grpSpMkLst>
        </pc:grpChg>
        <pc:grpChg chg="mod">
          <ac:chgData name="Cathrine Duedahl-Olesen" userId="0f4ad920445e6980" providerId="LiveId" clId="{9BB04C64-65BF-4D03-BC82-A3C9E3A20544}" dt="2023-02-08T12:53:01.907" v="3839"/>
          <ac:grpSpMkLst>
            <pc:docMk/>
            <pc:sldMk cId="2762466872" sldId="273"/>
            <ac:grpSpMk id="273" creationId="{283D3C05-9D27-F656-6F29-422C6FEA3BCA}"/>
          </ac:grpSpMkLst>
        </pc:grpChg>
        <pc:grpChg chg="add del mod">
          <ac:chgData name="Cathrine Duedahl-Olesen" userId="0f4ad920445e6980" providerId="LiveId" clId="{9BB04C64-65BF-4D03-BC82-A3C9E3A20544}" dt="2023-02-08T13:26:30.445" v="3962" actId="478"/>
          <ac:grpSpMkLst>
            <pc:docMk/>
            <pc:sldMk cId="2762466872" sldId="273"/>
            <ac:grpSpMk id="282" creationId="{270F2E76-D4BB-C3D0-9828-AB59D09B2190}"/>
          </ac:grpSpMkLst>
        </pc:grpChg>
        <pc:grpChg chg="mod">
          <ac:chgData name="Cathrine Duedahl-Olesen" userId="0f4ad920445e6980" providerId="LiveId" clId="{9BB04C64-65BF-4D03-BC82-A3C9E3A20544}" dt="2023-02-08T12:54:49.325" v="3845"/>
          <ac:grpSpMkLst>
            <pc:docMk/>
            <pc:sldMk cId="2762466872" sldId="273"/>
            <ac:grpSpMk id="284" creationId="{B8CAAC7A-7391-B9A8-AEC3-3F563C31955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93" creationId="{9E9B63D9-221D-7804-E64A-AB608388EBAD}"/>
          </ac:grpSpMkLst>
        </pc:grpChg>
        <pc:grpChg chg="mod">
          <ac:chgData name="Cathrine Duedahl-Olesen" userId="0f4ad920445e6980" providerId="LiveId" clId="{9BB04C64-65BF-4D03-BC82-A3C9E3A20544}" dt="2023-02-08T12:54:49.887" v="3846"/>
          <ac:grpSpMkLst>
            <pc:docMk/>
            <pc:sldMk cId="2762466872" sldId="273"/>
            <ac:grpSpMk id="295" creationId="{0255B49E-9380-0EB4-3EDD-4C31194B60CE}"/>
          </ac:grpSpMkLst>
        </pc:grpChg>
        <pc:grpChg chg="add del mod">
          <ac:chgData name="Cathrine Duedahl-Olesen" userId="0f4ad920445e6980" providerId="LiveId" clId="{9BB04C64-65BF-4D03-BC82-A3C9E3A20544}" dt="2023-02-08T13:26:27.591" v="3961" actId="478"/>
          <ac:grpSpMkLst>
            <pc:docMk/>
            <pc:sldMk cId="2762466872" sldId="273"/>
            <ac:grpSpMk id="304" creationId="{01E75EC0-0026-EDFE-D2AB-99539409A281}"/>
          </ac:grpSpMkLst>
        </pc:grpChg>
        <pc:grpChg chg="mod">
          <ac:chgData name="Cathrine Duedahl-Olesen" userId="0f4ad920445e6980" providerId="LiveId" clId="{9BB04C64-65BF-4D03-BC82-A3C9E3A20544}" dt="2023-02-08T12:54:50.107" v="3847"/>
          <ac:grpSpMkLst>
            <pc:docMk/>
            <pc:sldMk cId="2762466872" sldId="273"/>
            <ac:grpSpMk id="306" creationId="{EF208D8C-D988-1E59-5362-D4103B361EA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15" creationId="{17306CA9-FC64-1DAB-DD4B-EF79AECEABC4}"/>
          </ac:grpSpMkLst>
        </pc:grpChg>
        <pc:grpChg chg="mod">
          <ac:chgData name="Cathrine Duedahl-Olesen" userId="0f4ad920445e6980" providerId="LiveId" clId="{9BB04C64-65BF-4D03-BC82-A3C9E3A20544}" dt="2023-02-08T13:24:12.199" v="3944"/>
          <ac:grpSpMkLst>
            <pc:docMk/>
            <pc:sldMk cId="2762466872" sldId="273"/>
            <ac:grpSpMk id="316" creationId="{057E6915-B7C4-C298-106A-6A7E33C82AF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21" creationId="{A9773699-4F60-5033-AB27-ED3AD5BB09F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14.868" v="3454" actId="692"/>
        <pc:sldMkLst>
          <pc:docMk/>
          <pc:sldMk cId="2801774338" sldId="274"/>
        </pc:sldMkLst>
        <pc:spChg chg="add del">
          <ac:chgData name="Cathrine Duedahl-Olesen" userId="0f4ad920445e6980" providerId="LiveId" clId="{9BB04C64-65BF-4D03-BC82-A3C9E3A20544}" dt="2023-02-08T12:00:27.716" v="3432" actId="11529"/>
          <ac:spMkLst>
            <pc:docMk/>
            <pc:sldMk cId="2801774338" sldId="274"/>
            <ac:spMk id="2" creationId="{61FCAF58-9063-C658-8AC8-27E60A4F38DA}"/>
          </ac:spMkLst>
        </pc:spChg>
        <pc:spChg chg="add del">
          <ac:chgData name="Cathrine Duedahl-Olesen" userId="0f4ad920445e6980" providerId="LiveId" clId="{9BB04C64-65BF-4D03-BC82-A3C9E3A20544}" dt="2023-02-08T12:00:45.832" v="3434" actId="478"/>
          <ac:spMkLst>
            <pc:docMk/>
            <pc:sldMk cId="2801774338" sldId="274"/>
            <ac:spMk id="3" creationId="{8CA154B3-CDFD-E6FC-7984-988B08105B2C}"/>
          </ac:spMkLst>
        </pc:spChg>
        <pc:spChg chg="add mod">
          <ac:chgData name="Cathrine Duedahl-Olesen" userId="0f4ad920445e6980" providerId="LiveId" clId="{9BB04C64-65BF-4D03-BC82-A3C9E3A20544}" dt="2023-02-08T12:03:14.868" v="3454" actId="692"/>
          <ac:spMkLst>
            <pc:docMk/>
            <pc:sldMk cId="2801774338" sldId="274"/>
            <ac:spMk id="4" creationId="{D89F179D-1D4B-7D09-93F7-7B971F419AC2}"/>
          </ac:spMkLst>
        </pc:spChg>
      </pc:sldChg>
      <pc:sldChg chg="addSp delSp modSp new mod">
        <pc:chgData name="Cathrine Duedahl-Olesen" userId="0f4ad920445e6980" providerId="LiveId" clId="{9BB04C64-65BF-4D03-BC82-A3C9E3A20544}" dt="2023-02-08T13:51:39.580" v="4174" actId="207"/>
        <pc:sldMkLst>
          <pc:docMk/>
          <pc:sldMk cId="866997450" sldId="275"/>
        </pc:sldMkLst>
        <pc:spChg chg="add del mod">
          <ac:chgData name="Cathrine Duedahl-Olesen" userId="0f4ad920445e6980" providerId="LiveId" clId="{9BB04C64-65BF-4D03-BC82-A3C9E3A20544}" dt="2023-02-08T13:36:35.531" v="3993" actId="478"/>
          <ac:spMkLst>
            <pc:docMk/>
            <pc:sldMk cId="866997450" sldId="275"/>
            <ac:spMk id="2" creationId="{4F4F05DE-5A62-8E5C-52A5-B07DC53215A5}"/>
          </ac:spMkLst>
        </pc:spChg>
        <pc:spChg chg="add mod">
          <ac:chgData name="Cathrine Duedahl-Olesen" userId="0f4ad920445e6980" providerId="LiveId" clId="{9BB04C64-65BF-4D03-BC82-A3C9E3A20544}" dt="2023-02-08T13:51:39.580" v="4174" actId="207"/>
          <ac:spMkLst>
            <pc:docMk/>
            <pc:sldMk cId="866997450" sldId="275"/>
            <ac:spMk id="3" creationId="{855A6BEA-924B-2E26-CC92-15F53E6042AF}"/>
          </ac:spMkLst>
        </pc:spChg>
      </pc:sldChg>
      <pc:sldChg chg="addSp delSp modSp new mod">
        <pc:chgData name="Cathrine Duedahl-Olesen" userId="0f4ad920445e6980" providerId="LiveId" clId="{9BB04C64-65BF-4D03-BC82-A3C9E3A20544}" dt="2023-02-08T13:24:02.306" v="3942" actId="164"/>
        <pc:sldMkLst>
          <pc:docMk/>
          <pc:sldMk cId="3020400925" sldId="276"/>
        </pc:sldMkLst>
        <pc:spChg chg="add del mod">
          <ac:chgData name="Cathrine Duedahl-Olesen" userId="0f4ad920445e6980" providerId="LiveId" clId="{9BB04C64-65BF-4D03-BC82-A3C9E3A20544}" dt="2023-02-08T12:16:00.464" v="3526" actId="478"/>
          <ac:spMkLst>
            <pc:docMk/>
            <pc:sldMk cId="3020400925" sldId="276"/>
            <ac:spMk id="2" creationId="{F633CA72-61E3-52C8-29C4-5DAC6767B687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3" creationId="{C528067A-503B-3E5C-57EF-92EF68E6CF6F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4" creationId="{4E892B49-9A82-1020-2C55-3B8BC92AD25F}"/>
          </ac:spMkLst>
        </pc:spChg>
        <pc:spChg chg="mod">
          <ac:chgData name="Cathrine Duedahl-Olesen" userId="0f4ad920445e6980" providerId="LiveId" clId="{9BB04C64-65BF-4D03-BC82-A3C9E3A20544}" dt="2023-02-08T12:17:47.156" v="3591"/>
          <ac:spMkLst>
            <pc:docMk/>
            <pc:sldMk cId="3020400925" sldId="276"/>
            <ac:spMk id="5" creationId="{D4851D8B-7BD7-E820-54BD-A1E3CAD83F8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6" creationId="{E31B262B-9A6D-B767-7960-9D7D31A07177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7" creationId="{FC7EEA99-6F6D-1B5B-9500-97D684A310F3}"/>
          </ac:spMkLst>
        </pc:spChg>
        <pc:spChg chg="add del">
          <ac:chgData name="Cathrine Duedahl-Olesen" userId="0f4ad920445e6980" providerId="LiveId" clId="{9BB04C64-65BF-4D03-BC82-A3C9E3A20544}" dt="2023-02-08T12:29:26.193" v="3640" actId="478"/>
          <ac:spMkLst>
            <pc:docMk/>
            <pc:sldMk cId="3020400925" sldId="276"/>
            <ac:spMk id="8" creationId="{9C25137B-6383-EA03-D594-B5BB042851F7}"/>
          </ac:spMkLst>
        </pc:spChg>
        <pc:spChg chg="add del mod">
          <ac:chgData name="Cathrine Duedahl-Olesen" userId="0f4ad920445e6980" providerId="LiveId" clId="{9BB04C64-65BF-4D03-BC82-A3C9E3A20544}" dt="2023-02-08T12:30:06.044" v="3648" actId="478"/>
          <ac:spMkLst>
            <pc:docMk/>
            <pc:sldMk cId="3020400925" sldId="276"/>
            <ac:spMk id="9" creationId="{950F0BDB-E809-2BAF-A734-887A6987B84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0" creationId="{DA8B595F-3D1E-4B1D-3127-7AE8BED557C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1" creationId="{3A64672E-1270-0333-7751-987670134D0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2" creationId="{41B3FB5F-175B-0D93-C53B-D5555CF6866F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3" creationId="{38F37C50-63D9-8DD9-D004-B61757CD5F8E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4" creationId="{68443579-101A-103B-0042-5D1EF9B76CFD}"/>
          </ac:spMkLst>
        </pc:spChg>
        <pc:spChg chg="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6" creationId="{7A8FA62F-6EFD-16DC-8F0C-0CE6D5F2F60E}"/>
          </ac:spMkLst>
        </pc:spChg>
        <pc:spChg chg="add mod ord">
          <ac:chgData name="Cathrine Duedahl-Olesen" userId="0f4ad920445e6980" providerId="LiveId" clId="{9BB04C64-65BF-4D03-BC82-A3C9E3A20544}" dt="2023-02-08T12:48:40.733" v="3805" actId="164"/>
          <ac:spMkLst>
            <pc:docMk/>
            <pc:sldMk cId="3020400925" sldId="276"/>
            <ac:spMk id="18" creationId="{5468A7AE-49E6-1E82-1FB8-E9667A9DBF3E}"/>
          </ac:spMkLst>
        </pc:spChg>
        <pc:spChg chg="add mod ord">
          <ac:chgData name="Cathrine Duedahl-Olesen" userId="0f4ad920445e6980" providerId="LiveId" clId="{9BB04C64-65BF-4D03-BC82-A3C9E3A20544}" dt="2023-02-08T13:24:02.306" v="3942" actId="164"/>
          <ac:spMkLst>
            <pc:docMk/>
            <pc:sldMk cId="3020400925" sldId="276"/>
            <ac:spMk id="20" creationId="{5E781E98-3EB3-E987-58C1-BEC04F33CBFA}"/>
          </ac:spMkLst>
        </pc:spChg>
        <pc:spChg chg="add del mod ord">
          <ac:chgData name="Cathrine Duedahl-Olesen" userId="0f4ad920445e6980" providerId="LiveId" clId="{9BB04C64-65BF-4D03-BC82-A3C9E3A20544}" dt="2023-02-08T13:14:08.893" v="3920" actId="478"/>
          <ac:spMkLst>
            <pc:docMk/>
            <pc:sldMk cId="3020400925" sldId="276"/>
            <ac:spMk id="21" creationId="{EA8D3A96-D394-2BAF-825C-2DDEB9287764}"/>
          </ac:spMkLst>
        </pc:spChg>
        <pc:spChg chg="add del mod ord">
          <ac:chgData name="Cathrine Duedahl-Olesen" userId="0f4ad920445e6980" providerId="LiveId" clId="{9BB04C64-65BF-4D03-BC82-A3C9E3A20544}" dt="2023-02-08T13:14:06.290" v="3919" actId="478"/>
          <ac:spMkLst>
            <pc:docMk/>
            <pc:sldMk cId="3020400925" sldId="276"/>
            <ac:spMk id="22" creationId="{41791E84-9C55-2E64-D398-E24A7D0B48DA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3" creationId="{39DC9D33-4247-D0A8-EE00-7E1A929549D4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4" creationId="{77B002A3-1A70-CFF4-E5D7-1E4A5C7DE7C0}"/>
          </ac:spMkLst>
        </pc:spChg>
        <pc:grpChg chg="add del mod">
          <ac:chgData name="Cathrine Duedahl-Olesen" userId="0f4ad920445e6980" providerId="LiveId" clId="{9BB04C64-65BF-4D03-BC82-A3C9E3A20544}" dt="2023-02-08T12:41:08.615" v="3718" actId="165"/>
          <ac:grpSpMkLst>
            <pc:docMk/>
            <pc:sldMk cId="3020400925" sldId="276"/>
            <ac:grpSpMk id="15" creationId="{1373850D-53B5-55A2-22AC-A5EDB4B772C4}"/>
          </ac:grpSpMkLst>
        </pc:grpChg>
        <pc:grpChg chg="add del mod">
          <ac:chgData name="Cathrine Duedahl-Olesen" userId="0f4ad920445e6980" providerId="LiveId" clId="{9BB04C64-65BF-4D03-BC82-A3C9E3A20544}" dt="2023-02-08T12:48:40.733" v="3805" actId="164"/>
          <ac:grpSpMkLst>
            <pc:docMk/>
            <pc:sldMk cId="3020400925" sldId="276"/>
            <ac:grpSpMk id="17" creationId="{5EA307C9-D1BD-F307-9981-3DCAC1CB9EB0}"/>
          </ac:grpSpMkLst>
        </pc:grpChg>
        <pc:grpChg chg="add mod">
          <ac:chgData name="Cathrine Duedahl-Olesen" userId="0f4ad920445e6980" providerId="LiveId" clId="{9BB04C64-65BF-4D03-BC82-A3C9E3A20544}" dt="2023-02-08T12:59:09.647" v="3851" actId="1076"/>
          <ac:grpSpMkLst>
            <pc:docMk/>
            <pc:sldMk cId="3020400925" sldId="276"/>
            <ac:grpSpMk id="19" creationId="{19772543-9089-691C-A44C-B8C0A584C87B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5" creationId="{5D850C50-A840-DC3B-2A40-A87E979E1301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6" creationId="{248FA3D7-ED65-6FDD-031A-A59A70C5BC2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4:11:52.513" v="4445" actId="1076"/>
        <pc:sldMkLst>
          <pc:docMk/>
          <pc:sldMk cId="2053420865" sldId="277"/>
        </pc:sldMkLst>
        <pc:spChg chg="add mod">
          <ac:chgData name="Cathrine Duedahl-Olesen" userId="0f4ad920445e6980" providerId="LiveId" clId="{9BB04C64-65BF-4D03-BC82-A3C9E3A20544}" dt="2023-02-08T13:44:37.405" v="4076" actId="1076"/>
          <ac:spMkLst>
            <pc:docMk/>
            <pc:sldMk cId="2053420865" sldId="277"/>
            <ac:spMk id="2" creationId="{4AF82E54-C766-FD3B-6B23-3BBA567894A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69" creationId="{E349CCBF-0DFF-0942-9FDF-D69CD87449C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1" creationId="{6B1FB178-A146-F8ED-63B1-CFDDAC9CA5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2" creationId="{6A9F91BE-4866-9360-BCA1-D5C1DB1EC8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3" creationId="{4578C4A0-B9B9-3577-7A1D-E396D4EAC13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4" creationId="{B7A86245-C5E8-5B55-C4E8-8383B732BC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5" creationId="{80A1514F-9EB0-8FBB-EB83-80029254D4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6" creationId="{58668B72-761B-D141-6510-7715956E88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7" creationId="{E9314539-9AB4-7A72-86DF-995CA6FE1E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8" creationId="{C2D34593-94D8-5C3B-E00E-A1465950A2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9" creationId="{DA81744A-D226-0163-FB68-2674E91A5E4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1" creationId="{C167F73E-A18D-C348-0757-EA29CD11AA1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2" creationId="{48B9608B-0416-73CB-C750-2FC423590B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3" creationId="{16798C0C-CC40-2864-D196-83C7B50BD68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4" creationId="{518A4A74-02FC-9052-99B8-C73F2D66F0E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5" creationId="{294EBB1E-447F-8DF1-891E-F754E5EDEF3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6" creationId="{D9058AF1-B410-15AC-77EA-918CAC01982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7" creationId="{2F4D1E37-9CE3-AA87-8FF6-E2043987B2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8" creationId="{0A329AB6-3E32-31F0-E685-0058EA648B9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9" creationId="{0AA5545F-A41F-C0E0-84D3-28B029D37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1" creationId="{0C6F6F99-9D24-1CCF-9C61-37FAC497645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2" creationId="{23B3963A-FA67-8511-E8CD-1E1E226F567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3" creationId="{8BA3A036-AC9A-6B87-573D-8B770B6F1E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4" creationId="{DF63BCF7-6C71-C7D8-D8A5-6FF7EBBF545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5" creationId="{B2D441DC-9944-E8D6-307B-DDA38A9F718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6" creationId="{9D8EEE43-119C-CD7D-6B4E-F683868966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7" creationId="{9E124C0F-AB57-5599-36CE-ADD1E629D0F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8" creationId="{B4A786CA-FE91-6D20-0E8E-FBB765845B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0" creationId="{61402F45-7D62-3AC8-7B33-FBECE6AD57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1" creationId="{1AD951A5-A23D-86E9-08A4-5F6BA3D8CB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2" creationId="{C80CBF0C-02D0-D2EB-86F1-537BAE70FB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3" creationId="{9F3BAD80-266F-03B6-A087-460F20892E5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5" creationId="{B32C04EB-3D29-2027-83A9-F2C89C8D16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6" creationId="{76C83CD0-1AE3-0E95-BEC3-9B031B37C6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7" creationId="{2141E684-5A84-8797-B318-A0009CD01C3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8" creationId="{66075702-DC80-656C-FD13-BAD95FD759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9" creationId="{831C6C18-2EF4-1EC6-F140-5C44DE0DA24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0" creationId="{0DCCFF94-EBD3-73F3-70CE-6409ABF492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1" creationId="{514109A3-E881-ED10-15ED-9DA83D217E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2" creationId="{EF5D4959-5BA3-2708-F4B0-C6629969074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3" creationId="{971C5032-3C62-F20C-A591-BE351A3CF8C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5" creationId="{F0D1D5AA-3FCF-71F8-91B4-6862FA7E30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6" creationId="{FF0A0A29-1BE3-F375-9B94-557098F55E0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7" creationId="{4C41B331-BB97-D620-4E07-67176DCC2DA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8" creationId="{0FA4B401-FC3C-14A1-FFA7-F3C4D6BDA95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9" creationId="{3DFE5653-6498-5845-5345-1CF483F54C9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0" creationId="{2E8AABEC-E08C-9EE3-EA55-280FFBC73CE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1" creationId="{5DF25AE2-6CFD-F172-D4CD-5D2B219393A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2" creationId="{374616D6-3A4B-41EC-E927-D25B694E8B5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3" creationId="{0FDA15EF-F0DE-5676-8819-5B2C496D470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5" creationId="{91E48BCC-0E85-8054-AFC8-9E6B1732141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6" creationId="{D500B2C8-C7D3-AD76-6CEC-8AFB748D4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7" creationId="{41F6759C-8834-1E53-514C-EDD578FF5B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8" creationId="{0E13497F-F831-0724-583A-AE23484049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9" creationId="{A65BE1CB-FC00-C095-54B9-DBBBAC961D3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0" creationId="{46A4EB91-E1FF-10DA-695B-D2F6C253AF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1" creationId="{413FA06D-6FFC-8E21-F361-66B4D22BDD0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2" creationId="{5CE42964-5E93-40EA-1B2D-077B33C037D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3" creationId="{3C4DAAEF-4F18-45D7-7BCD-903E45FB5C6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5" creationId="{F6218A9C-9C7A-DE5D-3705-DA63029518E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6" creationId="{4A5625CE-76D1-EA26-C1E1-7802FDB2451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7" creationId="{F9903BA4-6B61-E909-CD90-9428CC848AF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8" creationId="{CBC2ADE9-65C9-470F-E394-868F73F979C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9" creationId="{4686B333-41A5-96D6-2422-34154ADD1C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0" creationId="{589CE142-E754-D4FD-0B0C-4DE5C71126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1" creationId="{F5BB11E9-E5F5-C1AF-52AA-0A1549FD86F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2" creationId="{6721A63E-D202-9E31-703B-DD26B0AE3FD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3" creationId="{316EDD8A-B885-027C-22E5-222271F1099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5" creationId="{13AB8EAC-9FAD-0723-D62A-6D5054162B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6" creationId="{A93F854C-03EE-7A19-4DD4-317E80CBA50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7" creationId="{2BA2723A-28A5-9DF4-C1F2-257BBD0EF7D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8" creationId="{D28E4D93-B299-2F1B-05ED-5483116679D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9" creationId="{50E690AB-F669-43ED-6C33-F3289F3D7D7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0" creationId="{3BA53550-78C5-B383-76FB-11EF72639E8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1" creationId="{5E51E4C2-B942-8059-0EF5-8AB5E88B94B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2" creationId="{A6055B52-D165-0CE1-1D12-F1CDB5E622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3" creationId="{87BE9E1D-728B-3A6B-4185-461613AEC6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5" creationId="{B9E9E04E-EB47-FF53-0DA0-B97E2A703CE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6" creationId="{478FD0EE-EF8F-9E23-0711-5F4FA82F52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7" creationId="{79C24BF2-07FC-8E56-7D09-20FA6BB663E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8" creationId="{DA122951-A98A-FB6C-BC11-5462C9CE9F5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9" creationId="{C76E019A-A7C4-871C-DA45-C555004B4E3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0" creationId="{034652F6-B5C2-45A5-1B51-DD06EB36C1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1" creationId="{6B758E2A-C85D-1275-3A51-2188E2CED26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2" creationId="{22D35251-AC26-DFCA-BDC6-38E2FAFCE5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3" creationId="{BD9E7C8F-F541-1419-200B-BA881544264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5" creationId="{283856B3-2FAC-6F42-4672-0109FDD613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6" creationId="{165F4219-8F2E-FF81-DBB8-0AD32946168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7" creationId="{D1CC3D59-6050-0B42-5434-384A3582C99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8" creationId="{12070544-C4BD-46F9-FFE0-E00C5A5FB33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9" creationId="{F67704C7-8324-507C-B82B-40724C39D42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0" creationId="{E1A87B7F-793F-1798-25C8-DDD84E2A97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1" creationId="{4D3DB860-75F2-D396-137D-A55A5ADE62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2" creationId="{4BDAFE3F-9026-0B6A-37D6-CEBB9EDEE8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3" creationId="{44A988DA-8D68-4179-8750-EEF05D0BFB2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5" creationId="{6E5A9D34-B062-BABF-1D9A-77E1F69698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6" creationId="{0C28191C-F6B8-4E85-660D-685351FDB9E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7" creationId="{FBF4F473-DF5C-7677-E422-AFD48B06D0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8" creationId="{F7FCE0D5-E295-F05D-519E-28AE29BDB3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9" creationId="{920E8FCC-AF8F-9CFE-B8F5-108D8A5499A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0" creationId="{4C445576-98B0-4735-0E42-9CAF102D3D9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1" creationId="{42D177DF-5211-9206-EBD1-C197C47D6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2" creationId="{2A8D6595-22D4-B38A-D41D-5049867CE40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3" creationId="{BC9D1FB3-DA3A-B9E2-90B4-9765DD3BE6B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5" creationId="{45CC3627-B366-3F7B-F31B-8EC2F4A32D9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6" creationId="{EA746B46-1E8C-3A3A-89C0-575243DE952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7" creationId="{B806B12D-6921-66D4-CF6C-991F46035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8" creationId="{9BC6FCFD-380B-4077-EF36-5460730563C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9" creationId="{6A590B98-A768-D543-E6FC-CFDE8C3BAF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0" creationId="{D650B2AF-F6D7-3189-EC25-A0A0366AF2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1" creationId="{18E02AAE-4A9F-17CB-8700-B1B11C79251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2" creationId="{1CE8ED8C-AF19-91E2-3618-0549B59E44B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3" creationId="{A5810C2B-A588-EC91-F37D-2625DB44C70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5" creationId="{03A9B423-AA38-A59F-1446-5A560EBD61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6" creationId="{182FB458-69E7-EC1E-6F23-BE1065B9347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7" creationId="{A58D5C0D-3AE9-391A-BEFE-252082169E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8" creationId="{69F4244B-1734-2BF9-35BE-EBA603B5562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9" creationId="{53AB44E7-2552-BBF1-4AEB-4FFE365E789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0" creationId="{483AB691-0D36-DE40-A2C2-D5B1ABADB11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1" creationId="{4F16A5AD-40ED-9C78-0A38-E7549BA03C6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2" creationId="{02C76C2A-F3C3-7F3A-EB68-1C5A0163D4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3" creationId="{39CCBE43-BE19-818D-AEC0-1397E463FC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5" creationId="{D7356110-D4BE-01F6-D8F7-52A6D436C66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6" creationId="{AF1A5364-AEC9-87DA-AF3E-31ADC9B62AF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7" creationId="{FD59947D-4949-4437-3D3B-F98308087E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8" creationId="{DE280963-79B0-84F6-0B78-910FC63081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9" creationId="{0BAE1EA4-2819-971C-ADD3-D2ABF311791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0" creationId="{FD0FF2A3-5987-7D8F-FA9E-7D8FF37A90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1" creationId="{8E38C743-83CE-1998-28FE-EA6393B7A1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2" creationId="{115BCFE6-D837-020B-E279-115F4E239C1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3" creationId="{1F4B9066-CAFB-AA78-E5CE-F75877CBF1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5" creationId="{0EAD95E7-5843-DA45-F210-5EE84620594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6" creationId="{9C4DA0CB-D237-C9AF-5E69-72DE8402C24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7" creationId="{41B6A50E-9621-8B9D-B588-619C20D3D8C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8" creationId="{F16A0068-B71F-19EE-CBBC-13CE581987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9" creationId="{D9E59D55-89AC-8F1F-8886-932612F1FC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0" creationId="{7BB558EA-7549-BCEC-B8B5-F2B3C886C6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1" creationId="{B002FBE5-A8EA-A553-6C47-43D423FF86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2" creationId="{9DCFC9D7-316B-ACC7-ABBD-FFBE5F0495C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3" creationId="{0CB8340B-65B3-B1A5-03C7-F78FC3FDC1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5" creationId="{F7B61931-F6EB-04D1-E623-B8F16F86484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6" creationId="{D8D3E6AF-C385-0985-615E-012B6440F2D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7" creationId="{48C886B0-8784-38F0-E30C-254D22317F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8" creationId="{EF3725FB-A979-B18B-9484-67FB796E67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9" creationId="{4802AE59-0F5B-FF5E-CAFD-7D6A1906F66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0" creationId="{CA345BA7-6D28-521D-5826-D417EC3184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1" creationId="{B515682E-10F9-B80B-8221-184A30963D1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2" creationId="{80DB68C6-F3B7-DFDF-7A84-B0DE3133DEC3}"/>
          </ac:spMkLst>
        </pc:spChg>
        <pc:spChg chg="add mod">
          <ac:chgData name="Cathrine Duedahl-Olesen" userId="0f4ad920445e6980" providerId="LiveId" clId="{9BB04C64-65BF-4D03-BC82-A3C9E3A20544}" dt="2023-02-08T14:10:31.002" v="4433" actId="14100"/>
          <ac:spMkLst>
            <pc:docMk/>
            <pc:sldMk cId="2053420865" sldId="277"/>
            <ac:spMk id="233" creationId="{A60D894D-63ED-9462-B66D-5D910FD5F71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5" creationId="{74C06332-C0AD-2915-9E55-271A503E038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6" creationId="{49A34882-E11E-33B1-61F3-92FCCEC94DE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7" creationId="{BB5A59FD-0D27-A47B-76ED-C5E04963991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8" creationId="{BB2C9A87-A357-6EC9-B17B-071B146A4A3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9" creationId="{E5464F55-2D45-3E82-DD4D-F2ADFFA24ABD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0" creationId="{E1EFE85D-1D0B-D434-BCC2-8378BB4AC94C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1" creationId="{A0601273-D6CE-14FD-78A4-E75F1C23976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2" creationId="{E4DCAA35-E55F-4327-A7C6-1B7BEA6778DE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3" creationId="{6175F83B-F9A4-3554-6D1B-5A6A9480AA61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4" creationId="{D2E73664-FE7E-120E-E104-B6631B09F653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5" creationId="{F0B65ACC-04CA-72C5-4C87-158437FBDAFA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6" creationId="{2C41873D-727B-8306-F4FD-4554765179A8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7" creationId="{7F1BCB63-5C68-2B03-A040-9306AEAC5229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8" creationId="{7CD63737-52B5-3592-2198-65A22DF168C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9" creationId="{1F62ED59-33E4-42B9-E395-F4F3DA0EE77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1" creationId="{C70FE999-F7A2-226D-A720-366343A6BB5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2" creationId="{F959CD9E-7CBB-50B2-8E35-9ECF6ADB32F6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3" creationId="{B767109A-A39D-602A-A04F-F5F5C9E83B02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4" creationId="{5F7202BC-36B8-DC17-0BBC-2EA0CA42F8F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5" creationId="{904BA97E-EC02-3E57-2D98-4B2BF6817E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6" creationId="{93C1A5AF-4406-F96E-C68B-EAB6B2BF3C3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7" creationId="{BCC462AB-825E-719C-8C36-BB3182D84448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8" creationId="{2DAF0C07-4A52-7AE1-719E-3A9B15885E2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9" creationId="{5E0646B5-7BB9-F4CB-DDD1-2DD51CCBA59F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0" creationId="{3956517A-E9AD-1D89-65F6-172B3D9E43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1" creationId="{5F8E3509-285C-A9EC-4DB9-E4CC16216F17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2" creationId="{09489F6C-1072-96BB-8955-7FD01E955AE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3" creationId="{D832734D-1367-16B7-A76E-A09F230A03E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4" creationId="{93D353AE-F7D6-AF15-7C98-6DDCF6340BB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5" creationId="{2D702E2C-7C65-B9C6-7F08-EB8268E1DC17}"/>
          </ac:spMkLst>
        </pc:spChg>
        <pc:grpChg chg="add mod">
          <ac:chgData name="Cathrine Duedahl-Olesen" userId="0f4ad920445e6980" providerId="LiveId" clId="{9BB04C64-65BF-4D03-BC82-A3C9E3A20544}" dt="2023-02-08T13:50:51.077" v="4168" actId="1076"/>
          <ac:grpSpMkLst>
            <pc:docMk/>
            <pc:sldMk cId="2053420865" sldId="277"/>
            <ac:grpSpMk id="51" creationId="{DEB8FA09-C641-2C4A-3109-040BE37E57D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2" creationId="{665A41D7-58D5-1227-E1AF-63A2996B6FD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3" creationId="{ACA506D8-DDFD-8979-2EEC-A2F7FC9CB637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4" creationId="{ABDD921C-D100-1FBB-847D-2B4278C5B4B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5" creationId="{9CC93F07-6AA6-D501-D4E4-223BB229B1F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6" creationId="{44A94797-897A-5C94-E6D0-AE5C849CED1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7" creationId="{915DD4C8-9ABB-6A2E-D254-1D21F6B14C3B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8" creationId="{BF81391E-3395-D657-C893-FAB70D61C3E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9" creationId="{89E8ED59-CE74-3281-2D64-F2018B9421E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0" creationId="{675815FC-95FF-81B0-D41A-6F110124455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1" creationId="{D36B2CAC-3441-2E5D-6A1D-3A46ECCEE97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2" creationId="{77297F28-0019-75B4-95E3-87D3A56AC52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3" creationId="{C2545306-A6B5-BD7F-F55A-6B5E79DFABF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4" creationId="{FE6E62FD-AD4B-5402-CE1D-E21AC25FCCA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5" creationId="{F61E3147-E67D-31B7-9171-0DF69AF6670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6" creationId="{86A872CA-1FAB-6168-4FBA-DB4D448B008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7" creationId="{F38BF7CA-C655-6DEB-EFAC-497CC6F6142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8" creationId="{44A71C3E-A47D-D568-A063-448A5BD0B1C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70" creationId="{03568390-E46E-85C5-EE1F-3596485C417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80" creationId="{71EDC949-4715-DA2B-0746-218A8F190E7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0" creationId="{06B31FA9-2503-4AB8-FD6A-C073D166ADB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9" creationId="{5BABA192-5C64-074B-3101-E88C7BE8A8A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04" creationId="{6E412EF0-7813-9DAF-CC4E-C6B9C8502C5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14" creationId="{D290D953-0925-1933-82B1-DBA739434EE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24" creationId="{4A30229E-D274-50BD-BC8A-29D906360FF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34" creationId="{B3176F0F-656C-F25E-9816-C21F4CDBB87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44" creationId="{E24AD67F-0BD7-BBD9-73F6-4B759AAE2D1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54" creationId="{6458D212-664D-2752-540E-93D57EE163C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64" creationId="{8EAA859F-22CE-7515-73D6-511235D1C25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74" creationId="{4D61BDED-94AE-EA60-28A8-2BD81DD7366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84" creationId="{341F5890-41EA-050A-E26F-B17CDD32736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94" creationId="{6A7CD4F8-B6C9-D466-AA9E-E79D4D05886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04" creationId="{56388A73-A3DF-80AC-8E8C-B009934AAD2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14" creationId="{7F882435-94D6-A3B1-3BDF-2741244D2CE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24" creationId="{F35A3E15-F912-4D22-8437-A1782D1B3D8D}"/>
          </ac:grpSpMkLst>
        </pc:grpChg>
        <pc:grpChg chg="add del mod">
          <ac:chgData name="Cathrine Duedahl-Olesen" userId="0f4ad920445e6980" providerId="LiveId" clId="{9BB04C64-65BF-4D03-BC82-A3C9E3A20544}" dt="2023-02-08T14:11:25.007" v="4436" actId="478"/>
          <ac:grpSpMkLst>
            <pc:docMk/>
            <pc:sldMk cId="2053420865" sldId="277"/>
            <ac:grpSpMk id="234" creationId="{35F72046-51C0-9182-9067-31775A7B9A2C}"/>
          </ac:grpSpMkLst>
        </pc:grpChg>
        <pc:grpChg chg="add mod">
          <ac:chgData name="Cathrine Duedahl-Olesen" userId="0f4ad920445e6980" providerId="LiveId" clId="{9BB04C64-65BF-4D03-BC82-A3C9E3A20544}" dt="2023-02-08T14:11:52.513" v="4445" actId="1076"/>
          <ac:grpSpMkLst>
            <pc:docMk/>
            <pc:sldMk cId="2053420865" sldId="277"/>
            <ac:grpSpMk id="250" creationId="{D1F22945-662E-5BA1-2681-8E872B066DDC}"/>
          </ac:grpSpMkLst>
        </pc:grpChg>
        <pc:cxnChg chg="add mod">
          <ac:chgData name="Cathrine Duedahl-Olesen" userId="0f4ad920445e6980" providerId="LiveId" clId="{9BB04C64-65BF-4D03-BC82-A3C9E3A20544}" dt="2023-02-08T13:45:50.191" v="4085" actId="1076"/>
          <ac:cxnSpMkLst>
            <pc:docMk/>
            <pc:sldMk cId="2053420865" sldId="277"/>
            <ac:cxnSpMk id="4" creationId="{73E0D612-EC88-BD46-CC31-80192F00B1ED}"/>
          </ac:cxnSpMkLst>
        </pc:cxnChg>
        <pc:cxnChg chg="add mod">
          <ac:chgData name="Cathrine Duedahl-Olesen" userId="0f4ad920445e6980" providerId="LiveId" clId="{9BB04C64-65BF-4D03-BC82-A3C9E3A20544}" dt="2023-02-08T13:46:02.752" v="4090" actId="1076"/>
          <ac:cxnSpMkLst>
            <pc:docMk/>
            <pc:sldMk cId="2053420865" sldId="277"/>
            <ac:cxnSpMk id="7" creationId="{06522268-D751-5DEE-F4AA-3BA7D37938E1}"/>
          </ac:cxnSpMkLst>
        </pc:cxnChg>
        <pc:cxnChg chg="add mod">
          <ac:chgData name="Cathrine Duedahl-Olesen" userId="0f4ad920445e6980" providerId="LiveId" clId="{9BB04C64-65BF-4D03-BC82-A3C9E3A20544}" dt="2023-02-08T13:46:22.230" v="4096" actId="1076"/>
          <ac:cxnSpMkLst>
            <pc:docMk/>
            <pc:sldMk cId="2053420865" sldId="277"/>
            <ac:cxnSpMk id="8" creationId="{2C67A7D0-42B4-399B-9E95-0C30BE45A0CD}"/>
          </ac:cxnSpMkLst>
        </pc:cxnChg>
        <pc:cxnChg chg="add mod">
          <ac:chgData name="Cathrine Duedahl-Olesen" userId="0f4ad920445e6980" providerId="LiveId" clId="{9BB04C64-65BF-4D03-BC82-A3C9E3A20544}" dt="2023-02-08T13:46:27.846" v="4097" actId="1076"/>
          <ac:cxnSpMkLst>
            <pc:docMk/>
            <pc:sldMk cId="2053420865" sldId="277"/>
            <ac:cxnSpMk id="9" creationId="{70AED2A7-EC5E-3A9F-8030-E83D3FCE28A7}"/>
          </ac:cxnSpMkLst>
        </pc:cxnChg>
        <pc:cxnChg chg="add del mod">
          <ac:chgData name="Cathrine Duedahl-Olesen" userId="0f4ad920445e6980" providerId="LiveId" clId="{9BB04C64-65BF-4D03-BC82-A3C9E3A20544}" dt="2023-02-08T13:47:28.474" v="4132" actId="478"/>
          <ac:cxnSpMkLst>
            <pc:docMk/>
            <pc:sldMk cId="2053420865" sldId="277"/>
            <ac:cxnSpMk id="10" creationId="{2912E9E9-B75A-3C20-B925-378A2719E1FF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1" creationId="{98E9B67E-7DB7-B028-993A-67B292348162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2" creationId="{F9A54B9F-F3D3-32F4-ED79-B0483931343B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3" creationId="{43C9FE22-A9D0-4EB5-4D05-33A97FD6A753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4" creationId="{D74C05D3-EF39-C6BE-6B47-086B0FC80444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5" creationId="{F9209409-3CC0-5203-462F-E2120AA12AA2}"/>
          </ac:cxnSpMkLst>
        </pc:cxnChg>
        <pc:cxnChg chg="add del mod">
          <ac:chgData name="Cathrine Duedahl-Olesen" userId="0f4ad920445e6980" providerId="LiveId" clId="{9BB04C64-65BF-4D03-BC82-A3C9E3A20544}" dt="2023-02-08T13:48:14.421" v="4137" actId="478"/>
          <ac:cxnSpMkLst>
            <pc:docMk/>
            <pc:sldMk cId="2053420865" sldId="277"/>
            <ac:cxnSpMk id="16" creationId="{5314B1AF-EF5D-D285-BAF0-B57B50F2912D}"/>
          </ac:cxnSpMkLst>
        </pc:cxnChg>
        <pc:cxnChg chg="add del mod">
          <ac:chgData name="Cathrine Duedahl-Olesen" userId="0f4ad920445e6980" providerId="LiveId" clId="{9BB04C64-65BF-4D03-BC82-A3C9E3A20544}" dt="2023-02-08T13:48:16.530" v="4138" actId="478"/>
          <ac:cxnSpMkLst>
            <pc:docMk/>
            <pc:sldMk cId="2053420865" sldId="277"/>
            <ac:cxnSpMk id="17" creationId="{98D3954B-C588-A2BA-4502-2E960B0A582D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8" creationId="{B946AE93-8B20-1BD2-F80D-F0D967649E06}"/>
          </ac:cxnSpMkLst>
        </pc:cxnChg>
        <pc:cxnChg chg="add mod">
          <ac:chgData name="Cathrine Duedahl-Olesen" userId="0f4ad920445e6980" providerId="LiveId" clId="{9BB04C64-65BF-4D03-BC82-A3C9E3A20544}" dt="2023-02-08T13:48:46.089" v="4142" actId="14100"/>
          <ac:cxnSpMkLst>
            <pc:docMk/>
            <pc:sldMk cId="2053420865" sldId="277"/>
            <ac:cxnSpMk id="19" creationId="{1E7A91D7-A369-A6F8-2B1A-B148DBD21861}"/>
          </ac:cxnSpMkLst>
        </pc:cxnChg>
        <pc:cxnChg chg="add mod">
          <ac:chgData name="Cathrine Duedahl-Olesen" userId="0f4ad920445e6980" providerId="LiveId" clId="{9BB04C64-65BF-4D03-BC82-A3C9E3A20544}" dt="2023-02-08T13:48:53.798" v="4144" actId="1076"/>
          <ac:cxnSpMkLst>
            <pc:docMk/>
            <pc:sldMk cId="2053420865" sldId="277"/>
            <ac:cxnSpMk id="22" creationId="{76939722-FCA3-23E2-D930-9F85CAF3D0C9}"/>
          </ac:cxnSpMkLst>
        </pc:cxnChg>
        <pc:cxnChg chg="add mod">
          <ac:chgData name="Cathrine Duedahl-Olesen" userId="0f4ad920445e6980" providerId="LiveId" clId="{9BB04C64-65BF-4D03-BC82-A3C9E3A20544}" dt="2023-02-08T13:48:59.832" v="4146" actId="1076"/>
          <ac:cxnSpMkLst>
            <pc:docMk/>
            <pc:sldMk cId="2053420865" sldId="277"/>
            <ac:cxnSpMk id="23" creationId="{5657AE89-CD7C-4737-B519-CC486AAE74FC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4" creationId="{41DC2C0F-4EF8-12F0-E0E7-BB7CABC04453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5" creationId="{B569483F-C55B-23FA-1DCA-4211BE1EDADF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6" creationId="{3CBDA078-F379-5046-E6D1-385B86B843AC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7" creationId="{D360CDB3-99F2-F904-2577-9018C7089D77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8" creationId="{831F0B0D-4F0D-A6AB-D923-0B6DD874421B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9" creationId="{45D1D885-1FD0-6D1E-3ECD-43485F5CB92B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0" creationId="{ECDA66B5-84A8-86C4-3498-4A04183A38C9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1" creationId="{613EBB33-9583-DFE7-2866-A2303D232548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2" creationId="{C6C86049-0FA2-B4B2-BB1B-93086F9ECDD5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3" creationId="{764322DC-C0AE-9ED7-F24A-3BC0428D4701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4" creationId="{F7B3644B-E7B6-B12E-48EE-081C6DDA6642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5" creationId="{879160C7-B7F2-BF40-F169-C8FF86FA5E7C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6" creationId="{F0644790-3E5C-797A-6C7F-BAB9CA271409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7" creationId="{F1FF3BE5-3551-4FAE-36F0-643440948BE8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8" creationId="{0CBE382C-9F42-7622-613D-F8666F77505E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39" creationId="{74FDA78D-3CB2-2BDA-770A-1A9DD27E296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0" creationId="{11F08369-0627-4846-003C-F6507E0B267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1" creationId="{B486AFD0-40B3-3A0B-CBA5-8018DEE6826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2" creationId="{65B6AEBC-9147-63E5-CD90-BFD804E38BD6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3" creationId="{2C10BE0A-FF74-D586-B768-FDC42F58FFC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4" creationId="{F14AB8BC-129C-BD00-A33D-9C6D7F040133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5" creationId="{7DAFC92D-4E36-CF31-E352-0B35C9366B38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6" creationId="{1429CBBE-8315-A9E3-7E82-9EB8824B585D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7" creationId="{2D9830AE-A8FB-ED9F-67C1-54956C6E4EDB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8" creationId="{8F90F88E-5755-51D0-A6EC-175C17E7B2D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9" creationId="{75FBE236-2632-CFA3-CE43-6D0E8267CEF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50" creationId="{E2D47A85-2FCE-39F1-F5BB-D989B9162781}"/>
          </ac:cxnSpMkLst>
        </pc:cxnChg>
      </pc:sldChg>
      <pc:sldChg chg="addSp delSp modSp new mod">
        <pc:chgData name="Cathrine Duedahl-Olesen" userId="0f4ad920445e6980" providerId="LiveId" clId="{9BB04C64-65BF-4D03-BC82-A3C9E3A20544}" dt="2023-02-08T14:11:17.711" v="4435"/>
        <pc:sldMkLst>
          <pc:docMk/>
          <pc:sldMk cId="3216176482" sldId="278"/>
        </pc:sldMkLst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2" creationId="{BCDA2B73-95D9-DAD7-BF2A-6CBC22998A0D}"/>
          </ac:spMkLst>
        </pc:spChg>
        <pc:spChg chg="add del mod">
          <ac:chgData name="Cathrine Duedahl-Olesen" userId="0f4ad920445e6980" providerId="LiveId" clId="{9BB04C64-65BF-4D03-BC82-A3C9E3A20544}" dt="2023-02-08T13:56:31.418" v="4212" actId="478"/>
          <ac:spMkLst>
            <pc:docMk/>
            <pc:sldMk cId="3216176482" sldId="278"/>
            <ac:spMk id="3" creationId="{5CCF48C0-7305-A0FD-E57D-B8D54BC9C51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4" creationId="{FE233473-03EB-95CD-5252-0C3343DBA48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5" creationId="{09F3FE74-660D-B575-63CA-F517F90498D0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6" creationId="{67C42EF8-BFB0-ACBA-1A7D-952D4E5DA7E6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7" creationId="{6D3ADEFB-A828-D91C-91DF-D20D4F679885}"/>
          </ac:spMkLst>
        </pc:spChg>
        <pc:spChg chg="add del mo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8" creationId="{365C77A0-C710-C1FC-258B-A0A136F80727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9" creationId="{FF142BEB-7B9B-0121-397D-0ED425DBBF64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10" creationId="{5CC2EA13-4C55-C462-EFB7-F489AA8AB9D2}"/>
          </ac:spMkLst>
        </pc:spChg>
        <pc:spChg chg="del mod or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11" creationId="{D3AC14DE-CD42-22C8-202F-2295DC3F8C83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2" creationId="{F6250BFE-ECEE-4572-B619-7F301D659535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3" creationId="{F60AEB1B-4788-ADA1-4575-0586E96C3094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4" creationId="{A44CDEC8-D94B-6450-5772-67869F543FDF}"/>
          </ac:spMkLst>
        </pc:spChg>
        <pc:spChg chg="add del">
          <ac:chgData name="Cathrine Duedahl-Olesen" userId="0f4ad920445e6980" providerId="LiveId" clId="{9BB04C64-65BF-4D03-BC82-A3C9E3A20544}" dt="2023-02-08T14:02:22.432" v="4288" actId="478"/>
          <ac:spMkLst>
            <pc:docMk/>
            <pc:sldMk cId="3216176482" sldId="278"/>
            <ac:spMk id="15" creationId="{D8F3B603-4AAB-FCEC-9238-8A92AE5BA011}"/>
          </ac:spMkLst>
        </pc:spChg>
        <pc:spChg chg="add del mod">
          <ac:chgData name="Cathrine Duedahl-Olesen" userId="0f4ad920445e6980" providerId="LiveId" clId="{9BB04C64-65BF-4D03-BC82-A3C9E3A20544}" dt="2023-02-08T14:02:45.686" v="4292" actId="478"/>
          <ac:spMkLst>
            <pc:docMk/>
            <pc:sldMk cId="3216176482" sldId="278"/>
            <ac:spMk id="16" creationId="{D763DBED-3565-DA8E-BCD6-0304862C3A71}"/>
          </ac:spMkLst>
        </pc:spChg>
        <pc:spChg chg="add del mod ord">
          <ac:chgData name="Cathrine Duedahl-Olesen" userId="0f4ad920445e6980" providerId="LiveId" clId="{9BB04C64-65BF-4D03-BC82-A3C9E3A20544}" dt="2023-02-08T14:03:37.764" v="4299" actId="478"/>
          <ac:spMkLst>
            <pc:docMk/>
            <pc:sldMk cId="3216176482" sldId="278"/>
            <ac:spMk id="17" creationId="{202947FC-61C1-CC6F-141C-8D327C9D48D2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8" creationId="{3E731D18-1E8E-FBE9-CEAA-AA896A645B57}"/>
          </ac:spMkLst>
        </pc:spChg>
        <pc:spChg chg="add del mod">
          <ac:chgData name="Cathrine Duedahl-Olesen" userId="0f4ad920445e6980" providerId="LiveId" clId="{9BB04C64-65BF-4D03-BC82-A3C9E3A20544}" dt="2023-02-08T14:04:18.062" v="4312" actId="478"/>
          <ac:spMkLst>
            <pc:docMk/>
            <pc:sldMk cId="3216176482" sldId="278"/>
            <ac:spMk id="19" creationId="{4C7300C3-D14D-B3E5-DBC6-57795C2DC472}"/>
          </ac:spMkLst>
        </pc:spChg>
        <pc:spChg chg="add del mod">
          <ac:chgData name="Cathrine Duedahl-Olesen" userId="0f4ad920445e6980" providerId="LiveId" clId="{9BB04C64-65BF-4D03-BC82-A3C9E3A20544}" dt="2023-02-08T14:05:22.971" v="4325" actId="478"/>
          <ac:spMkLst>
            <pc:docMk/>
            <pc:sldMk cId="3216176482" sldId="278"/>
            <ac:spMk id="20" creationId="{7CBC9A2E-0169-D2AD-23FF-CB05068F58BF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1" creationId="{612CDA68-2836-C5CC-977D-731862F6845D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2" creationId="{5EF18B8B-FCF9-0023-1F58-DB0163DFB785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3" creationId="{8A0BE68B-7DBC-7C9F-7939-12929F33D984}"/>
          </ac:spMkLst>
        </pc:spChg>
        <pc:spChg chg="add del mod">
          <ac:chgData name="Cathrine Duedahl-Olesen" userId="0f4ad920445e6980" providerId="LiveId" clId="{9BB04C64-65BF-4D03-BC82-A3C9E3A20544}" dt="2023-02-08T14:07:46.529" v="4391" actId="478"/>
          <ac:spMkLst>
            <pc:docMk/>
            <pc:sldMk cId="3216176482" sldId="278"/>
            <ac:spMk id="24" creationId="{28D4750C-3011-E9E1-4FB4-0600DEDD70C7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5" creationId="{013E25D3-B5DB-DC56-15BF-7A95983C8448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6" creationId="{5C6F39A8-6C53-9D51-06EA-3ED71E3BBD1C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7" creationId="{B2E5E87C-E37F-A054-77D2-853C297BB99E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8" creationId="{15ACF359-F02E-3EC2-70B5-BE566F288B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9" creationId="{2AA42D45-D2E5-A9B7-E0AF-BEFDDA997F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0" creationId="{3B85046C-5D1B-3318-9769-534BF24B1344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1" creationId="{37788960-AD1A-81A1-ADEA-FB4187F0066F}"/>
          </ac:spMkLst>
        </pc:spChg>
        <pc:grpChg chg="add mod">
          <ac:chgData name="Cathrine Duedahl-Olesen" userId="0f4ad920445e6980" providerId="LiveId" clId="{9BB04C64-65BF-4D03-BC82-A3C9E3A20544}" dt="2023-02-08T14:11:17.711" v="4435"/>
          <ac:grpSpMkLst>
            <pc:docMk/>
            <pc:sldMk cId="3216176482" sldId="278"/>
            <ac:grpSpMk id="32" creationId="{BCBF5158-1970-B10F-959D-CD4878F9A8ED}"/>
          </ac:grpSpMkLst>
        </pc:grpChg>
      </pc:sldChg>
      <pc:sldMasterChg chg="setBg modSldLayout">
        <pc:chgData name="Cathrine Duedahl-Olesen" userId="0f4ad920445e6980" providerId="LiveId" clId="{9BB04C64-65BF-4D03-BC82-A3C9E3A20544}" dt="2023-02-08T13:34:34.591" v="3989"/>
        <pc:sldMasterMkLst>
          <pc:docMk/>
          <pc:sldMasterMk cId="3726939790" sldId="2147483672"/>
        </pc:sldMasterMkLst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906862084" sldId="2147483673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484279836" sldId="2147483674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058971174" sldId="2147483675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185421285" sldId="2147483676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585163921" sldId="2147483677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783493116" sldId="2147483678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236492768" sldId="2147483679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31251795" sldId="2147483680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20993778" sldId="2147483681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480944863" sldId="2147483682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554221059" sldId="214748368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E750-DC1E-47F6-BBE1-1FF0569546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11E-01FC-4DFE-81DF-1CEDDAD5B84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0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72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0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0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4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1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4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9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AFC1A7-4DFD-E99A-2CD7-E046CA1D3EAB}"/>
              </a:ext>
            </a:extLst>
          </p:cNvPr>
          <p:cNvGrpSpPr/>
          <p:nvPr/>
        </p:nvGrpSpPr>
        <p:grpSpPr>
          <a:xfrm>
            <a:off x="3654724" y="2050137"/>
            <a:ext cx="3224205" cy="1712357"/>
            <a:chOff x="3654724" y="2050137"/>
            <a:chExt cx="3224205" cy="17123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C359-BFBC-B7BE-A9FD-7383B173927E}"/>
                </a:ext>
              </a:extLst>
            </p:cNvPr>
            <p:cNvSpPr/>
            <p:nvPr/>
          </p:nvSpPr>
          <p:spPr>
            <a:xfrm>
              <a:off x="5847794" y="2366312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19ED79-BF65-C789-27AB-D5A33FD51220}"/>
                </a:ext>
              </a:extLst>
            </p:cNvPr>
            <p:cNvSpPr/>
            <p:nvPr/>
          </p:nvSpPr>
          <p:spPr>
            <a:xfrm>
              <a:off x="6662929" y="2412494"/>
              <a:ext cx="216000" cy="1080000"/>
            </a:xfrm>
            <a:prstGeom prst="rect">
              <a:avLst/>
            </a:pr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780D39-5E7B-B1C1-1E03-284B18E0EF39}"/>
                </a:ext>
              </a:extLst>
            </p:cNvPr>
            <p:cNvSpPr/>
            <p:nvPr/>
          </p:nvSpPr>
          <p:spPr>
            <a:xfrm flipV="1">
              <a:off x="4135900" y="2366316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B657A43-BB10-68E8-17A3-DCFCD43B9DD5}"/>
                </a:ext>
              </a:extLst>
            </p:cNvPr>
            <p:cNvSpPr/>
            <p:nvPr/>
          </p:nvSpPr>
          <p:spPr>
            <a:xfrm>
              <a:off x="4135900" y="2906315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309DF3-9AC0-76D9-608E-2420F72C0F8F}"/>
                </a:ext>
              </a:extLst>
            </p:cNvPr>
            <p:cNvSpPr/>
            <p:nvPr/>
          </p:nvSpPr>
          <p:spPr>
            <a:xfrm rot="5400000">
              <a:off x="3852724" y="1960137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03C885-1A27-6422-176C-ED70832CE623}"/>
                </a:ext>
              </a:extLst>
            </p:cNvPr>
            <p:cNvSpPr/>
            <p:nvPr/>
          </p:nvSpPr>
          <p:spPr>
            <a:xfrm rot="5400000">
              <a:off x="5631794" y="1960137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1DBCF7-C98D-6B9B-BE11-118E17CA7613}"/>
                </a:ext>
              </a:extLst>
            </p:cNvPr>
            <p:cNvSpPr/>
            <p:nvPr/>
          </p:nvSpPr>
          <p:spPr>
            <a:xfrm rot="5400000">
              <a:off x="3852724" y="3132494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F4D942-05E2-7438-2B0A-572328AA7372}"/>
                </a:ext>
              </a:extLst>
            </p:cNvPr>
            <p:cNvSpPr/>
            <p:nvPr/>
          </p:nvSpPr>
          <p:spPr>
            <a:xfrm rot="5400000">
              <a:off x="5631794" y="3132494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304CC-1BA4-233D-C8D9-DBCFB8065EDC}"/>
                </a:ext>
              </a:extLst>
            </p:cNvPr>
            <p:cNvSpPr/>
            <p:nvPr/>
          </p:nvSpPr>
          <p:spPr>
            <a:xfrm>
              <a:off x="3654724" y="2366316"/>
              <a:ext cx="468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CAACD1-3263-8E23-E317-A5F304CD2F78}"/>
                </a:ext>
              </a:extLst>
            </p:cNvPr>
            <p:cNvSpPr/>
            <p:nvPr/>
          </p:nvSpPr>
          <p:spPr>
            <a:xfrm rot="5400000">
              <a:off x="4957882" y="1558775"/>
              <a:ext cx="1080003" cy="2695078"/>
            </a:xfrm>
            <a:custGeom>
              <a:avLst/>
              <a:gdLst>
                <a:gd name="connsiteX0" fmla="*/ 0 w 1080003"/>
                <a:gd name="connsiteY0" fmla="*/ 1615079 h 2695078"/>
                <a:gd name="connsiteX1" fmla="*/ 0 w 1080003"/>
                <a:gd name="connsiteY1" fmla="*/ 1465080 h 2695078"/>
                <a:gd name="connsiteX2" fmla="*/ 30001 w 1080003"/>
                <a:gd name="connsiteY2" fmla="*/ 1435079 h 2695078"/>
                <a:gd name="connsiteX3" fmla="*/ 270924 w 1080003"/>
                <a:gd name="connsiteY3" fmla="*/ 1435079 h 2695078"/>
                <a:gd name="connsiteX4" fmla="*/ 540001 w 1080003"/>
                <a:gd name="connsiteY4" fmla="*/ 0 h 2695078"/>
                <a:gd name="connsiteX5" fmla="*/ 809078 w 1080003"/>
                <a:gd name="connsiteY5" fmla="*/ 1435079 h 2695078"/>
                <a:gd name="connsiteX6" fmla="*/ 1050002 w 1080003"/>
                <a:gd name="connsiteY6" fmla="*/ 1435079 h 2695078"/>
                <a:gd name="connsiteX7" fmla="*/ 1080003 w 1080003"/>
                <a:gd name="connsiteY7" fmla="*/ 1465080 h 2695078"/>
                <a:gd name="connsiteX8" fmla="*/ 1080003 w 1080003"/>
                <a:gd name="connsiteY8" fmla="*/ 1615079 h 2695078"/>
                <a:gd name="connsiteX9" fmla="*/ 536827 w 1080003"/>
                <a:gd name="connsiteY9" fmla="*/ 2695078 h 2695078"/>
                <a:gd name="connsiteX10" fmla="*/ 1 w 1080003"/>
                <a:gd name="connsiteY10" fmla="*/ 1615079 h 269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003" h="2695078">
                  <a:moveTo>
                    <a:pt x="0" y="1615079"/>
                  </a:moveTo>
                  <a:lnTo>
                    <a:pt x="0" y="1465080"/>
                  </a:lnTo>
                  <a:cubicBezTo>
                    <a:pt x="0" y="1448511"/>
                    <a:pt x="13432" y="1435079"/>
                    <a:pt x="30001" y="1435079"/>
                  </a:cubicBezTo>
                  <a:lnTo>
                    <a:pt x="270924" y="1435079"/>
                  </a:lnTo>
                  <a:lnTo>
                    <a:pt x="540001" y="0"/>
                  </a:lnTo>
                  <a:lnTo>
                    <a:pt x="809078" y="1435079"/>
                  </a:lnTo>
                  <a:lnTo>
                    <a:pt x="1050002" y="1435079"/>
                  </a:lnTo>
                  <a:cubicBezTo>
                    <a:pt x="1066571" y="1435079"/>
                    <a:pt x="1080003" y="1448511"/>
                    <a:pt x="1080003" y="1465080"/>
                  </a:cubicBezTo>
                  <a:lnTo>
                    <a:pt x="1080003" y="1615079"/>
                  </a:lnTo>
                  <a:lnTo>
                    <a:pt x="536827" y="2695078"/>
                  </a:lnTo>
                  <a:lnTo>
                    <a:pt x="1" y="1615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449D0681-0806-9FB5-EB04-44592F443ECE}"/>
                </a:ext>
              </a:extLst>
            </p:cNvPr>
            <p:cNvSpPr/>
            <p:nvPr/>
          </p:nvSpPr>
          <p:spPr>
            <a:xfrm>
              <a:off x="5108441" y="2760882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5D192145-52C5-4E5C-D171-383765AB02D1}"/>
                </a:ext>
              </a:extLst>
            </p:cNvPr>
            <p:cNvSpPr/>
            <p:nvPr/>
          </p:nvSpPr>
          <p:spPr>
            <a:xfrm rot="16200000">
              <a:off x="4783088" y="2865470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Freeform: Shape 2168">
            <a:extLst>
              <a:ext uri="{FF2B5EF4-FFF2-40B4-BE49-F238E27FC236}">
                <a16:creationId xmlns:a16="http://schemas.microsoft.com/office/drawing/2014/main" id="{09DA1BF3-D960-5804-0605-4ABF4D48DBEF}"/>
              </a:ext>
            </a:extLst>
          </p:cNvPr>
          <p:cNvSpPr/>
          <p:nvPr/>
        </p:nvSpPr>
        <p:spPr>
          <a:xfrm>
            <a:off x="4661768" y="1981018"/>
            <a:ext cx="1785060" cy="3275970"/>
          </a:xfrm>
          <a:custGeom>
            <a:avLst/>
            <a:gdLst>
              <a:gd name="connsiteX0" fmla="*/ 694003 w 1785060"/>
              <a:gd name="connsiteY0" fmla="*/ 2438582 h 3275970"/>
              <a:gd name="connsiteX1" fmla="*/ 1064118 w 1785060"/>
              <a:gd name="connsiteY1" fmla="*/ 3255011 h 3275970"/>
              <a:gd name="connsiteX2" fmla="*/ 1673718 w 1785060"/>
              <a:gd name="connsiteY2" fmla="*/ 2928439 h 3275970"/>
              <a:gd name="connsiteX3" fmla="*/ 1532203 w 1785060"/>
              <a:gd name="connsiteY3" fmla="*/ 1807211 h 3275970"/>
              <a:gd name="connsiteX4" fmla="*/ 1771689 w 1785060"/>
              <a:gd name="connsiteY4" fmla="*/ 871039 h 3275970"/>
              <a:gd name="connsiteX5" fmla="*/ 1053232 w 1785060"/>
              <a:gd name="connsiteY5" fmla="*/ 11068 h 3275970"/>
              <a:gd name="connsiteX6" fmla="*/ 8203 w 1785060"/>
              <a:gd name="connsiteY6" fmla="*/ 446496 h 3275970"/>
              <a:gd name="connsiteX7" fmla="*/ 574261 w 1785060"/>
              <a:gd name="connsiteY7" fmla="*/ 1350011 h 3275970"/>
              <a:gd name="connsiteX8" fmla="*/ 694003 w 1785060"/>
              <a:gd name="connsiteY8" fmla="*/ 2438582 h 327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060" h="3275970">
                <a:moveTo>
                  <a:pt x="694003" y="2438582"/>
                </a:moveTo>
                <a:cubicBezTo>
                  <a:pt x="775646" y="2756082"/>
                  <a:pt x="900832" y="3173368"/>
                  <a:pt x="1064118" y="3255011"/>
                </a:cubicBezTo>
                <a:cubicBezTo>
                  <a:pt x="1227404" y="3336654"/>
                  <a:pt x="1595704" y="3169739"/>
                  <a:pt x="1673718" y="2928439"/>
                </a:cubicBezTo>
                <a:cubicBezTo>
                  <a:pt x="1751732" y="2687139"/>
                  <a:pt x="1515875" y="2150111"/>
                  <a:pt x="1532203" y="1807211"/>
                </a:cubicBezTo>
                <a:cubicBezTo>
                  <a:pt x="1548532" y="1464311"/>
                  <a:pt x="1851518" y="1170396"/>
                  <a:pt x="1771689" y="871039"/>
                </a:cubicBezTo>
                <a:cubicBezTo>
                  <a:pt x="1691861" y="571682"/>
                  <a:pt x="1347146" y="81825"/>
                  <a:pt x="1053232" y="11068"/>
                </a:cubicBezTo>
                <a:cubicBezTo>
                  <a:pt x="759318" y="-59689"/>
                  <a:pt x="88031" y="223339"/>
                  <a:pt x="8203" y="446496"/>
                </a:cubicBezTo>
                <a:cubicBezTo>
                  <a:pt x="-71626" y="669653"/>
                  <a:pt x="454518" y="1019811"/>
                  <a:pt x="574261" y="1350011"/>
                </a:cubicBezTo>
                <a:cubicBezTo>
                  <a:pt x="694004" y="1680211"/>
                  <a:pt x="612360" y="2121082"/>
                  <a:pt x="694003" y="2438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387" name="Straight Connector 3386">
            <a:extLst>
              <a:ext uri="{FF2B5EF4-FFF2-40B4-BE49-F238E27FC236}">
                <a16:creationId xmlns:a16="http://schemas.microsoft.com/office/drawing/2014/main" id="{A0230BC0-2E22-08A4-9DBE-402E29126F7C}"/>
              </a:ext>
            </a:extLst>
          </p:cNvPr>
          <p:cNvCxnSpPr>
            <a:cxnSpLocks/>
            <a:stCxn id="2214" idx="0"/>
          </p:cNvCxnSpPr>
          <p:nvPr/>
        </p:nvCxnSpPr>
        <p:spPr>
          <a:xfrm>
            <a:off x="4790722" y="2102496"/>
            <a:ext cx="621250" cy="595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3" name="Group 2162">
            <a:extLst>
              <a:ext uri="{FF2B5EF4-FFF2-40B4-BE49-F238E27FC236}">
                <a16:creationId xmlns:a16="http://schemas.microsoft.com/office/drawing/2014/main" id="{6392FD33-5A1A-A466-5E82-D5A664453B98}"/>
              </a:ext>
            </a:extLst>
          </p:cNvPr>
          <p:cNvGrpSpPr/>
          <p:nvPr/>
        </p:nvGrpSpPr>
        <p:grpSpPr>
          <a:xfrm>
            <a:off x="3404653" y="183849"/>
            <a:ext cx="4668424" cy="6480004"/>
            <a:chOff x="3416272" y="218714"/>
            <a:chExt cx="4668424" cy="6480004"/>
          </a:xfrm>
        </p:grpSpPr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B8E43515-DEF8-DA25-611E-7F1061D1989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F65683C4-43B2-DAC2-60BA-E701876A968D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B7BB92CF-8DF9-3D81-BD6A-361CA34091C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127FD-0F1F-DDC8-7F2B-FE2C0754EB3D}"/>
              </a:ext>
            </a:extLst>
          </p:cNvPr>
          <p:cNvGrpSpPr/>
          <p:nvPr/>
        </p:nvGrpSpPr>
        <p:grpSpPr>
          <a:xfrm>
            <a:off x="7013956" y="791763"/>
            <a:ext cx="360000" cy="360000"/>
            <a:chOff x="4187326" y="579781"/>
            <a:chExt cx="3998826" cy="3868025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945A0C1A-2ECC-B99D-361C-A8CFC3C8B8A7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15D7A48-0BD3-6356-6B9A-8B863A98D09C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A842B53-BDB0-6652-9769-5FF3955B48D1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7E9AF10-54A7-0E17-F215-57732572962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4A6F2B-1001-7241-5D27-B298F283E0C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4CCE65B-2043-5F90-5FFD-8DEDFF04240C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A52976C0-E8BD-09A9-6A34-D771F2045543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5F97A97-BB9B-5549-DEF9-3C77C12AFC8C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64DAB065-8189-E86C-5C10-0B62E079408E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75C93-C32F-9A40-E9DB-5A5BBE7A4E9F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09D3164D-6162-37A8-65B1-E7240496E7D7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DD4E8E8F-145D-3165-1D87-0C95EBD87593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A02ACE14-8179-6EA9-0798-A8443CA71F6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BC3DD95-C70C-B72F-5EA5-A247A2D9E5E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E6F1C-61EB-8283-F145-E83932208BE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507B2-0DBD-35C3-2240-E28E66A46CF0}"/>
              </a:ext>
            </a:extLst>
          </p:cNvPr>
          <p:cNvGrpSpPr/>
          <p:nvPr/>
        </p:nvGrpSpPr>
        <p:grpSpPr>
          <a:xfrm rot="20923434">
            <a:off x="7251724" y="1286854"/>
            <a:ext cx="360000" cy="360000"/>
            <a:chOff x="4187326" y="579781"/>
            <a:chExt cx="3998826" cy="3868025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869DA34-5275-2889-479D-D04DDBB0642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8025BFF8-8887-352C-D7EF-F73748BC0FA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A4A483E5-5140-11CB-E9CA-85C432580BC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4588F25-F01A-20CE-597F-46BEF3493BF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A62D30-5855-C41C-C12E-D45C154A43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6560B908-2507-DA5A-01A4-736B3E596345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26B533B-8C15-A0A0-BD14-ABAEF739F050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256ECFA-2A28-A177-8BDB-93636721A0F9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509E5B8D-61A9-C1EC-C0D7-B0F36D6E1429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E680EF-E2D9-4BDE-D0BE-9CE2C189F2D7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2B01C4F-B663-FBCD-438A-A15E00277BB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FE023346-6C78-E13F-C70C-82C2BF47C0AA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8" name="Teardrop 2047">
              <a:extLst>
                <a:ext uri="{FF2B5EF4-FFF2-40B4-BE49-F238E27FC236}">
                  <a16:creationId xmlns:a16="http://schemas.microsoft.com/office/drawing/2014/main" id="{70503EAF-4D9C-2155-32B0-588E6C916EF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9" name="Teardrop 2048">
              <a:extLst>
                <a:ext uri="{FF2B5EF4-FFF2-40B4-BE49-F238E27FC236}">
                  <a16:creationId xmlns:a16="http://schemas.microsoft.com/office/drawing/2014/main" id="{9CB5F9FF-5154-1141-0C43-8962E6F951CD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918463BD-9EA5-1A1C-64AA-AD6B31BEF6B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3ED9E42-EC91-5252-4E72-683EE6743DFD}"/>
              </a:ext>
            </a:extLst>
          </p:cNvPr>
          <p:cNvGrpSpPr/>
          <p:nvPr/>
        </p:nvGrpSpPr>
        <p:grpSpPr>
          <a:xfrm rot="13429475">
            <a:off x="6935336" y="1186238"/>
            <a:ext cx="360000" cy="360000"/>
            <a:chOff x="4187326" y="579781"/>
            <a:chExt cx="3998826" cy="3868025"/>
          </a:xfrm>
        </p:grpSpPr>
        <p:sp>
          <p:nvSpPr>
            <p:cNvPr id="2053" name="Teardrop 2052">
              <a:extLst>
                <a:ext uri="{FF2B5EF4-FFF2-40B4-BE49-F238E27FC236}">
                  <a16:creationId xmlns:a16="http://schemas.microsoft.com/office/drawing/2014/main" id="{8343A70E-97BC-DEB4-2C6A-B36F264B177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4" name="Teardrop 2053">
              <a:extLst>
                <a:ext uri="{FF2B5EF4-FFF2-40B4-BE49-F238E27FC236}">
                  <a16:creationId xmlns:a16="http://schemas.microsoft.com/office/drawing/2014/main" id="{B2DA4107-C709-5A98-08AF-8E0FB83B8E6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5" name="Teardrop 2054">
              <a:extLst>
                <a:ext uri="{FF2B5EF4-FFF2-40B4-BE49-F238E27FC236}">
                  <a16:creationId xmlns:a16="http://schemas.microsoft.com/office/drawing/2014/main" id="{5CF8A769-23EA-2926-CB90-5004E36E211D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6" name="Teardrop 2055">
              <a:extLst>
                <a:ext uri="{FF2B5EF4-FFF2-40B4-BE49-F238E27FC236}">
                  <a16:creationId xmlns:a16="http://schemas.microsoft.com/office/drawing/2014/main" id="{074D9F1C-5E9C-D3E0-A823-8E9D35F30224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9583D63-98DA-454E-179C-3B6F3BD6556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8" name="Teardrop 2057">
              <a:extLst>
                <a:ext uri="{FF2B5EF4-FFF2-40B4-BE49-F238E27FC236}">
                  <a16:creationId xmlns:a16="http://schemas.microsoft.com/office/drawing/2014/main" id="{8AA5588A-EEC0-DED9-070A-EF38E52A310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9" name="Teardrop 2058">
              <a:extLst>
                <a:ext uri="{FF2B5EF4-FFF2-40B4-BE49-F238E27FC236}">
                  <a16:creationId xmlns:a16="http://schemas.microsoft.com/office/drawing/2014/main" id="{BFDA49CA-BFED-961A-317B-2DB7796287C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0" name="Teardrop 2059">
              <a:extLst>
                <a:ext uri="{FF2B5EF4-FFF2-40B4-BE49-F238E27FC236}">
                  <a16:creationId xmlns:a16="http://schemas.microsoft.com/office/drawing/2014/main" id="{48741584-5B95-7A60-DBB0-E38C33642D75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1" name="Teardrop 2060">
              <a:extLst>
                <a:ext uri="{FF2B5EF4-FFF2-40B4-BE49-F238E27FC236}">
                  <a16:creationId xmlns:a16="http://schemas.microsoft.com/office/drawing/2014/main" id="{A5EDC07D-7EC4-1F7E-D4D1-EDB16A6B6267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65B94BE9-BC4B-146F-5B7D-69FA73C7840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3" name="Teardrop 2062">
              <a:extLst>
                <a:ext uri="{FF2B5EF4-FFF2-40B4-BE49-F238E27FC236}">
                  <a16:creationId xmlns:a16="http://schemas.microsoft.com/office/drawing/2014/main" id="{A91388C0-763D-F1C7-6F8F-892C7152FAC4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4" name="Teardrop 2063">
              <a:extLst>
                <a:ext uri="{FF2B5EF4-FFF2-40B4-BE49-F238E27FC236}">
                  <a16:creationId xmlns:a16="http://schemas.microsoft.com/office/drawing/2014/main" id="{D2D264B7-95CD-E4C1-BC32-A382563FF59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5" name="Teardrop 2064">
              <a:extLst>
                <a:ext uri="{FF2B5EF4-FFF2-40B4-BE49-F238E27FC236}">
                  <a16:creationId xmlns:a16="http://schemas.microsoft.com/office/drawing/2014/main" id="{EE525F6C-60AF-3E8F-D1E6-C4BB91295B7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6" name="Teardrop 2065">
              <a:extLst>
                <a:ext uri="{FF2B5EF4-FFF2-40B4-BE49-F238E27FC236}">
                  <a16:creationId xmlns:a16="http://schemas.microsoft.com/office/drawing/2014/main" id="{763EAA16-5B8E-34C5-0923-1A761364B824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7386E33-D256-6BF1-A149-F1DF0941645B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2C79B37-57CA-E076-4856-C2DFF73D190D}"/>
              </a:ext>
            </a:extLst>
          </p:cNvPr>
          <p:cNvGrpSpPr/>
          <p:nvPr/>
        </p:nvGrpSpPr>
        <p:grpSpPr>
          <a:xfrm>
            <a:off x="7133935" y="965955"/>
            <a:ext cx="360000" cy="360000"/>
            <a:chOff x="4187326" y="579781"/>
            <a:chExt cx="3998826" cy="3868025"/>
          </a:xfrm>
        </p:grpSpPr>
        <p:sp>
          <p:nvSpPr>
            <p:cNvPr id="2069" name="Teardrop 2068">
              <a:extLst>
                <a:ext uri="{FF2B5EF4-FFF2-40B4-BE49-F238E27FC236}">
                  <a16:creationId xmlns:a16="http://schemas.microsoft.com/office/drawing/2014/main" id="{BC9591FA-9477-E459-A68C-68836C77F20B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0" name="Teardrop 2069">
              <a:extLst>
                <a:ext uri="{FF2B5EF4-FFF2-40B4-BE49-F238E27FC236}">
                  <a16:creationId xmlns:a16="http://schemas.microsoft.com/office/drawing/2014/main" id="{433E8B2E-D5B4-0196-B4FE-D179FE9CCECB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1" name="Teardrop 2070">
              <a:extLst>
                <a:ext uri="{FF2B5EF4-FFF2-40B4-BE49-F238E27FC236}">
                  <a16:creationId xmlns:a16="http://schemas.microsoft.com/office/drawing/2014/main" id="{4818FBB6-3803-1A6E-3B39-14A439A4F96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2" name="Teardrop 2071">
              <a:extLst>
                <a:ext uri="{FF2B5EF4-FFF2-40B4-BE49-F238E27FC236}">
                  <a16:creationId xmlns:a16="http://schemas.microsoft.com/office/drawing/2014/main" id="{015D6637-0CF2-D0FF-A052-30F76F3598DB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70829097-722D-BF66-DFD4-00B07E41F0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4" name="Teardrop 2073">
              <a:extLst>
                <a:ext uri="{FF2B5EF4-FFF2-40B4-BE49-F238E27FC236}">
                  <a16:creationId xmlns:a16="http://schemas.microsoft.com/office/drawing/2014/main" id="{CC2F3983-FCE3-A2E6-FF4A-51D54C02095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5" name="Teardrop 2074">
              <a:extLst>
                <a:ext uri="{FF2B5EF4-FFF2-40B4-BE49-F238E27FC236}">
                  <a16:creationId xmlns:a16="http://schemas.microsoft.com/office/drawing/2014/main" id="{8CCCC663-9800-4874-2AB6-3CBD7081CFB6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6" name="Teardrop 2075">
              <a:extLst>
                <a:ext uri="{FF2B5EF4-FFF2-40B4-BE49-F238E27FC236}">
                  <a16:creationId xmlns:a16="http://schemas.microsoft.com/office/drawing/2014/main" id="{CB51E850-0935-E8FA-BE9F-9D990A56EC7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7" name="Teardrop 2076">
              <a:extLst>
                <a:ext uri="{FF2B5EF4-FFF2-40B4-BE49-F238E27FC236}">
                  <a16:creationId xmlns:a16="http://schemas.microsoft.com/office/drawing/2014/main" id="{B7823979-3070-E9C2-D96D-B0CBBF246025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E5A77DC-E1A6-940C-6B31-D574F753873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9" name="Teardrop 2078">
              <a:extLst>
                <a:ext uri="{FF2B5EF4-FFF2-40B4-BE49-F238E27FC236}">
                  <a16:creationId xmlns:a16="http://schemas.microsoft.com/office/drawing/2014/main" id="{8D834F6F-F0D4-3876-E6E8-71920CD01E2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0" name="Teardrop 2079">
              <a:extLst>
                <a:ext uri="{FF2B5EF4-FFF2-40B4-BE49-F238E27FC236}">
                  <a16:creationId xmlns:a16="http://schemas.microsoft.com/office/drawing/2014/main" id="{76DE1803-F2B2-46B2-A42C-5AD80EBD44F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1" name="Teardrop 2080">
              <a:extLst>
                <a:ext uri="{FF2B5EF4-FFF2-40B4-BE49-F238E27FC236}">
                  <a16:creationId xmlns:a16="http://schemas.microsoft.com/office/drawing/2014/main" id="{29ED1E4D-7636-A573-B2F0-6808FEA694B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2" name="Teardrop 2081">
              <a:extLst>
                <a:ext uri="{FF2B5EF4-FFF2-40B4-BE49-F238E27FC236}">
                  <a16:creationId xmlns:a16="http://schemas.microsoft.com/office/drawing/2014/main" id="{644359EA-A821-E52F-099F-A959F20FFB1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2505F2D6-CBB3-6EF2-29E5-E78D28C95CD6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5F4431F0-298B-3BDC-D485-A8ED117D1899}"/>
              </a:ext>
            </a:extLst>
          </p:cNvPr>
          <p:cNvGrpSpPr/>
          <p:nvPr/>
        </p:nvGrpSpPr>
        <p:grpSpPr>
          <a:xfrm>
            <a:off x="4295439" y="3638716"/>
            <a:ext cx="360000" cy="360000"/>
            <a:chOff x="4187326" y="579781"/>
            <a:chExt cx="3998826" cy="3868025"/>
          </a:xfrm>
        </p:grpSpPr>
        <p:sp>
          <p:nvSpPr>
            <p:cNvPr id="2085" name="Teardrop 2084">
              <a:extLst>
                <a:ext uri="{FF2B5EF4-FFF2-40B4-BE49-F238E27FC236}">
                  <a16:creationId xmlns:a16="http://schemas.microsoft.com/office/drawing/2014/main" id="{A4C98D71-4285-855E-8233-B24241ED078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6" name="Teardrop 2085">
              <a:extLst>
                <a:ext uri="{FF2B5EF4-FFF2-40B4-BE49-F238E27FC236}">
                  <a16:creationId xmlns:a16="http://schemas.microsoft.com/office/drawing/2014/main" id="{AE4C0372-3B5F-F3AD-4006-04CB1869AFB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7" name="Teardrop 2086">
              <a:extLst>
                <a:ext uri="{FF2B5EF4-FFF2-40B4-BE49-F238E27FC236}">
                  <a16:creationId xmlns:a16="http://schemas.microsoft.com/office/drawing/2014/main" id="{DAEA6278-F56D-16FA-F0A0-AC573DCD1E1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8" name="Teardrop 2087">
              <a:extLst>
                <a:ext uri="{FF2B5EF4-FFF2-40B4-BE49-F238E27FC236}">
                  <a16:creationId xmlns:a16="http://schemas.microsoft.com/office/drawing/2014/main" id="{3271E97E-1721-E3F0-EE5F-81EB952A6A8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51884A03-C875-B951-970B-823211441F1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0" name="Teardrop 2089">
              <a:extLst>
                <a:ext uri="{FF2B5EF4-FFF2-40B4-BE49-F238E27FC236}">
                  <a16:creationId xmlns:a16="http://schemas.microsoft.com/office/drawing/2014/main" id="{A8D155BC-7DAF-F4EE-08CA-149787AE218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1" name="Teardrop 2090">
              <a:extLst>
                <a:ext uri="{FF2B5EF4-FFF2-40B4-BE49-F238E27FC236}">
                  <a16:creationId xmlns:a16="http://schemas.microsoft.com/office/drawing/2014/main" id="{AD007572-AE6E-83E3-6AE6-1B8BC0B51B4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2" name="Teardrop 2091">
              <a:extLst>
                <a:ext uri="{FF2B5EF4-FFF2-40B4-BE49-F238E27FC236}">
                  <a16:creationId xmlns:a16="http://schemas.microsoft.com/office/drawing/2014/main" id="{2D65692C-6C54-BE29-52A7-27C9C4D71A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3" name="Teardrop 2092">
              <a:extLst>
                <a:ext uri="{FF2B5EF4-FFF2-40B4-BE49-F238E27FC236}">
                  <a16:creationId xmlns:a16="http://schemas.microsoft.com/office/drawing/2014/main" id="{3D5034A9-6FC9-C113-264E-C97083E899FA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E4E26C6-3274-D427-F98F-D29FFB890D19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5" name="Teardrop 2094">
              <a:extLst>
                <a:ext uri="{FF2B5EF4-FFF2-40B4-BE49-F238E27FC236}">
                  <a16:creationId xmlns:a16="http://schemas.microsoft.com/office/drawing/2014/main" id="{C272C163-974A-8C4B-10E1-D89D9CD4410D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6" name="Teardrop 2095">
              <a:extLst>
                <a:ext uri="{FF2B5EF4-FFF2-40B4-BE49-F238E27FC236}">
                  <a16:creationId xmlns:a16="http://schemas.microsoft.com/office/drawing/2014/main" id="{24A726C0-132F-7478-A3B7-924C59257BFB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7" name="Teardrop 2096">
              <a:extLst>
                <a:ext uri="{FF2B5EF4-FFF2-40B4-BE49-F238E27FC236}">
                  <a16:creationId xmlns:a16="http://schemas.microsoft.com/office/drawing/2014/main" id="{DB10784B-067B-AD82-5716-AE441E57DD3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8" name="Teardrop 2097">
              <a:extLst>
                <a:ext uri="{FF2B5EF4-FFF2-40B4-BE49-F238E27FC236}">
                  <a16:creationId xmlns:a16="http://schemas.microsoft.com/office/drawing/2014/main" id="{577E2022-4F72-10F0-8D83-D50C16A209E7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F21605C4-B414-6F17-EE84-DCEB74720753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A80B0145-35C0-684A-7D8F-D2CA9A3D6D32}"/>
              </a:ext>
            </a:extLst>
          </p:cNvPr>
          <p:cNvGrpSpPr/>
          <p:nvPr/>
        </p:nvGrpSpPr>
        <p:grpSpPr>
          <a:xfrm>
            <a:off x="4069050" y="735902"/>
            <a:ext cx="360000" cy="360000"/>
            <a:chOff x="4187326" y="579781"/>
            <a:chExt cx="3998826" cy="3868025"/>
          </a:xfrm>
        </p:grpSpPr>
        <p:sp>
          <p:nvSpPr>
            <p:cNvPr id="2101" name="Teardrop 2100">
              <a:extLst>
                <a:ext uri="{FF2B5EF4-FFF2-40B4-BE49-F238E27FC236}">
                  <a16:creationId xmlns:a16="http://schemas.microsoft.com/office/drawing/2014/main" id="{D9B6EB18-C3AD-289B-3CA9-637CA8F8E906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2" name="Teardrop 2101">
              <a:extLst>
                <a:ext uri="{FF2B5EF4-FFF2-40B4-BE49-F238E27FC236}">
                  <a16:creationId xmlns:a16="http://schemas.microsoft.com/office/drawing/2014/main" id="{E05807F3-3698-5080-50DE-6C73C30CD13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3" name="Teardrop 2102">
              <a:extLst>
                <a:ext uri="{FF2B5EF4-FFF2-40B4-BE49-F238E27FC236}">
                  <a16:creationId xmlns:a16="http://schemas.microsoft.com/office/drawing/2014/main" id="{C2943B88-1D2C-CD82-118B-3C03A46BF1C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4" name="Teardrop 2103">
              <a:extLst>
                <a:ext uri="{FF2B5EF4-FFF2-40B4-BE49-F238E27FC236}">
                  <a16:creationId xmlns:a16="http://schemas.microsoft.com/office/drawing/2014/main" id="{65E2C498-874F-AD34-BDBC-D90152A8CE8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4EAD83B7-33F5-32B9-33E5-4512BF335072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6" name="Teardrop 2105">
              <a:extLst>
                <a:ext uri="{FF2B5EF4-FFF2-40B4-BE49-F238E27FC236}">
                  <a16:creationId xmlns:a16="http://schemas.microsoft.com/office/drawing/2014/main" id="{61996F54-4B91-A6C4-9A29-C458ADC1426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7" name="Teardrop 2106">
              <a:extLst>
                <a:ext uri="{FF2B5EF4-FFF2-40B4-BE49-F238E27FC236}">
                  <a16:creationId xmlns:a16="http://schemas.microsoft.com/office/drawing/2014/main" id="{4407385B-BF07-A505-C999-9BBBEB305681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8" name="Teardrop 2107">
              <a:extLst>
                <a:ext uri="{FF2B5EF4-FFF2-40B4-BE49-F238E27FC236}">
                  <a16:creationId xmlns:a16="http://schemas.microsoft.com/office/drawing/2014/main" id="{F2A8B911-0DA8-8A29-5AC9-24868527C5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9" name="Teardrop 2108">
              <a:extLst>
                <a:ext uri="{FF2B5EF4-FFF2-40B4-BE49-F238E27FC236}">
                  <a16:creationId xmlns:a16="http://schemas.microsoft.com/office/drawing/2014/main" id="{F8E3E2D6-65A5-20C9-AE90-F751F701230D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CD7594EB-955D-2C05-9338-4D0FFE1AD57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1" name="Teardrop 2110">
              <a:extLst>
                <a:ext uri="{FF2B5EF4-FFF2-40B4-BE49-F238E27FC236}">
                  <a16:creationId xmlns:a16="http://schemas.microsoft.com/office/drawing/2014/main" id="{23D6EA13-2C29-6B74-A0DE-036D2075E341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2" name="Teardrop 2111">
              <a:extLst>
                <a:ext uri="{FF2B5EF4-FFF2-40B4-BE49-F238E27FC236}">
                  <a16:creationId xmlns:a16="http://schemas.microsoft.com/office/drawing/2014/main" id="{F06A1242-36C0-4B9C-2273-9A567D6B99D9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3" name="Teardrop 2112">
              <a:extLst>
                <a:ext uri="{FF2B5EF4-FFF2-40B4-BE49-F238E27FC236}">
                  <a16:creationId xmlns:a16="http://schemas.microsoft.com/office/drawing/2014/main" id="{73F6ADDD-20A7-E4B6-7AB1-7B88E1C67D17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4" name="Teardrop 2113">
              <a:extLst>
                <a:ext uri="{FF2B5EF4-FFF2-40B4-BE49-F238E27FC236}">
                  <a16:creationId xmlns:a16="http://schemas.microsoft.com/office/drawing/2014/main" id="{1C8AA478-CC41-92E0-4403-DD39D8D82A8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9892B398-9EC8-67D3-D125-2CEE8E36F269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FD097ED4-B75A-0A5F-F391-79B00D817428}"/>
              </a:ext>
            </a:extLst>
          </p:cNvPr>
          <p:cNvGrpSpPr/>
          <p:nvPr/>
        </p:nvGrpSpPr>
        <p:grpSpPr>
          <a:xfrm rot="2651641">
            <a:off x="4312215" y="655497"/>
            <a:ext cx="360000" cy="360000"/>
            <a:chOff x="4187326" y="579781"/>
            <a:chExt cx="3998826" cy="3868025"/>
          </a:xfrm>
        </p:grpSpPr>
        <p:sp>
          <p:nvSpPr>
            <p:cNvPr id="2117" name="Teardrop 2116">
              <a:extLst>
                <a:ext uri="{FF2B5EF4-FFF2-40B4-BE49-F238E27FC236}">
                  <a16:creationId xmlns:a16="http://schemas.microsoft.com/office/drawing/2014/main" id="{A71B557E-9B6D-5392-5A5A-AD3DAC09B83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8" name="Teardrop 2117">
              <a:extLst>
                <a:ext uri="{FF2B5EF4-FFF2-40B4-BE49-F238E27FC236}">
                  <a16:creationId xmlns:a16="http://schemas.microsoft.com/office/drawing/2014/main" id="{CF126EAB-8B41-C7F3-51E0-86DD6D60469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9" name="Teardrop 2118">
              <a:extLst>
                <a:ext uri="{FF2B5EF4-FFF2-40B4-BE49-F238E27FC236}">
                  <a16:creationId xmlns:a16="http://schemas.microsoft.com/office/drawing/2014/main" id="{4CB1B6DE-B7F9-6C8A-D783-82D37746519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0" name="Teardrop 2119">
              <a:extLst>
                <a:ext uri="{FF2B5EF4-FFF2-40B4-BE49-F238E27FC236}">
                  <a16:creationId xmlns:a16="http://schemas.microsoft.com/office/drawing/2014/main" id="{4BBD7B49-532C-FFE6-CD4F-C838193EFBA6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D8298421-2AA8-8348-62C1-0CF370D103D0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2" name="Teardrop 2121">
              <a:extLst>
                <a:ext uri="{FF2B5EF4-FFF2-40B4-BE49-F238E27FC236}">
                  <a16:creationId xmlns:a16="http://schemas.microsoft.com/office/drawing/2014/main" id="{DA584178-F15C-CB53-197B-4C5F9997E890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3" name="Teardrop 2122">
              <a:extLst>
                <a:ext uri="{FF2B5EF4-FFF2-40B4-BE49-F238E27FC236}">
                  <a16:creationId xmlns:a16="http://schemas.microsoft.com/office/drawing/2014/main" id="{48DE9F14-C13E-B617-56A9-970D5C1FDAB9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4" name="Teardrop 2123">
              <a:extLst>
                <a:ext uri="{FF2B5EF4-FFF2-40B4-BE49-F238E27FC236}">
                  <a16:creationId xmlns:a16="http://schemas.microsoft.com/office/drawing/2014/main" id="{F40D1EDA-C6D8-4CE0-67AB-2D9983066407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5" name="Teardrop 2124">
              <a:extLst>
                <a:ext uri="{FF2B5EF4-FFF2-40B4-BE49-F238E27FC236}">
                  <a16:creationId xmlns:a16="http://schemas.microsoft.com/office/drawing/2014/main" id="{B479D41F-963D-1EB3-6C2C-0379EABDC586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873E4714-DFDB-EC53-233C-47CAAD1E3173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7" name="Teardrop 2126">
              <a:extLst>
                <a:ext uri="{FF2B5EF4-FFF2-40B4-BE49-F238E27FC236}">
                  <a16:creationId xmlns:a16="http://schemas.microsoft.com/office/drawing/2014/main" id="{44BB9A33-98DF-B03C-3BCB-2B3D95E0A40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8" name="Teardrop 2127">
              <a:extLst>
                <a:ext uri="{FF2B5EF4-FFF2-40B4-BE49-F238E27FC236}">
                  <a16:creationId xmlns:a16="http://schemas.microsoft.com/office/drawing/2014/main" id="{ACF9C82E-9E6B-181A-7AF2-F0F370A1435F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9" name="Teardrop 2128">
              <a:extLst>
                <a:ext uri="{FF2B5EF4-FFF2-40B4-BE49-F238E27FC236}">
                  <a16:creationId xmlns:a16="http://schemas.microsoft.com/office/drawing/2014/main" id="{CE325034-C99B-D408-53EC-A6D2E60A3B9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0" name="Teardrop 2129">
              <a:extLst>
                <a:ext uri="{FF2B5EF4-FFF2-40B4-BE49-F238E27FC236}">
                  <a16:creationId xmlns:a16="http://schemas.microsoft.com/office/drawing/2014/main" id="{F1195308-825E-F5C5-8117-8F0597913159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4A94D304-A2C7-3B4B-300C-1B8AA9BD785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017FBAB8-7FF9-DC5A-2925-A9F4FBE6EB46}"/>
              </a:ext>
            </a:extLst>
          </p:cNvPr>
          <p:cNvGrpSpPr/>
          <p:nvPr/>
        </p:nvGrpSpPr>
        <p:grpSpPr>
          <a:xfrm>
            <a:off x="7175702" y="5170856"/>
            <a:ext cx="360000" cy="360000"/>
            <a:chOff x="4187326" y="579781"/>
            <a:chExt cx="3998826" cy="3868025"/>
          </a:xfrm>
        </p:grpSpPr>
        <p:sp>
          <p:nvSpPr>
            <p:cNvPr id="2133" name="Teardrop 2132">
              <a:extLst>
                <a:ext uri="{FF2B5EF4-FFF2-40B4-BE49-F238E27FC236}">
                  <a16:creationId xmlns:a16="http://schemas.microsoft.com/office/drawing/2014/main" id="{953F6037-A32D-E8DB-2AE2-41E9D20C48DC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4" name="Teardrop 2133">
              <a:extLst>
                <a:ext uri="{FF2B5EF4-FFF2-40B4-BE49-F238E27FC236}">
                  <a16:creationId xmlns:a16="http://schemas.microsoft.com/office/drawing/2014/main" id="{B9389236-CDBF-8FB9-C1F1-7BB0194FEB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5" name="Teardrop 2134">
              <a:extLst>
                <a:ext uri="{FF2B5EF4-FFF2-40B4-BE49-F238E27FC236}">
                  <a16:creationId xmlns:a16="http://schemas.microsoft.com/office/drawing/2014/main" id="{A4762608-344F-92D5-EEAE-7E65306FAE53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6" name="Teardrop 2135">
              <a:extLst>
                <a:ext uri="{FF2B5EF4-FFF2-40B4-BE49-F238E27FC236}">
                  <a16:creationId xmlns:a16="http://schemas.microsoft.com/office/drawing/2014/main" id="{2CDB4A95-EF9F-9D63-34F9-7D4C129FF23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9757A0-5E57-B008-85DE-55822424300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8" name="Teardrop 2137">
              <a:extLst>
                <a:ext uri="{FF2B5EF4-FFF2-40B4-BE49-F238E27FC236}">
                  <a16:creationId xmlns:a16="http://schemas.microsoft.com/office/drawing/2014/main" id="{1A6FC70F-73FE-8415-6DB6-E0BBF4D165C9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9" name="Teardrop 2138">
              <a:extLst>
                <a:ext uri="{FF2B5EF4-FFF2-40B4-BE49-F238E27FC236}">
                  <a16:creationId xmlns:a16="http://schemas.microsoft.com/office/drawing/2014/main" id="{FECDA91A-BAB6-5C38-2DB8-98A41CEA2478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0" name="Teardrop 2139">
              <a:extLst>
                <a:ext uri="{FF2B5EF4-FFF2-40B4-BE49-F238E27FC236}">
                  <a16:creationId xmlns:a16="http://schemas.microsoft.com/office/drawing/2014/main" id="{E369CE1D-7F0F-C250-6404-5CE0D9BF717B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1" name="Teardrop 2140">
              <a:extLst>
                <a:ext uri="{FF2B5EF4-FFF2-40B4-BE49-F238E27FC236}">
                  <a16:creationId xmlns:a16="http://schemas.microsoft.com/office/drawing/2014/main" id="{C66375AB-5805-E298-6073-5BD9EE75DF34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21AF4E1A-836A-1637-7E69-8CDCD6A2B24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3" name="Teardrop 2142">
              <a:extLst>
                <a:ext uri="{FF2B5EF4-FFF2-40B4-BE49-F238E27FC236}">
                  <a16:creationId xmlns:a16="http://schemas.microsoft.com/office/drawing/2014/main" id="{5BE2A556-CFC3-E839-F073-DD0C1D2ED0E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4" name="Teardrop 2143">
              <a:extLst>
                <a:ext uri="{FF2B5EF4-FFF2-40B4-BE49-F238E27FC236}">
                  <a16:creationId xmlns:a16="http://schemas.microsoft.com/office/drawing/2014/main" id="{1A3E1CA6-259A-92D6-15F5-C61982F34EA4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5" name="Teardrop 2144">
              <a:extLst>
                <a:ext uri="{FF2B5EF4-FFF2-40B4-BE49-F238E27FC236}">
                  <a16:creationId xmlns:a16="http://schemas.microsoft.com/office/drawing/2014/main" id="{7FAFA129-C14C-D508-2EC3-FEC772620A78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6" name="Teardrop 2145">
              <a:extLst>
                <a:ext uri="{FF2B5EF4-FFF2-40B4-BE49-F238E27FC236}">
                  <a16:creationId xmlns:a16="http://schemas.microsoft.com/office/drawing/2014/main" id="{CB5491D6-BA97-486C-BC8F-FE1F2E970F4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1C738B88-DCE0-E6B2-F207-7986BD0E8395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2116D08D-4255-6271-6B6D-E522D204C210}"/>
              </a:ext>
            </a:extLst>
          </p:cNvPr>
          <p:cNvGrpSpPr/>
          <p:nvPr/>
        </p:nvGrpSpPr>
        <p:grpSpPr>
          <a:xfrm rot="2018357">
            <a:off x="6272311" y="3577030"/>
            <a:ext cx="360000" cy="360000"/>
            <a:chOff x="4187326" y="579781"/>
            <a:chExt cx="3998826" cy="3868025"/>
          </a:xfrm>
        </p:grpSpPr>
        <p:sp>
          <p:nvSpPr>
            <p:cNvPr id="2171" name="Teardrop 2170">
              <a:extLst>
                <a:ext uri="{FF2B5EF4-FFF2-40B4-BE49-F238E27FC236}">
                  <a16:creationId xmlns:a16="http://schemas.microsoft.com/office/drawing/2014/main" id="{F7AE969B-0848-801C-B6EB-2A51741395B3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2" name="Teardrop 2171">
              <a:extLst>
                <a:ext uri="{FF2B5EF4-FFF2-40B4-BE49-F238E27FC236}">
                  <a16:creationId xmlns:a16="http://schemas.microsoft.com/office/drawing/2014/main" id="{7875B624-0218-ACD4-1199-44F980A02D2D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3" name="Teardrop 2172">
              <a:extLst>
                <a:ext uri="{FF2B5EF4-FFF2-40B4-BE49-F238E27FC236}">
                  <a16:creationId xmlns:a16="http://schemas.microsoft.com/office/drawing/2014/main" id="{5F16D281-6ECB-5AA8-BF56-95F7C808B0B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4" name="Teardrop 2173">
              <a:extLst>
                <a:ext uri="{FF2B5EF4-FFF2-40B4-BE49-F238E27FC236}">
                  <a16:creationId xmlns:a16="http://schemas.microsoft.com/office/drawing/2014/main" id="{E682BDE7-FEE9-205E-901E-DD9F399D5A08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E7A6063-8C85-6C8B-6CC6-2801B742EBA7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6" name="Teardrop 2175">
              <a:extLst>
                <a:ext uri="{FF2B5EF4-FFF2-40B4-BE49-F238E27FC236}">
                  <a16:creationId xmlns:a16="http://schemas.microsoft.com/office/drawing/2014/main" id="{273A0C01-829D-B848-B414-85F4FB88DDFD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7" name="Teardrop 2176">
              <a:extLst>
                <a:ext uri="{FF2B5EF4-FFF2-40B4-BE49-F238E27FC236}">
                  <a16:creationId xmlns:a16="http://schemas.microsoft.com/office/drawing/2014/main" id="{EDA8DCDF-BD25-B9A6-8D0A-86D4B1EDD76B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8" name="Teardrop 2177">
              <a:extLst>
                <a:ext uri="{FF2B5EF4-FFF2-40B4-BE49-F238E27FC236}">
                  <a16:creationId xmlns:a16="http://schemas.microsoft.com/office/drawing/2014/main" id="{C9211010-E585-72CC-787B-35886270E854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9" name="Teardrop 2178">
              <a:extLst>
                <a:ext uri="{FF2B5EF4-FFF2-40B4-BE49-F238E27FC236}">
                  <a16:creationId xmlns:a16="http://schemas.microsoft.com/office/drawing/2014/main" id="{17C9A4D5-8227-6376-C0D1-9A67DC1A6368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5424AB06-B24E-FED0-11C4-B45887976CD6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1" name="Teardrop 2180">
              <a:extLst>
                <a:ext uri="{FF2B5EF4-FFF2-40B4-BE49-F238E27FC236}">
                  <a16:creationId xmlns:a16="http://schemas.microsoft.com/office/drawing/2014/main" id="{39829971-733D-C837-E2E4-C82718D3F3FB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2" name="Teardrop 2181">
              <a:extLst>
                <a:ext uri="{FF2B5EF4-FFF2-40B4-BE49-F238E27FC236}">
                  <a16:creationId xmlns:a16="http://schemas.microsoft.com/office/drawing/2014/main" id="{CFF09F95-F110-F959-7972-0C2AB2FC1265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3" name="Teardrop 2182">
              <a:extLst>
                <a:ext uri="{FF2B5EF4-FFF2-40B4-BE49-F238E27FC236}">
                  <a16:creationId xmlns:a16="http://schemas.microsoft.com/office/drawing/2014/main" id="{AE549DED-9302-6258-D765-9A4E9413859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4" name="Teardrop 2183">
              <a:extLst>
                <a:ext uri="{FF2B5EF4-FFF2-40B4-BE49-F238E27FC236}">
                  <a16:creationId xmlns:a16="http://schemas.microsoft.com/office/drawing/2014/main" id="{BE4C51A6-D8BB-CF3C-EF9E-651F705AD16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C00C6945-29F9-8A69-FDEB-845F30D412A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247" name="Group 3246">
            <a:extLst>
              <a:ext uri="{FF2B5EF4-FFF2-40B4-BE49-F238E27FC236}">
                <a16:creationId xmlns:a16="http://schemas.microsoft.com/office/drawing/2014/main" id="{AA4A165B-CFA8-F131-F6A1-1C9AFDF942C7}"/>
              </a:ext>
            </a:extLst>
          </p:cNvPr>
          <p:cNvGrpSpPr/>
          <p:nvPr/>
        </p:nvGrpSpPr>
        <p:grpSpPr>
          <a:xfrm>
            <a:off x="1192293" y="1318328"/>
            <a:ext cx="2668124" cy="2450384"/>
            <a:chOff x="544075" y="3049994"/>
            <a:chExt cx="2668124" cy="2450384"/>
          </a:xfrm>
        </p:grpSpPr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B8C11BE3-BF97-BD67-78C0-475645E32B8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249" name="Group 3248">
              <a:extLst>
                <a:ext uri="{FF2B5EF4-FFF2-40B4-BE49-F238E27FC236}">
                  <a16:creationId xmlns:a16="http://schemas.microsoft.com/office/drawing/2014/main" id="{1476A975-627A-8C9F-8ACC-C7E72FE4678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250" name="Group 3249">
                <a:extLst>
                  <a:ext uri="{FF2B5EF4-FFF2-40B4-BE49-F238E27FC236}">
                    <a16:creationId xmlns:a16="http://schemas.microsoft.com/office/drawing/2014/main" id="{264E7ED5-512C-4293-E339-11B86BD6AA6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255" name="Teardrop 3254">
                  <a:extLst>
                    <a:ext uri="{FF2B5EF4-FFF2-40B4-BE49-F238E27FC236}">
                      <a16:creationId xmlns:a16="http://schemas.microsoft.com/office/drawing/2014/main" id="{21751EB5-5EFA-14EB-0072-122CD5C210AC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6" name="Teardrop 3255">
                  <a:extLst>
                    <a:ext uri="{FF2B5EF4-FFF2-40B4-BE49-F238E27FC236}">
                      <a16:creationId xmlns:a16="http://schemas.microsoft.com/office/drawing/2014/main" id="{0CC09DC3-F5E8-DCCF-2E6F-49F137A94D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7" name="Teardrop 3256">
                  <a:extLst>
                    <a:ext uri="{FF2B5EF4-FFF2-40B4-BE49-F238E27FC236}">
                      <a16:creationId xmlns:a16="http://schemas.microsoft.com/office/drawing/2014/main" id="{A20A6DC2-6706-14D0-C3DA-48428D7972A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251" name="Group 3250">
                <a:extLst>
                  <a:ext uri="{FF2B5EF4-FFF2-40B4-BE49-F238E27FC236}">
                    <a16:creationId xmlns:a16="http://schemas.microsoft.com/office/drawing/2014/main" id="{D7DEF96B-8B95-75A7-0075-90282A10972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252" name="Teardrop 3251">
                  <a:extLst>
                    <a:ext uri="{FF2B5EF4-FFF2-40B4-BE49-F238E27FC236}">
                      <a16:creationId xmlns:a16="http://schemas.microsoft.com/office/drawing/2014/main" id="{D1BA0907-8A71-822F-12FD-5CC8CE4F10D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3" name="Teardrop 3252">
                  <a:extLst>
                    <a:ext uri="{FF2B5EF4-FFF2-40B4-BE49-F238E27FC236}">
                      <a16:creationId xmlns:a16="http://schemas.microsoft.com/office/drawing/2014/main" id="{45399CDD-41FC-456D-1098-36B2482429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4" name="Teardrop 3253">
                  <a:extLst>
                    <a:ext uri="{FF2B5EF4-FFF2-40B4-BE49-F238E27FC236}">
                      <a16:creationId xmlns:a16="http://schemas.microsoft.com/office/drawing/2014/main" id="{FC52062C-466A-E440-6F9A-AF4220EB6B7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01" name="Group 3400">
            <a:extLst>
              <a:ext uri="{FF2B5EF4-FFF2-40B4-BE49-F238E27FC236}">
                <a16:creationId xmlns:a16="http://schemas.microsoft.com/office/drawing/2014/main" id="{EDF7759A-D8C0-5643-B80C-E9C826821895}"/>
              </a:ext>
            </a:extLst>
          </p:cNvPr>
          <p:cNvGrpSpPr/>
          <p:nvPr/>
        </p:nvGrpSpPr>
        <p:grpSpPr>
          <a:xfrm>
            <a:off x="11710244" y="3509515"/>
            <a:ext cx="694266" cy="694836"/>
            <a:chOff x="544075" y="3049994"/>
            <a:chExt cx="2668124" cy="2450384"/>
          </a:xfrm>
        </p:grpSpPr>
        <p:sp>
          <p:nvSpPr>
            <p:cNvPr id="3402" name="Freeform: Shape 3401">
              <a:extLst>
                <a:ext uri="{FF2B5EF4-FFF2-40B4-BE49-F238E27FC236}">
                  <a16:creationId xmlns:a16="http://schemas.microsoft.com/office/drawing/2014/main" id="{3D87A8C1-A3EB-2E51-DF25-FCDEA17BEBA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03" name="Group 3402">
              <a:extLst>
                <a:ext uri="{FF2B5EF4-FFF2-40B4-BE49-F238E27FC236}">
                  <a16:creationId xmlns:a16="http://schemas.microsoft.com/office/drawing/2014/main" id="{0BA5107C-AFAD-D085-BF80-76B5FEC26529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04" name="Group 3403">
                <a:extLst>
                  <a:ext uri="{FF2B5EF4-FFF2-40B4-BE49-F238E27FC236}">
                    <a16:creationId xmlns:a16="http://schemas.microsoft.com/office/drawing/2014/main" id="{645804EB-3D95-B856-84F0-08476003B2B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09" name="Teardrop 3408">
                  <a:extLst>
                    <a:ext uri="{FF2B5EF4-FFF2-40B4-BE49-F238E27FC236}">
                      <a16:creationId xmlns:a16="http://schemas.microsoft.com/office/drawing/2014/main" id="{90963712-361A-A102-B8EC-0DE2771CB5B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0" name="Teardrop 3409">
                  <a:extLst>
                    <a:ext uri="{FF2B5EF4-FFF2-40B4-BE49-F238E27FC236}">
                      <a16:creationId xmlns:a16="http://schemas.microsoft.com/office/drawing/2014/main" id="{81ABAF97-3AEA-735E-AEBB-A113728C9E5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1" name="Teardrop 3410">
                  <a:extLst>
                    <a:ext uri="{FF2B5EF4-FFF2-40B4-BE49-F238E27FC236}">
                      <a16:creationId xmlns:a16="http://schemas.microsoft.com/office/drawing/2014/main" id="{87E760BA-9BAA-8E37-7C18-D093E943FFE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05" name="Group 3404">
                <a:extLst>
                  <a:ext uri="{FF2B5EF4-FFF2-40B4-BE49-F238E27FC236}">
                    <a16:creationId xmlns:a16="http://schemas.microsoft.com/office/drawing/2014/main" id="{36CC5C6D-D5AD-908F-70E9-18BA572E9CD2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06" name="Teardrop 3405">
                  <a:extLst>
                    <a:ext uri="{FF2B5EF4-FFF2-40B4-BE49-F238E27FC236}">
                      <a16:creationId xmlns:a16="http://schemas.microsoft.com/office/drawing/2014/main" id="{DD43DA09-3722-A21C-FE77-E91840447CD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07" name="Teardrop 3406">
                  <a:extLst>
                    <a:ext uri="{FF2B5EF4-FFF2-40B4-BE49-F238E27FC236}">
                      <a16:creationId xmlns:a16="http://schemas.microsoft.com/office/drawing/2014/main" id="{6B42CFD8-6B67-4D8C-68C3-F5F251FC6C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08" name="Teardrop 3407">
                  <a:extLst>
                    <a:ext uri="{FF2B5EF4-FFF2-40B4-BE49-F238E27FC236}">
                      <a16:creationId xmlns:a16="http://schemas.microsoft.com/office/drawing/2014/main" id="{929FEECA-C5B1-7636-DD23-BC60022D10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12" name="Group 3411">
            <a:extLst>
              <a:ext uri="{FF2B5EF4-FFF2-40B4-BE49-F238E27FC236}">
                <a16:creationId xmlns:a16="http://schemas.microsoft.com/office/drawing/2014/main" id="{286E46C1-43F5-2570-9768-2266E9451FA3}"/>
              </a:ext>
            </a:extLst>
          </p:cNvPr>
          <p:cNvGrpSpPr/>
          <p:nvPr/>
        </p:nvGrpSpPr>
        <p:grpSpPr>
          <a:xfrm>
            <a:off x="10536696" y="3300230"/>
            <a:ext cx="694266" cy="694836"/>
            <a:chOff x="544075" y="3049994"/>
            <a:chExt cx="2668124" cy="2450384"/>
          </a:xfrm>
        </p:grpSpPr>
        <p:sp>
          <p:nvSpPr>
            <p:cNvPr id="3413" name="Freeform: Shape 3412">
              <a:extLst>
                <a:ext uri="{FF2B5EF4-FFF2-40B4-BE49-F238E27FC236}">
                  <a16:creationId xmlns:a16="http://schemas.microsoft.com/office/drawing/2014/main" id="{C9843317-6205-3D90-C43E-83D2BDFBADC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14" name="Group 3413">
              <a:extLst>
                <a:ext uri="{FF2B5EF4-FFF2-40B4-BE49-F238E27FC236}">
                  <a16:creationId xmlns:a16="http://schemas.microsoft.com/office/drawing/2014/main" id="{4603FEC7-26EC-1D2D-F9EA-432FA7CAD03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15" name="Group 3414">
                <a:extLst>
                  <a:ext uri="{FF2B5EF4-FFF2-40B4-BE49-F238E27FC236}">
                    <a16:creationId xmlns:a16="http://schemas.microsoft.com/office/drawing/2014/main" id="{381D7715-6A8C-5503-C288-1140999C407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20" name="Teardrop 3419">
                  <a:extLst>
                    <a:ext uri="{FF2B5EF4-FFF2-40B4-BE49-F238E27FC236}">
                      <a16:creationId xmlns:a16="http://schemas.microsoft.com/office/drawing/2014/main" id="{63A39426-74B3-4B87-9594-613DDB39A3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1" name="Teardrop 3420">
                  <a:extLst>
                    <a:ext uri="{FF2B5EF4-FFF2-40B4-BE49-F238E27FC236}">
                      <a16:creationId xmlns:a16="http://schemas.microsoft.com/office/drawing/2014/main" id="{BC2FA613-969A-416B-D687-2794314E680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2" name="Teardrop 3421">
                  <a:extLst>
                    <a:ext uri="{FF2B5EF4-FFF2-40B4-BE49-F238E27FC236}">
                      <a16:creationId xmlns:a16="http://schemas.microsoft.com/office/drawing/2014/main" id="{17433663-79F1-76EC-A9B0-753B78979AE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16" name="Group 3415">
                <a:extLst>
                  <a:ext uri="{FF2B5EF4-FFF2-40B4-BE49-F238E27FC236}">
                    <a16:creationId xmlns:a16="http://schemas.microsoft.com/office/drawing/2014/main" id="{9464BA9E-E8E4-238E-9D0D-7EEBE0D56F7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17" name="Teardrop 3416">
                  <a:extLst>
                    <a:ext uri="{FF2B5EF4-FFF2-40B4-BE49-F238E27FC236}">
                      <a16:creationId xmlns:a16="http://schemas.microsoft.com/office/drawing/2014/main" id="{C16A1DB2-EEB5-7DD4-4825-2637D84DF70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8" name="Teardrop 3417">
                  <a:extLst>
                    <a:ext uri="{FF2B5EF4-FFF2-40B4-BE49-F238E27FC236}">
                      <a16:creationId xmlns:a16="http://schemas.microsoft.com/office/drawing/2014/main" id="{65BFC40C-7D74-E539-4BEE-301F7487335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9" name="Teardrop 3418">
                  <a:extLst>
                    <a:ext uri="{FF2B5EF4-FFF2-40B4-BE49-F238E27FC236}">
                      <a16:creationId xmlns:a16="http://schemas.microsoft.com/office/drawing/2014/main" id="{4A2E6FCF-F50B-DABA-D5F0-45FA052E943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23" name="Group 3422">
            <a:extLst>
              <a:ext uri="{FF2B5EF4-FFF2-40B4-BE49-F238E27FC236}">
                <a16:creationId xmlns:a16="http://schemas.microsoft.com/office/drawing/2014/main" id="{488695F1-C351-BC9D-476C-50D38CDA0291}"/>
              </a:ext>
            </a:extLst>
          </p:cNvPr>
          <p:cNvGrpSpPr/>
          <p:nvPr/>
        </p:nvGrpSpPr>
        <p:grpSpPr>
          <a:xfrm>
            <a:off x="10766805" y="2821233"/>
            <a:ext cx="694266" cy="694836"/>
            <a:chOff x="544075" y="3049994"/>
            <a:chExt cx="2668124" cy="2450384"/>
          </a:xfrm>
        </p:grpSpPr>
        <p:sp>
          <p:nvSpPr>
            <p:cNvPr id="3424" name="Freeform: Shape 3423">
              <a:extLst>
                <a:ext uri="{FF2B5EF4-FFF2-40B4-BE49-F238E27FC236}">
                  <a16:creationId xmlns:a16="http://schemas.microsoft.com/office/drawing/2014/main" id="{236051B9-B896-A0D5-627F-88F7DECA0A7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25" name="Group 3424">
              <a:extLst>
                <a:ext uri="{FF2B5EF4-FFF2-40B4-BE49-F238E27FC236}">
                  <a16:creationId xmlns:a16="http://schemas.microsoft.com/office/drawing/2014/main" id="{636BF3BE-B148-D6B4-F93A-F22B790BF33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26" name="Group 3425">
                <a:extLst>
                  <a:ext uri="{FF2B5EF4-FFF2-40B4-BE49-F238E27FC236}">
                    <a16:creationId xmlns:a16="http://schemas.microsoft.com/office/drawing/2014/main" id="{1EF664F8-A3E0-FE61-1A7F-110F1820943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31" name="Teardrop 3430">
                  <a:extLst>
                    <a:ext uri="{FF2B5EF4-FFF2-40B4-BE49-F238E27FC236}">
                      <a16:creationId xmlns:a16="http://schemas.microsoft.com/office/drawing/2014/main" id="{3B0C9FC3-522E-9EBE-113D-CC581BB8ECC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2" name="Teardrop 3431">
                  <a:extLst>
                    <a:ext uri="{FF2B5EF4-FFF2-40B4-BE49-F238E27FC236}">
                      <a16:creationId xmlns:a16="http://schemas.microsoft.com/office/drawing/2014/main" id="{E4F85F93-275E-73DF-F897-8FA4C221245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33" name="Teardrop 3432">
                  <a:extLst>
                    <a:ext uri="{FF2B5EF4-FFF2-40B4-BE49-F238E27FC236}">
                      <a16:creationId xmlns:a16="http://schemas.microsoft.com/office/drawing/2014/main" id="{6232106A-C5BD-A064-C86B-2149B11DB5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27" name="Group 3426">
                <a:extLst>
                  <a:ext uri="{FF2B5EF4-FFF2-40B4-BE49-F238E27FC236}">
                    <a16:creationId xmlns:a16="http://schemas.microsoft.com/office/drawing/2014/main" id="{4986302E-CF7C-3C98-C725-DFCA6723F0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28" name="Teardrop 3427">
                  <a:extLst>
                    <a:ext uri="{FF2B5EF4-FFF2-40B4-BE49-F238E27FC236}">
                      <a16:creationId xmlns:a16="http://schemas.microsoft.com/office/drawing/2014/main" id="{43120CF3-5A3C-C8F3-1062-7EC2F018F26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9" name="Teardrop 3428">
                  <a:extLst>
                    <a:ext uri="{FF2B5EF4-FFF2-40B4-BE49-F238E27FC236}">
                      <a16:creationId xmlns:a16="http://schemas.microsoft.com/office/drawing/2014/main" id="{B9F65049-1F0F-D7E5-B13E-100AE32629A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0" name="Teardrop 3429">
                  <a:extLst>
                    <a:ext uri="{FF2B5EF4-FFF2-40B4-BE49-F238E27FC236}">
                      <a16:creationId xmlns:a16="http://schemas.microsoft.com/office/drawing/2014/main" id="{7B0892E1-D62C-3EE0-47E7-797CF148D50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34" name="Group 3433">
            <a:extLst>
              <a:ext uri="{FF2B5EF4-FFF2-40B4-BE49-F238E27FC236}">
                <a16:creationId xmlns:a16="http://schemas.microsoft.com/office/drawing/2014/main" id="{1D4550BA-175B-0AC4-027F-0F4DC2B12AE3}"/>
              </a:ext>
            </a:extLst>
          </p:cNvPr>
          <p:cNvGrpSpPr/>
          <p:nvPr/>
        </p:nvGrpSpPr>
        <p:grpSpPr>
          <a:xfrm>
            <a:off x="10743193" y="1959152"/>
            <a:ext cx="694266" cy="694836"/>
            <a:chOff x="544075" y="3049994"/>
            <a:chExt cx="2668124" cy="2450384"/>
          </a:xfrm>
        </p:grpSpPr>
        <p:sp>
          <p:nvSpPr>
            <p:cNvPr id="3435" name="Freeform: Shape 3434">
              <a:extLst>
                <a:ext uri="{FF2B5EF4-FFF2-40B4-BE49-F238E27FC236}">
                  <a16:creationId xmlns:a16="http://schemas.microsoft.com/office/drawing/2014/main" id="{A80CDDD6-5D2B-CEB6-0A86-9BE8B5DBC718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36" name="Group 3435">
              <a:extLst>
                <a:ext uri="{FF2B5EF4-FFF2-40B4-BE49-F238E27FC236}">
                  <a16:creationId xmlns:a16="http://schemas.microsoft.com/office/drawing/2014/main" id="{911F4F2D-E9EA-B1EB-CCDC-B8B78F80A0E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E10F8467-2928-B715-41BB-51063A0B329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42" name="Teardrop 3441">
                  <a:extLst>
                    <a:ext uri="{FF2B5EF4-FFF2-40B4-BE49-F238E27FC236}">
                      <a16:creationId xmlns:a16="http://schemas.microsoft.com/office/drawing/2014/main" id="{133C4AB9-1397-8FD8-4E5E-FCB2ED5CEDC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3" name="Teardrop 3442">
                  <a:extLst>
                    <a:ext uri="{FF2B5EF4-FFF2-40B4-BE49-F238E27FC236}">
                      <a16:creationId xmlns:a16="http://schemas.microsoft.com/office/drawing/2014/main" id="{FC2071DD-A8FF-5989-05FE-467415EE7C6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4" name="Teardrop 3443">
                  <a:extLst>
                    <a:ext uri="{FF2B5EF4-FFF2-40B4-BE49-F238E27FC236}">
                      <a16:creationId xmlns:a16="http://schemas.microsoft.com/office/drawing/2014/main" id="{5383BDF5-00AD-B6EF-9FAA-5D096A3A06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38" name="Group 3437">
                <a:extLst>
                  <a:ext uri="{FF2B5EF4-FFF2-40B4-BE49-F238E27FC236}">
                    <a16:creationId xmlns:a16="http://schemas.microsoft.com/office/drawing/2014/main" id="{A1ECC2A1-F3F0-F5CD-4E32-CB23922A1D2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39" name="Teardrop 3438">
                  <a:extLst>
                    <a:ext uri="{FF2B5EF4-FFF2-40B4-BE49-F238E27FC236}">
                      <a16:creationId xmlns:a16="http://schemas.microsoft.com/office/drawing/2014/main" id="{D66CAB5B-A96A-AC90-3381-654B94D75E6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0" name="Teardrop 3439">
                  <a:extLst>
                    <a:ext uri="{FF2B5EF4-FFF2-40B4-BE49-F238E27FC236}">
                      <a16:creationId xmlns:a16="http://schemas.microsoft.com/office/drawing/2014/main" id="{19642365-C845-824F-AD5F-F9AE3A42092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1" name="Teardrop 3440">
                  <a:extLst>
                    <a:ext uri="{FF2B5EF4-FFF2-40B4-BE49-F238E27FC236}">
                      <a16:creationId xmlns:a16="http://schemas.microsoft.com/office/drawing/2014/main" id="{BCA4517A-1A56-4DE2-96FB-5886B5381A7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45" name="Group 3444">
            <a:extLst>
              <a:ext uri="{FF2B5EF4-FFF2-40B4-BE49-F238E27FC236}">
                <a16:creationId xmlns:a16="http://schemas.microsoft.com/office/drawing/2014/main" id="{0DFCDEBE-6F48-1AB2-6CF6-D31969E1E54B}"/>
              </a:ext>
            </a:extLst>
          </p:cNvPr>
          <p:cNvGrpSpPr/>
          <p:nvPr/>
        </p:nvGrpSpPr>
        <p:grpSpPr>
          <a:xfrm>
            <a:off x="11573156" y="2040080"/>
            <a:ext cx="694266" cy="694836"/>
            <a:chOff x="544075" y="3049994"/>
            <a:chExt cx="2668124" cy="2450384"/>
          </a:xfrm>
        </p:grpSpPr>
        <p:sp>
          <p:nvSpPr>
            <p:cNvPr id="3446" name="Freeform: Shape 3445">
              <a:extLst>
                <a:ext uri="{FF2B5EF4-FFF2-40B4-BE49-F238E27FC236}">
                  <a16:creationId xmlns:a16="http://schemas.microsoft.com/office/drawing/2014/main" id="{EF02D560-F004-5AFE-7DBB-5E4C6C96225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447" name="Group 3446">
              <a:extLst>
                <a:ext uri="{FF2B5EF4-FFF2-40B4-BE49-F238E27FC236}">
                  <a16:creationId xmlns:a16="http://schemas.microsoft.com/office/drawing/2014/main" id="{C49696DF-5F75-C6DC-FE01-1E82A2E068E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48" name="Group 3447">
                <a:extLst>
                  <a:ext uri="{FF2B5EF4-FFF2-40B4-BE49-F238E27FC236}">
                    <a16:creationId xmlns:a16="http://schemas.microsoft.com/office/drawing/2014/main" id="{081269DF-2D46-E407-A997-04755AA47F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53" name="Teardrop 3452">
                  <a:extLst>
                    <a:ext uri="{FF2B5EF4-FFF2-40B4-BE49-F238E27FC236}">
                      <a16:creationId xmlns:a16="http://schemas.microsoft.com/office/drawing/2014/main" id="{D5EBDB52-4018-C6AC-BC22-1B2D647AF24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4" name="Teardrop 3453">
                  <a:extLst>
                    <a:ext uri="{FF2B5EF4-FFF2-40B4-BE49-F238E27FC236}">
                      <a16:creationId xmlns:a16="http://schemas.microsoft.com/office/drawing/2014/main" id="{9E93CEE9-EDD5-14CF-E5C4-21C5AA653B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5" name="Teardrop 3454">
                  <a:extLst>
                    <a:ext uri="{FF2B5EF4-FFF2-40B4-BE49-F238E27FC236}">
                      <a16:creationId xmlns:a16="http://schemas.microsoft.com/office/drawing/2014/main" id="{5095188E-6913-0988-65C7-6CECB4A0989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49" name="Group 3448">
                <a:extLst>
                  <a:ext uri="{FF2B5EF4-FFF2-40B4-BE49-F238E27FC236}">
                    <a16:creationId xmlns:a16="http://schemas.microsoft.com/office/drawing/2014/main" id="{16FD0A46-CDB3-8604-8705-567769228EF7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50" name="Teardrop 3449">
                  <a:extLst>
                    <a:ext uri="{FF2B5EF4-FFF2-40B4-BE49-F238E27FC236}">
                      <a16:creationId xmlns:a16="http://schemas.microsoft.com/office/drawing/2014/main" id="{4C243284-9760-19E3-FA05-9E0F7E19D405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1" name="Teardrop 3450">
                  <a:extLst>
                    <a:ext uri="{FF2B5EF4-FFF2-40B4-BE49-F238E27FC236}">
                      <a16:creationId xmlns:a16="http://schemas.microsoft.com/office/drawing/2014/main" id="{DC5E665E-9DD7-E69C-331A-59E8A9199F4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2" name="Teardrop 3451">
                  <a:extLst>
                    <a:ext uri="{FF2B5EF4-FFF2-40B4-BE49-F238E27FC236}">
                      <a16:creationId xmlns:a16="http://schemas.microsoft.com/office/drawing/2014/main" id="{4F09C5D1-9C2D-822C-C62C-C374838AC80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78" name="Group 3477">
            <a:extLst>
              <a:ext uri="{FF2B5EF4-FFF2-40B4-BE49-F238E27FC236}">
                <a16:creationId xmlns:a16="http://schemas.microsoft.com/office/drawing/2014/main" id="{DD485BAD-35F8-02E1-8FF1-9B91A1149941}"/>
              </a:ext>
            </a:extLst>
          </p:cNvPr>
          <p:cNvGrpSpPr/>
          <p:nvPr/>
        </p:nvGrpSpPr>
        <p:grpSpPr>
          <a:xfrm>
            <a:off x="11415057" y="2760335"/>
            <a:ext cx="694266" cy="694836"/>
            <a:chOff x="544075" y="3049994"/>
            <a:chExt cx="2668124" cy="2450384"/>
          </a:xfrm>
        </p:grpSpPr>
        <p:sp>
          <p:nvSpPr>
            <p:cNvPr id="3479" name="Freeform: Shape 3478">
              <a:extLst>
                <a:ext uri="{FF2B5EF4-FFF2-40B4-BE49-F238E27FC236}">
                  <a16:creationId xmlns:a16="http://schemas.microsoft.com/office/drawing/2014/main" id="{19861971-CC4C-2805-CD39-C750C0CF1B6F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80" name="Group 3479">
              <a:extLst>
                <a:ext uri="{FF2B5EF4-FFF2-40B4-BE49-F238E27FC236}">
                  <a16:creationId xmlns:a16="http://schemas.microsoft.com/office/drawing/2014/main" id="{FB6D2FE7-4D26-CF6F-CBAD-685BB8C668E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81" name="Group 3480">
                <a:extLst>
                  <a:ext uri="{FF2B5EF4-FFF2-40B4-BE49-F238E27FC236}">
                    <a16:creationId xmlns:a16="http://schemas.microsoft.com/office/drawing/2014/main" id="{6C2CE195-5F8C-1D26-1C36-4554B8928D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86" name="Teardrop 3485">
                  <a:extLst>
                    <a:ext uri="{FF2B5EF4-FFF2-40B4-BE49-F238E27FC236}">
                      <a16:creationId xmlns:a16="http://schemas.microsoft.com/office/drawing/2014/main" id="{4C7C22BF-697B-1680-8292-53F4263C097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7" name="Teardrop 3486">
                  <a:extLst>
                    <a:ext uri="{FF2B5EF4-FFF2-40B4-BE49-F238E27FC236}">
                      <a16:creationId xmlns:a16="http://schemas.microsoft.com/office/drawing/2014/main" id="{38DA4A5E-BAD5-D696-4A19-F0C1DD30F5A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8" name="Teardrop 3487">
                  <a:extLst>
                    <a:ext uri="{FF2B5EF4-FFF2-40B4-BE49-F238E27FC236}">
                      <a16:creationId xmlns:a16="http://schemas.microsoft.com/office/drawing/2014/main" id="{1652A3CD-2DA6-99DF-97A8-85A6E43CD1C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82" name="Group 3481">
                <a:extLst>
                  <a:ext uri="{FF2B5EF4-FFF2-40B4-BE49-F238E27FC236}">
                    <a16:creationId xmlns:a16="http://schemas.microsoft.com/office/drawing/2014/main" id="{4ADB030B-2E4B-B98B-7799-7EF8B7735A0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83" name="Teardrop 3482">
                  <a:extLst>
                    <a:ext uri="{FF2B5EF4-FFF2-40B4-BE49-F238E27FC236}">
                      <a16:creationId xmlns:a16="http://schemas.microsoft.com/office/drawing/2014/main" id="{64B1F879-1536-23F9-EF21-30F6D2B1C37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4" name="Teardrop 3483">
                  <a:extLst>
                    <a:ext uri="{FF2B5EF4-FFF2-40B4-BE49-F238E27FC236}">
                      <a16:creationId xmlns:a16="http://schemas.microsoft.com/office/drawing/2014/main" id="{2E03FF6A-BF71-8B3E-077D-7CED60DE681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5" name="Teardrop 3484">
                  <a:extLst>
                    <a:ext uri="{FF2B5EF4-FFF2-40B4-BE49-F238E27FC236}">
                      <a16:creationId xmlns:a16="http://schemas.microsoft.com/office/drawing/2014/main" id="{4AD7AACB-1AA1-4B49-E2F7-E5C9CAD2283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89" name="Group 3488">
            <a:extLst>
              <a:ext uri="{FF2B5EF4-FFF2-40B4-BE49-F238E27FC236}">
                <a16:creationId xmlns:a16="http://schemas.microsoft.com/office/drawing/2014/main" id="{E0378399-0F17-84E5-C485-A785C31F931C}"/>
              </a:ext>
            </a:extLst>
          </p:cNvPr>
          <p:cNvGrpSpPr/>
          <p:nvPr/>
        </p:nvGrpSpPr>
        <p:grpSpPr>
          <a:xfrm>
            <a:off x="10795713" y="4258571"/>
            <a:ext cx="694266" cy="694836"/>
            <a:chOff x="544075" y="3049994"/>
            <a:chExt cx="2668124" cy="2450384"/>
          </a:xfrm>
        </p:grpSpPr>
        <p:sp>
          <p:nvSpPr>
            <p:cNvPr id="3490" name="Freeform: Shape 3489">
              <a:extLst>
                <a:ext uri="{FF2B5EF4-FFF2-40B4-BE49-F238E27FC236}">
                  <a16:creationId xmlns:a16="http://schemas.microsoft.com/office/drawing/2014/main" id="{8104D707-5B2E-0691-221D-48E869489F3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91" name="Group 3490">
              <a:extLst>
                <a:ext uri="{FF2B5EF4-FFF2-40B4-BE49-F238E27FC236}">
                  <a16:creationId xmlns:a16="http://schemas.microsoft.com/office/drawing/2014/main" id="{44082BA6-30EC-B81D-621A-285390CA64A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92" name="Group 3491">
                <a:extLst>
                  <a:ext uri="{FF2B5EF4-FFF2-40B4-BE49-F238E27FC236}">
                    <a16:creationId xmlns:a16="http://schemas.microsoft.com/office/drawing/2014/main" id="{A34E30F9-A850-AA1C-5934-2333D2623B0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97" name="Teardrop 3496">
                  <a:extLst>
                    <a:ext uri="{FF2B5EF4-FFF2-40B4-BE49-F238E27FC236}">
                      <a16:creationId xmlns:a16="http://schemas.microsoft.com/office/drawing/2014/main" id="{E78DD4BF-3097-BA8E-6410-CEFF0F20608F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8" name="Teardrop 3497">
                  <a:extLst>
                    <a:ext uri="{FF2B5EF4-FFF2-40B4-BE49-F238E27FC236}">
                      <a16:creationId xmlns:a16="http://schemas.microsoft.com/office/drawing/2014/main" id="{A2BD2E00-B7E0-34B7-C210-3D7397AAC69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9" name="Teardrop 3498">
                  <a:extLst>
                    <a:ext uri="{FF2B5EF4-FFF2-40B4-BE49-F238E27FC236}">
                      <a16:creationId xmlns:a16="http://schemas.microsoft.com/office/drawing/2014/main" id="{73A763FF-0205-87E8-BE8D-F2641F5175C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93" name="Group 3492">
                <a:extLst>
                  <a:ext uri="{FF2B5EF4-FFF2-40B4-BE49-F238E27FC236}">
                    <a16:creationId xmlns:a16="http://schemas.microsoft.com/office/drawing/2014/main" id="{DA6BC103-63BF-0FDF-694A-A79DDDCBAA6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94" name="Teardrop 3493">
                  <a:extLst>
                    <a:ext uri="{FF2B5EF4-FFF2-40B4-BE49-F238E27FC236}">
                      <a16:creationId xmlns:a16="http://schemas.microsoft.com/office/drawing/2014/main" id="{C0E0B758-CC2D-BAF8-09EF-9FFC89C0E87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5" name="Teardrop 3494">
                  <a:extLst>
                    <a:ext uri="{FF2B5EF4-FFF2-40B4-BE49-F238E27FC236}">
                      <a16:creationId xmlns:a16="http://schemas.microsoft.com/office/drawing/2014/main" id="{5484D26A-EFE5-DE5A-7D33-61ED6978778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6" name="Teardrop 3495">
                  <a:extLst>
                    <a:ext uri="{FF2B5EF4-FFF2-40B4-BE49-F238E27FC236}">
                      <a16:creationId xmlns:a16="http://schemas.microsoft.com/office/drawing/2014/main" id="{F3147A34-85E8-4F1C-E830-29AEBD586F0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11" name="Group 3510">
            <a:extLst>
              <a:ext uri="{FF2B5EF4-FFF2-40B4-BE49-F238E27FC236}">
                <a16:creationId xmlns:a16="http://schemas.microsoft.com/office/drawing/2014/main" id="{88FDA9E0-9089-DB8B-585B-DE7F774BF5B8}"/>
              </a:ext>
            </a:extLst>
          </p:cNvPr>
          <p:cNvGrpSpPr/>
          <p:nvPr/>
        </p:nvGrpSpPr>
        <p:grpSpPr>
          <a:xfrm>
            <a:off x="10194256" y="4060051"/>
            <a:ext cx="694266" cy="694836"/>
            <a:chOff x="544075" y="3049994"/>
            <a:chExt cx="2668124" cy="2450384"/>
          </a:xfrm>
        </p:grpSpPr>
        <p:sp>
          <p:nvSpPr>
            <p:cNvPr id="3512" name="Freeform: Shape 3511">
              <a:extLst>
                <a:ext uri="{FF2B5EF4-FFF2-40B4-BE49-F238E27FC236}">
                  <a16:creationId xmlns:a16="http://schemas.microsoft.com/office/drawing/2014/main" id="{05B230BB-E6D9-3211-040C-65079F0F64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13" name="Group 3512">
              <a:extLst>
                <a:ext uri="{FF2B5EF4-FFF2-40B4-BE49-F238E27FC236}">
                  <a16:creationId xmlns:a16="http://schemas.microsoft.com/office/drawing/2014/main" id="{3EECAF8A-A6EC-D3B5-E643-0758F11F48FB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14" name="Group 3513">
                <a:extLst>
                  <a:ext uri="{FF2B5EF4-FFF2-40B4-BE49-F238E27FC236}">
                    <a16:creationId xmlns:a16="http://schemas.microsoft.com/office/drawing/2014/main" id="{AF263039-CC6B-6775-0960-44891507DF6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19" name="Teardrop 3518">
                  <a:extLst>
                    <a:ext uri="{FF2B5EF4-FFF2-40B4-BE49-F238E27FC236}">
                      <a16:creationId xmlns:a16="http://schemas.microsoft.com/office/drawing/2014/main" id="{0144D323-CC98-03B6-0FDA-34F81BBE6C6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0" name="Teardrop 3519">
                  <a:extLst>
                    <a:ext uri="{FF2B5EF4-FFF2-40B4-BE49-F238E27FC236}">
                      <a16:creationId xmlns:a16="http://schemas.microsoft.com/office/drawing/2014/main" id="{A9CA201B-D7A8-F90C-4680-7EE3279A953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1" name="Teardrop 3520">
                  <a:extLst>
                    <a:ext uri="{FF2B5EF4-FFF2-40B4-BE49-F238E27FC236}">
                      <a16:creationId xmlns:a16="http://schemas.microsoft.com/office/drawing/2014/main" id="{C44F823F-647D-53A1-5BB6-71DDA73A79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15" name="Group 3514">
                <a:extLst>
                  <a:ext uri="{FF2B5EF4-FFF2-40B4-BE49-F238E27FC236}">
                    <a16:creationId xmlns:a16="http://schemas.microsoft.com/office/drawing/2014/main" id="{C71418B3-4CAC-E160-0898-F4924C40B9A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16" name="Teardrop 3515">
                  <a:extLst>
                    <a:ext uri="{FF2B5EF4-FFF2-40B4-BE49-F238E27FC236}">
                      <a16:creationId xmlns:a16="http://schemas.microsoft.com/office/drawing/2014/main" id="{46965328-FD24-1B30-0C8F-18A004704F4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17" name="Teardrop 3516">
                  <a:extLst>
                    <a:ext uri="{FF2B5EF4-FFF2-40B4-BE49-F238E27FC236}">
                      <a16:creationId xmlns:a16="http://schemas.microsoft.com/office/drawing/2014/main" id="{C34831A9-3595-5853-3D4A-29A22A46B98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18" name="Teardrop 3517">
                  <a:extLst>
                    <a:ext uri="{FF2B5EF4-FFF2-40B4-BE49-F238E27FC236}">
                      <a16:creationId xmlns:a16="http://schemas.microsoft.com/office/drawing/2014/main" id="{07043124-D6C5-DD73-FD1C-BB68394850B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22" name="Group 3521">
            <a:extLst>
              <a:ext uri="{FF2B5EF4-FFF2-40B4-BE49-F238E27FC236}">
                <a16:creationId xmlns:a16="http://schemas.microsoft.com/office/drawing/2014/main" id="{F0C3158E-2E05-2074-EB67-C28CD705989C}"/>
              </a:ext>
            </a:extLst>
          </p:cNvPr>
          <p:cNvGrpSpPr/>
          <p:nvPr/>
        </p:nvGrpSpPr>
        <p:grpSpPr>
          <a:xfrm>
            <a:off x="11009119" y="3681029"/>
            <a:ext cx="694266" cy="694836"/>
            <a:chOff x="544075" y="3049994"/>
            <a:chExt cx="2668124" cy="2450384"/>
          </a:xfrm>
        </p:grpSpPr>
        <p:sp>
          <p:nvSpPr>
            <p:cNvPr id="3523" name="Freeform: Shape 3522">
              <a:extLst>
                <a:ext uri="{FF2B5EF4-FFF2-40B4-BE49-F238E27FC236}">
                  <a16:creationId xmlns:a16="http://schemas.microsoft.com/office/drawing/2014/main" id="{003B72D2-5CDA-B03B-F6E4-D5E043330BE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24" name="Group 3523">
              <a:extLst>
                <a:ext uri="{FF2B5EF4-FFF2-40B4-BE49-F238E27FC236}">
                  <a16:creationId xmlns:a16="http://schemas.microsoft.com/office/drawing/2014/main" id="{07DD7BC7-ED93-049A-0ED6-F8F8BFCE5CD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25" name="Group 3524">
                <a:extLst>
                  <a:ext uri="{FF2B5EF4-FFF2-40B4-BE49-F238E27FC236}">
                    <a16:creationId xmlns:a16="http://schemas.microsoft.com/office/drawing/2014/main" id="{DF9127B7-C85F-2B3E-2C60-4FDBFDF7999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30" name="Teardrop 3529">
                  <a:extLst>
                    <a:ext uri="{FF2B5EF4-FFF2-40B4-BE49-F238E27FC236}">
                      <a16:creationId xmlns:a16="http://schemas.microsoft.com/office/drawing/2014/main" id="{6551489B-E2F6-06D7-0FA5-56854EBF323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31" name="Teardrop 3530">
                  <a:extLst>
                    <a:ext uri="{FF2B5EF4-FFF2-40B4-BE49-F238E27FC236}">
                      <a16:creationId xmlns:a16="http://schemas.microsoft.com/office/drawing/2014/main" id="{AF6A2B60-7F7C-D579-11D1-1DC24D6A8E4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2" name="Teardrop 3531">
                  <a:extLst>
                    <a:ext uri="{FF2B5EF4-FFF2-40B4-BE49-F238E27FC236}">
                      <a16:creationId xmlns:a16="http://schemas.microsoft.com/office/drawing/2014/main" id="{A17EDD49-AB63-62F7-0C8A-43B9CB0C4DF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26" name="Group 3525">
                <a:extLst>
                  <a:ext uri="{FF2B5EF4-FFF2-40B4-BE49-F238E27FC236}">
                    <a16:creationId xmlns:a16="http://schemas.microsoft.com/office/drawing/2014/main" id="{E9BC3842-3CD2-F57D-C202-DFCCBA9E89B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27" name="Teardrop 3526">
                  <a:extLst>
                    <a:ext uri="{FF2B5EF4-FFF2-40B4-BE49-F238E27FC236}">
                      <a16:creationId xmlns:a16="http://schemas.microsoft.com/office/drawing/2014/main" id="{6C65D705-3DB2-303B-CEDF-672037B584CE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8" name="Teardrop 3527">
                  <a:extLst>
                    <a:ext uri="{FF2B5EF4-FFF2-40B4-BE49-F238E27FC236}">
                      <a16:creationId xmlns:a16="http://schemas.microsoft.com/office/drawing/2014/main" id="{8BE0CE29-CC56-69AF-62AC-677B3EE4802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9" name="Teardrop 3528">
                  <a:extLst>
                    <a:ext uri="{FF2B5EF4-FFF2-40B4-BE49-F238E27FC236}">
                      <a16:creationId xmlns:a16="http://schemas.microsoft.com/office/drawing/2014/main" id="{363AE67E-45A5-09AF-8B04-5500E108496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33" name="Group 3532">
            <a:extLst>
              <a:ext uri="{FF2B5EF4-FFF2-40B4-BE49-F238E27FC236}">
                <a16:creationId xmlns:a16="http://schemas.microsoft.com/office/drawing/2014/main" id="{DBF61172-F48A-2B3F-C205-AE7D99BDD012}"/>
              </a:ext>
            </a:extLst>
          </p:cNvPr>
          <p:cNvGrpSpPr/>
          <p:nvPr/>
        </p:nvGrpSpPr>
        <p:grpSpPr>
          <a:xfrm>
            <a:off x="11611943" y="4249506"/>
            <a:ext cx="694266" cy="694836"/>
            <a:chOff x="544075" y="3049994"/>
            <a:chExt cx="2668124" cy="2450384"/>
          </a:xfrm>
        </p:grpSpPr>
        <p:sp>
          <p:nvSpPr>
            <p:cNvPr id="3534" name="Freeform: Shape 3533">
              <a:extLst>
                <a:ext uri="{FF2B5EF4-FFF2-40B4-BE49-F238E27FC236}">
                  <a16:creationId xmlns:a16="http://schemas.microsoft.com/office/drawing/2014/main" id="{C512F343-F88D-388E-351C-7AA0780D23DD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35" name="Group 3534">
              <a:extLst>
                <a:ext uri="{FF2B5EF4-FFF2-40B4-BE49-F238E27FC236}">
                  <a16:creationId xmlns:a16="http://schemas.microsoft.com/office/drawing/2014/main" id="{37E42F68-C3C5-BB93-8454-1723A35F7A2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36" name="Group 3535">
                <a:extLst>
                  <a:ext uri="{FF2B5EF4-FFF2-40B4-BE49-F238E27FC236}">
                    <a16:creationId xmlns:a16="http://schemas.microsoft.com/office/drawing/2014/main" id="{2F0A8334-77B8-BF75-7242-7EE6E7A96693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41" name="Teardrop 3540">
                  <a:extLst>
                    <a:ext uri="{FF2B5EF4-FFF2-40B4-BE49-F238E27FC236}">
                      <a16:creationId xmlns:a16="http://schemas.microsoft.com/office/drawing/2014/main" id="{D26E8569-5A79-F57D-2FC8-9480A0D174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2" name="Teardrop 3541">
                  <a:extLst>
                    <a:ext uri="{FF2B5EF4-FFF2-40B4-BE49-F238E27FC236}">
                      <a16:creationId xmlns:a16="http://schemas.microsoft.com/office/drawing/2014/main" id="{B7AF0EFD-E48E-73F1-8767-386BAD7F77B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43" name="Teardrop 3542">
                  <a:extLst>
                    <a:ext uri="{FF2B5EF4-FFF2-40B4-BE49-F238E27FC236}">
                      <a16:creationId xmlns:a16="http://schemas.microsoft.com/office/drawing/2014/main" id="{56A4A4A0-DB74-4B2F-CB01-711F4AD7A59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37" name="Group 3536">
                <a:extLst>
                  <a:ext uri="{FF2B5EF4-FFF2-40B4-BE49-F238E27FC236}">
                    <a16:creationId xmlns:a16="http://schemas.microsoft.com/office/drawing/2014/main" id="{FDBDD09B-697C-CFDD-C292-C00B573C9A0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38" name="Teardrop 3537">
                  <a:extLst>
                    <a:ext uri="{FF2B5EF4-FFF2-40B4-BE49-F238E27FC236}">
                      <a16:creationId xmlns:a16="http://schemas.microsoft.com/office/drawing/2014/main" id="{385C8F92-44DA-DEBC-5DC0-305DB0692DF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9" name="Teardrop 3538">
                  <a:extLst>
                    <a:ext uri="{FF2B5EF4-FFF2-40B4-BE49-F238E27FC236}">
                      <a16:creationId xmlns:a16="http://schemas.microsoft.com/office/drawing/2014/main" id="{D0FD5444-8128-433C-F7FE-2D79DBADE05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0" name="Teardrop 3539">
                  <a:extLst>
                    <a:ext uri="{FF2B5EF4-FFF2-40B4-BE49-F238E27FC236}">
                      <a16:creationId xmlns:a16="http://schemas.microsoft.com/office/drawing/2014/main" id="{F38B4B07-1F56-919C-D4EC-1BE84F174AA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44" name="Group 3543">
            <a:extLst>
              <a:ext uri="{FF2B5EF4-FFF2-40B4-BE49-F238E27FC236}">
                <a16:creationId xmlns:a16="http://schemas.microsoft.com/office/drawing/2014/main" id="{3D638EED-2B97-9D9C-4810-3943659D077A}"/>
              </a:ext>
            </a:extLst>
          </p:cNvPr>
          <p:cNvGrpSpPr/>
          <p:nvPr/>
        </p:nvGrpSpPr>
        <p:grpSpPr>
          <a:xfrm>
            <a:off x="11398803" y="4867172"/>
            <a:ext cx="694266" cy="694836"/>
            <a:chOff x="544075" y="3049994"/>
            <a:chExt cx="2668124" cy="2450384"/>
          </a:xfrm>
        </p:grpSpPr>
        <p:sp>
          <p:nvSpPr>
            <p:cNvPr id="3545" name="Freeform: Shape 3544">
              <a:extLst>
                <a:ext uri="{FF2B5EF4-FFF2-40B4-BE49-F238E27FC236}">
                  <a16:creationId xmlns:a16="http://schemas.microsoft.com/office/drawing/2014/main" id="{95E5B839-78BD-4630-402A-3CB28C4AA1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46" name="Group 3545">
              <a:extLst>
                <a:ext uri="{FF2B5EF4-FFF2-40B4-BE49-F238E27FC236}">
                  <a16:creationId xmlns:a16="http://schemas.microsoft.com/office/drawing/2014/main" id="{D3BCCCA8-E311-157B-1FC0-435C6A5637D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47" name="Group 3546">
                <a:extLst>
                  <a:ext uri="{FF2B5EF4-FFF2-40B4-BE49-F238E27FC236}">
                    <a16:creationId xmlns:a16="http://schemas.microsoft.com/office/drawing/2014/main" id="{6EB32AA7-71E6-52FB-D699-4D33C96C7E8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52" name="Teardrop 3551">
                  <a:extLst>
                    <a:ext uri="{FF2B5EF4-FFF2-40B4-BE49-F238E27FC236}">
                      <a16:creationId xmlns:a16="http://schemas.microsoft.com/office/drawing/2014/main" id="{B78A3D6E-FB43-60A6-A12B-8D819CF871B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3" name="Teardrop 3552">
                  <a:extLst>
                    <a:ext uri="{FF2B5EF4-FFF2-40B4-BE49-F238E27FC236}">
                      <a16:creationId xmlns:a16="http://schemas.microsoft.com/office/drawing/2014/main" id="{BCD8737F-47AE-B588-A90F-B272DE28063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4" name="Teardrop 3553">
                  <a:extLst>
                    <a:ext uri="{FF2B5EF4-FFF2-40B4-BE49-F238E27FC236}">
                      <a16:creationId xmlns:a16="http://schemas.microsoft.com/office/drawing/2014/main" id="{81DB2D27-21AB-D6FA-F64C-8347536B9DA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48" name="Group 3547">
                <a:extLst>
                  <a:ext uri="{FF2B5EF4-FFF2-40B4-BE49-F238E27FC236}">
                    <a16:creationId xmlns:a16="http://schemas.microsoft.com/office/drawing/2014/main" id="{CCE496C7-DAAA-6C5F-671F-68C9F1EA1E4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49" name="Teardrop 3548">
                  <a:extLst>
                    <a:ext uri="{FF2B5EF4-FFF2-40B4-BE49-F238E27FC236}">
                      <a16:creationId xmlns:a16="http://schemas.microsoft.com/office/drawing/2014/main" id="{A7454C36-7B02-87D0-3ABA-97283623206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0" name="Teardrop 3549">
                  <a:extLst>
                    <a:ext uri="{FF2B5EF4-FFF2-40B4-BE49-F238E27FC236}">
                      <a16:creationId xmlns:a16="http://schemas.microsoft.com/office/drawing/2014/main" id="{8AFA3EA8-3056-5448-BF36-25DAC951C38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1" name="Teardrop 3550">
                  <a:extLst>
                    <a:ext uri="{FF2B5EF4-FFF2-40B4-BE49-F238E27FC236}">
                      <a16:creationId xmlns:a16="http://schemas.microsoft.com/office/drawing/2014/main" id="{0C388715-E274-E57F-2657-C65BD852374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55" name="Group 3554">
            <a:extLst>
              <a:ext uri="{FF2B5EF4-FFF2-40B4-BE49-F238E27FC236}">
                <a16:creationId xmlns:a16="http://schemas.microsoft.com/office/drawing/2014/main" id="{8FF10A86-9B2B-226D-2C0D-789F4D8D4129}"/>
              </a:ext>
            </a:extLst>
          </p:cNvPr>
          <p:cNvGrpSpPr/>
          <p:nvPr/>
        </p:nvGrpSpPr>
        <p:grpSpPr>
          <a:xfrm>
            <a:off x="10057168" y="2590616"/>
            <a:ext cx="694266" cy="694836"/>
            <a:chOff x="544075" y="3049994"/>
            <a:chExt cx="2668124" cy="2450384"/>
          </a:xfrm>
        </p:grpSpPr>
        <p:sp>
          <p:nvSpPr>
            <p:cNvPr id="3556" name="Freeform: Shape 3555">
              <a:extLst>
                <a:ext uri="{FF2B5EF4-FFF2-40B4-BE49-F238E27FC236}">
                  <a16:creationId xmlns:a16="http://schemas.microsoft.com/office/drawing/2014/main" id="{B4607F07-F6BF-4857-5E3E-8D4587560F2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557" name="Group 3556">
              <a:extLst>
                <a:ext uri="{FF2B5EF4-FFF2-40B4-BE49-F238E27FC236}">
                  <a16:creationId xmlns:a16="http://schemas.microsoft.com/office/drawing/2014/main" id="{1041BB34-5143-D524-4A0D-C68D820C64C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58" name="Group 3557">
                <a:extLst>
                  <a:ext uri="{FF2B5EF4-FFF2-40B4-BE49-F238E27FC236}">
                    <a16:creationId xmlns:a16="http://schemas.microsoft.com/office/drawing/2014/main" id="{897A8968-E969-ACFF-6680-6EF60A6C9BC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63" name="Teardrop 3562">
                  <a:extLst>
                    <a:ext uri="{FF2B5EF4-FFF2-40B4-BE49-F238E27FC236}">
                      <a16:creationId xmlns:a16="http://schemas.microsoft.com/office/drawing/2014/main" id="{C6C2565A-B49D-DDDE-895A-D062B36B7E47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4" name="Teardrop 3563">
                  <a:extLst>
                    <a:ext uri="{FF2B5EF4-FFF2-40B4-BE49-F238E27FC236}">
                      <a16:creationId xmlns:a16="http://schemas.microsoft.com/office/drawing/2014/main" id="{14B9AB3D-C8A4-AC88-0B25-CEFACD96274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5" name="Teardrop 3564">
                  <a:extLst>
                    <a:ext uri="{FF2B5EF4-FFF2-40B4-BE49-F238E27FC236}">
                      <a16:creationId xmlns:a16="http://schemas.microsoft.com/office/drawing/2014/main" id="{3904AFE5-0933-5577-E198-3382F2835F6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59" name="Group 3558">
                <a:extLst>
                  <a:ext uri="{FF2B5EF4-FFF2-40B4-BE49-F238E27FC236}">
                    <a16:creationId xmlns:a16="http://schemas.microsoft.com/office/drawing/2014/main" id="{26223171-E04E-0A68-9F5C-0DF4A4D4CF7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60" name="Teardrop 3559">
                  <a:extLst>
                    <a:ext uri="{FF2B5EF4-FFF2-40B4-BE49-F238E27FC236}">
                      <a16:creationId xmlns:a16="http://schemas.microsoft.com/office/drawing/2014/main" id="{1648C58D-8B3F-F76D-4246-1C997E71A70C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1" name="Teardrop 3560">
                  <a:extLst>
                    <a:ext uri="{FF2B5EF4-FFF2-40B4-BE49-F238E27FC236}">
                      <a16:creationId xmlns:a16="http://schemas.microsoft.com/office/drawing/2014/main" id="{C0E55B66-1C7B-E6F8-BFFC-BB99647C17B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2" name="Teardrop 3561">
                  <a:extLst>
                    <a:ext uri="{FF2B5EF4-FFF2-40B4-BE49-F238E27FC236}">
                      <a16:creationId xmlns:a16="http://schemas.microsoft.com/office/drawing/2014/main" id="{4F83C531-88AB-B74F-803B-991BF7A4498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66" name="Group 3565">
            <a:extLst>
              <a:ext uri="{FF2B5EF4-FFF2-40B4-BE49-F238E27FC236}">
                <a16:creationId xmlns:a16="http://schemas.microsoft.com/office/drawing/2014/main" id="{98F2CBC7-DFAA-DA2D-E75F-15B84EDEBBB5}"/>
              </a:ext>
            </a:extLst>
          </p:cNvPr>
          <p:cNvGrpSpPr/>
          <p:nvPr/>
        </p:nvGrpSpPr>
        <p:grpSpPr>
          <a:xfrm>
            <a:off x="9927480" y="1787072"/>
            <a:ext cx="694266" cy="694836"/>
            <a:chOff x="544075" y="3049994"/>
            <a:chExt cx="2668124" cy="2450384"/>
          </a:xfrm>
        </p:grpSpPr>
        <p:sp>
          <p:nvSpPr>
            <p:cNvPr id="3567" name="Freeform: Shape 3566">
              <a:extLst>
                <a:ext uri="{FF2B5EF4-FFF2-40B4-BE49-F238E27FC236}">
                  <a16:creationId xmlns:a16="http://schemas.microsoft.com/office/drawing/2014/main" id="{22C0F082-A160-1F74-3D87-4F195B3764E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68" name="Group 3567">
              <a:extLst>
                <a:ext uri="{FF2B5EF4-FFF2-40B4-BE49-F238E27FC236}">
                  <a16:creationId xmlns:a16="http://schemas.microsoft.com/office/drawing/2014/main" id="{E76890F6-35FD-6A8F-6775-B2F4D5437BE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69" name="Group 3568">
                <a:extLst>
                  <a:ext uri="{FF2B5EF4-FFF2-40B4-BE49-F238E27FC236}">
                    <a16:creationId xmlns:a16="http://schemas.microsoft.com/office/drawing/2014/main" id="{801C2ECB-C10D-9989-B91F-0703DF9E49E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74" name="Teardrop 3573">
                  <a:extLst>
                    <a:ext uri="{FF2B5EF4-FFF2-40B4-BE49-F238E27FC236}">
                      <a16:creationId xmlns:a16="http://schemas.microsoft.com/office/drawing/2014/main" id="{E6D932BC-04A7-5216-4966-EB6AF43AF9E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5" name="Teardrop 3574">
                  <a:extLst>
                    <a:ext uri="{FF2B5EF4-FFF2-40B4-BE49-F238E27FC236}">
                      <a16:creationId xmlns:a16="http://schemas.microsoft.com/office/drawing/2014/main" id="{3EB438BD-3130-638A-57B4-D5F276DDAD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6" name="Teardrop 3575">
                  <a:extLst>
                    <a:ext uri="{FF2B5EF4-FFF2-40B4-BE49-F238E27FC236}">
                      <a16:creationId xmlns:a16="http://schemas.microsoft.com/office/drawing/2014/main" id="{771F3B35-2D22-23AD-C7C4-5F60A08C200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70" name="Group 3569">
                <a:extLst>
                  <a:ext uri="{FF2B5EF4-FFF2-40B4-BE49-F238E27FC236}">
                    <a16:creationId xmlns:a16="http://schemas.microsoft.com/office/drawing/2014/main" id="{1C5163A5-1D80-F1CE-AEBB-1A1F3C19D61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71" name="Teardrop 3570">
                  <a:extLst>
                    <a:ext uri="{FF2B5EF4-FFF2-40B4-BE49-F238E27FC236}">
                      <a16:creationId xmlns:a16="http://schemas.microsoft.com/office/drawing/2014/main" id="{3606C9EE-7C82-A5F2-5B5D-AB6198B0B63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2" name="Teardrop 3571">
                  <a:extLst>
                    <a:ext uri="{FF2B5EF4-FFF2-40B4-BE49-F238E27FC236}">
                      <a16:creationId xmlns:a16="http://schemas.microsoft.com/office/drawing/2014/main" id="{27886D8C-A88F-B042-723E-B556258541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3" name="Teardrop 3572">
                  <a:extLst>
                    <a:ext uri="{FF2B5EF4-FFF2-40B4-BE49-F238E27FC236}">
                      <a16:creationId xmlns:a16="http://schemas.microsoft.com/office/drawing/2014/main" id="{66315D75-E91C-F1A6-BC88-40F31759F11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88" name="Group 3587">
            <a:extLst>
              <a:ext uri="{FF2B5EF4-FFF2-40B4-BE49-F238E27FC236}">
                <a16:creationId xmlns:a16="http://schemas.microsoft.com/office/drawing/2014/main" id="{30FB37D9-270E-44BD-544F-FC5818533555}"/>
              </a:ext>
            </a:extLst>
          </p:cNvPr>
          <p:cNvGrpSpPr/>
          <p:nvPr/>
        </p:nvGrpSpPr>
        <p:grpSpPr>
          <a:xfrm>
            <a:off x="9899069" y="3310871"/>
            <a:ext cx="694266" cy="694836"/>
            <a:chOff x="544075" y="3049994"/>
            <a:chExt cx="2668124" cy="2450384"/>
          </a:xfrm>
        </p:grpSpPr>
        <p:sp>
          <p:nvSpPr>
            <p:cNvPr id="3589" name="Freeform: Shape 3588">
              <a:extLst>
                <a:ext uri="{FF2B5EF4-FFF2-40B4-BE49-F238E27FC236}">
                  <a16:creationId xmlns:a16="http://schemas.microsoft.com/office/drawing/2014/main" id="{CE5E25B7-1772-C13D-5B96-8A3F960B27F5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90" name="Group 3589">
              <a:extLst>
                <a:ext uri="{FF2B5EF4-FFF2-40B4-BE49-F238E27FC236}">
                  <a16:creationId xmlns:a16="http://schemas.microsoft.com/office/drawing/2014/main" id="{8D414B2E-BF9A-8C54-0EDE-4127C1BD0707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91" name="Group 3590">
                <a:extLst>
                  <a:ext uri="{FF2B5EF4-FFF2-40B4-BE49-F238E27FC236}">
                    <a16:creationId xmlns:a16="http://schemas.microsoft.com/office/drawing/2014/main" id="{32932E2C-820D-31D5-EFAE-58C701F6F9C8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96" name="Teardrop 3595">
                  <a:extLst>
                    <a:ext uri="{FF2B5EF4-FFF2-40B4-BE49-F238E27FC236}">
                      <a16:creationId xmlns:a16="http://schemas.microsoft.com/office/drawing/2014/main" id="{0656AC43-ECBA-73E2-53C2-8C1B6A3465F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7" name="Teardrop 3596">
                  <a:extLst>
                    <a:ext uri="{FF2B5EF4-FFF2-40B4-BE49-F238E27FC236}">
                      <a16:creationId xmlns:a16="http://schemas.microsoft.com/office/drawing/2014/main" id="{6EB56743-9ED8-5168-BC7E-E625E15E58F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8" name="Teardrop 3597">
                  <a:extLst>
                    <a:ext uri="{FF2B5EF4-FFF2-40B4-BE49-F238E27FC236}">
                      <a16:creationId xmlns:a16="http://schemas.microsoft.com/office/drawing/2014/main" id="{6E0ABA9D-1338-AB70-B64B-B588F4A304A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92" name="Group 3591">
                <a:extLst>
                  <a:ext uri="{FF2B5EF4-FFF2-40B4-BE49-F238E27FC236}">
                    <a16:creationId xmlns:a16="http://schemas.microsoft.com/office/drawing/2014/main" id="{FB53ECE5-B694-35B1-9D19-19EB4097144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93" name="Teardrop 3592">
                  <a:extLst>
                    <a:ext uri="{FF2B5EF4-FFF2-40B4-BE49-F238E27FC236}">
                      <a16:creationId xmlns:a16="http://schemas.microsoft.com/office/drawing/2014/main" id="{E2A6FC38-E8C1-841E-573D-D5FDE84D845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4" name="Teardrop 3593">
                  <a:extLst>
                    <a:ext uri="{FF2B5EF4-FFF2-40B4-BE49-F238E27FC236}">
                      <a16:creationId xmlns:a16="http://schemas.microsoft.com/office/drawing/2014/main" id="{39ACC65D-A1C3-17F3-4D0F-71D17C8E5E8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5" name="Teardrop 3594">
                  <a:extLst>
                    <a:ext uri="{FF2B5EF4-FFF2-40B4-BE49-F238E27FC236}">
                      <a16:creationId xmlns:a16="http://schemas.microsoft.com/office/drawing/2014/main" id="{E8137C5E-2571-01AE-B0EF-2E2992E4BC3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99" name="Group 3598">
            <a:extLst>
              <a:ext uri="{FF2B5EF4-FFF2-40B4-BE49-F238E27FC236}">
                <a16:creationId xmlns:a16="http://schemas.microsoft.com/office/drawing/2014/main" id="{4DFF9BAA-A7BD-3C7A-C9F7-4C7B207DC604}"/>
              </a:ext>
            </a:extLst>
          </p:cNvPr>
          <p:cNvGrpSpPr/>
          <p:nvPr/>
        </p:nvGrpSpPr>
        <p:grpSpPr>
          <a:xfrm>
            <a:off x="10486827" y="4868429"/>
            <a:ext cx="694266" cy="694836"/>
            <a:chOff x="544075" y="3049994"/>
            <a:chExt cx="2668124" cy="2450384"/>
          </a:xfrm>
        </p:grpSpPr>
        <p:sp>
          <p:nvSpPr>
            <p:cNvPr id="3600" name="Freeform: Shape 3599">
              <a:extLst>
                <a:ext uri="{FF2B5EF4-FFF2-40B4-BE49-F238E27FC236}">
                  <a16:creationId xmlns:a16="http://schemas.microsoft.com/office/drawing/2014/main" id="{2C38DFC0-0E6A-6EFE-5ABA-58A0F099038C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01" name="Group 3600">
              <a:extLst>
                <a:ext uri="{FF2B5EF4-FFF2-40B4-BE49-F238E27FC236}">
                  <a16:creationId xmlns:a16="http://schemas.microsoft.com/office/drawing/2014/main" id="{85C5058A-B5B1-46D0-377E-436F0E301DB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02" name="Group 3601">
                <a:extLst>
                  <a:ext uri="{FF2B5EF4-FFF2-40B4-BE49-F238E27FC236}">
                    <a16:creationId xmlns:a16="http://schemas.microsoft.com/office/drawing/2014/main" id="{CE252795-12D9-A8CE-F40E-EBA73CF690A6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07" name="Teardrop 3606">
                  <a:extLst>
                    <a:ext uri="{FF2B5EF4-FFF2-40B4-BE49-F238E27FC236}">
                      <a16:creationId xmlns:a16="http://schemas.microsoft.com/office/drawing/2014/main" id="{41C754F0-355A-7162-53D9-657D7386DE8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8" name="Teardrop 3607">
                  <a:extLst>
                    <a:ext uri="{FF2B5EF4-FFF2-40B4-BE49-F238E27FC236}">
                      <a16:creationId xmlns:a16="http://schemas.microsoft.com/office/drawing/2014/main" id="{1B403E16-34F2-EEF1-568E-46801978FE7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9" name="Teardrop 3608">
                  <a:extLst>
                    <a:ext uri="{FF2B5EF4-FFF2-40B4-BE49-F238E27FC236}">
                      <a16:creationId xmlns:a16="http://schemas.microsoft.com/office/drawing/2014/main" id="{C9C9B7CE-2C0F-E877-95B8-8EB557FAA55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03" name="Group 3602">
                <a:extLst>
                  <a:ext uri="{FF2B5EF4-FFF2-40B4-BE49-F238E27FC236}">
                    <a16:creationId xmlns:a16="http://schemas.microsoft.com/office/drawing/2014/main" id="{A37978D3-B93E-42EC-6D9A-7EE5D576CAF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04" name="Teardrop 3603">
                  <a:extLst>
                    <a:ext uri="{FF2B5EF4-FFF2-40B4-BE49-F238E27FC236}">
                      <a16:creationId xmlns:a16="http://schemas.microsoft.com/office/drawing/2014/main" id="{D24D5CA4-4073-D841-3761-DC8237B992D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5" name="Teardrop 3604">
                  <a:extLst>
                    <a:ext uri="{FF2B5EF4-FFF2-40B4-BE49-F238E27FC236}">
                      <a16:creationId xmlns:a16="http://schemas.microsoft.com/office/drawing/2014/main" id="{66D7F528-914C-FCE9-F409-05744521B39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6" name="Teardrop 3605">
                  <a:extLst>
                    <a:ext uri="{FF2B5EF4-FFF2-40B4-BE49-F238E27FC236}">
                      <a16:creationId xmlns:a16="http://schemas.microsoft.com/office/drawing/2014/main" id="{42CF1CAB-5B35-EBDB-BD02-F18B97FD534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10" name="Group 3609">
            <a:extLst>
              <a:ext uri="{FF2B5EF4-FFF2-40B4-BE49-F238E27FC236}">
                <a16:creationId xmlns:a16="http://schemas.microsoft.com/office/drawing/2014/main" id="{67950B7F-321C-3B8E-6E45-2B06C031F747}"/>
              </a:ext>
            </a:extLst>
          </p:cNvPr>
          <p:cNvGrpSpPr/>
          <p:nvPr/>
        </p:nvGrpSpPr>
        <p:grpSpPr>
          <a:xfrm>
            <a:off x="11731778" y="5559046"/>
            <a:ext cx="694266" cy="694836"/>
            <a:chOff x="544075" y="3049994"/>
            <a:chExt cx="2668124" cy="2450384"/>
          </a:xfrm>
        </p:grpSpPr>
        <p:sp>
          <p:nvSpPr>
            <p:cNvPr id="3611" name="Freeform: Shape 3610">
              <a:extLst>
                <a:ext uri="{FF2B5EF4-FFF2-40B4-BE49-F238E27FC236}">
                  <a16:creationId xmlns:a16="http://schemas.microsoft.com/office/drawing/2014/main" id="{9D3D727C-71B2-4F48-FB1B-864F1825B0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12" name="Group 3611">
              <a:extLst>
                <a:ext uri="{FF2B5EF4-FFF2-40B4-BE49-F238E27FC236}">
                  <a16:creationId xmlns:a16="http://schemas.microsoft.com/office/drawing/2014/main" id="{DC09E423-0CAB-4239-F8C1-7D7214B9EF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13" name="Group 3612">
                <a:extLst>
                  <a:ext uri="{FF2B5EF4-FFF2-40B4-BE49-F238E27FC236}">
                    <a16:creationId xmlns:a16="http://schemas.microsoft.com/office/drawing/2014/main" id="{6A95A5B4-6C45-B265-E8E9-3668E2D68BD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18" name="Teardrop 3617">
                  <a:extLst>
                    <a:ext uri="{FF2B5EF4-FFF2-40B4-BE49-F238E27FC236}">
                      <a16:creationId xmlns:a16="http://schemas.microsoft.com/office/drawing/2014/main" id="{420601A1-96C3-146A-1A8A-6D47BD526C96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9" name="Teardrop 3618">
                  <a:extLst>
                    <a:ext uri="{FF2B5EF4-FFF2-40B4-BE49-F238E27FC236}">
                      <a16:creationId xmlns:a16="http://schemas.microsoft.com/office/drawing/2014/main" id="{49734CD8-BB41-B832-4A1A-9EC73E36EEA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0" name="Teardrop 3619">
                  <a:extLst>
                    <a:ext uri="{FF2B5EF4-FFF2-40B4-BE49-F238E27FC236}">
                      <a16:creationId xmlns:a16="http://schemas.microsoft.com/office/drawing/2014/main" id="{2162EF89-146D-2A3C-F011-4FA29C9B9F4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14" name="Group 3613">
                <a:extLst>
                  <a:ext uri="{FF2B5EF4-FFF2-40B4-BE49-F238E27FC236}">
                    <a16:creationId xmlns:a16="http://schemas.microsoft.com/office/drawing/2014/main" id="{E60B9ED0-CD38-F197-965E-ACE3F9527D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15" name="Teardrop 3614">
                  <a:extLst>
                    <a:ext uri="{FF2B5EF4-FFF2-40B4-BE49-F238E27FC236}">
                      <a16:creationId xmlns:a16="http://schemas.microsoft.com/office/drawing/2014/main" id="{70F2BB50-6BDE-5F29-AE8A-14D2FD7A8B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16" name="Teardrop 3615">
                  <a:extLst>
                    <a:ext uri="{FF2B5EF4-FFF2-40B4-BE49-F238E27FC236}">
                      <a16:creationId xmlns:a16="http://schemas.microsoft.com/office/drawing/2014/main" id="{250E5115-DEF9-1D5E-15D4-DF8B8CC57DE5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7" name="Teardrop 3616">
                  <a:extLst>
                    <a:ext uri="{FF2B5EF4-FFF2-40B4-BE49-F238E27FC236}">
                      <a16:creationId xmlns:a16="http://schemas.microsoft.com/office/drawing/2014/main" id="{76AF91B0-D5D7-7280-3013-3816D8EB94B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21" name="Group 3620">
            <a:extLst>
              <a:ext uri="{FF2B5EF4-FFF2-40B4-BE49-F238E27FC236}">
                <a16:creationId xmlns:a16="http://schemas.microsoft.com/office/drawing/2014/main" id="{10DD36F7-3118-9F60-35D5-CB4DC74BD9E1}"/>
              </a:ext>
            </a:extLst>
          </p:cNvPr>
          <p:cNvGrpSpPr/>
          <p:nvPr/>
        </p:nvGrpSpPr>
        <p:grpSpPr>
          <a:xfrm>
            <a:off x="10959999" y="5532106"/>
            <a:ext cx="694266" cy="694836"/>
            <a:chOff x="544075" y="3049994"/>
            <a:chExt cx="2668124" cy="2450384"/>
          </a:xfrm>
        </p:grpSpPr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4B167260-F56B-C6D4-7859-FDDEE35D8D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23" name="Group 3622">
              <a:extLst>
                <a:ext uri="{FF2B5EF4-FFF2-40B4-BE49-F238E27FC236}">
                  <a16:creationId xmlns:a16="http://schemas.microsoft.com/office/drawing/2014/main" id="{CAAB6F0E-08B5-3157-3C66-6EF421A3ED9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24" name="Group 3623">
                <a:extLst>
                  <a:ext uri="{FF2B5EF4-FFF2-40B4-BE49-F238E27FC236}">
                    <a16:creationId xmlns:a16="http://schemas.microsoft.com/office/drawing/2014/main" id="{062A9535-638A-DC8E-B8FE-07E6390261D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29" name="Teardrop 3628">
                  <a:extLst>
                    <a:ext uri="{FF2B5EF4-FFF2-40B4-BE49-F238E27FC236}">
                      <a16:creationId xmlns:a16="http://schemas.microsoft.com/office/drawing/2014/main" id="{25406513-E93E-4727-F172-5C91CB9E644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0" name="Teardrop 3629">
                  <a:extLst>
                    <a:ext uri="{FF2B5EF4-FFF2-40B4-BE49-F238E27FC236}">
                      <a16:creationId xmlns:a16="http://schemas.microsoft.com/office/drawing/2014/main" id="{E6C75DCA-92C9-F940-B215-263ACCD3CCC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1" name="Teardrop 3630">
                  <a:extLst>
                    <a:ext uri="{FF2B5EF4-FFF2-40B4-BE49-F238E27FC236}">
                      <a16:creationId xmlns:a16="http://schemas.microsoft.com/office/drawing/2014/main" id="{86974C38-F0CA-82B2-BDE4-6549F6A5564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25" name="Group 3624">
                <a:extLst>
                  <a:ext uri="{FF2B5EF4-FFF2-40B4-BE49-F238E27FC236}">
                    <a16:creationId xmlns:a16="http://schemas.microsoft.com/office/drawing/2014/main" id="{4980EC86-9BD2-DB96-15EB-E05D6324ACE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26" name="Teardrop 3625">
                  <a:extLst>
                    <a:ext uri="{FF2B5EF4-FFF2-40B4-BE49-F238E27FC236}">
                      <a16:creationId xmlns:a16="http://schemas.microsoft.com/office/drawing/2014/main" id="{B94E054C-9EC9-174E-177A-9F1A925E2F4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7" name="Teardrop 3626">
                  <a:extLst>
                    <a:ext uri="{FF2B5EF4-FFF2-40B4-BE49-F238E27FC236}">
                      <a16:creationId xmlns:a16="http://schemas.microsoft.com/office/drawing/2014/main" id="{F8D8B46A-C84A-A6FB-19FF-1E3C1168495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28" name="Teardrop 3627">
                  <a:extLst>
                    <a:ext uri="{FF2B5EF4-FFF2-40B4-BE49-F238E27FC236}">
                      <a16:creationId xmlns:a16="http://schemas.microsoft.com/office/drawing/2014/main" id="{B692FDEE-1521-0ACA-E908-3BB496B8B58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32" name="Group 3631">
            <a:extLst>
              <a:ext uri="{FF2B5EF4-FFF2-40B4-BE49-F238E27FC236}">
                <a16:creationId xmlns:a16="http://schemas.microsoft.com/office/drawing/2014/main" id="{B5094347-5BD7-C96C-BA95-AB1BC924E20E}"/>
              </a:ext>
            </a:extLst>
          </p:cNvPr>
          <p:cNvGrpSpPr/>
          <p:nvPr/>
        </p:nvGrpSpPr>
        <p:grpSpPr>
          <a:xfrm>
            <a:off x="11612516" y="6230231"/>
            <a:ext cx="694266" cy="694836"/>
            <a:chOff x="544075" y="3049994"/>
            <a:chExt cx="2668124" cy="2450384"/>
          </a:xfrm>
        </p:grpSpPr>
        <p:sp>
          <p:nvSpPr>
            <p:cNvPr id="3633" name="Freeform: Shape 3632">
              <a:extLst>
                <a:ext uri="{FF2B5EF4-FFF2-40B4-BE49-F238E27FC236}">
                  <a16:creationId xmlns:a16="http://schemas.microsoft.com/office/drawing/2014/main" id="{ED12DE39-6E30-64BC-EC40-0A8DF938D80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34" name="Group 3633">
              <a:extLst>
                <a:ext uri="{FF2B5EF4-FFF2-40B4-BE49-F238E27FC236}">
                  <a16:creationId xmlns:a16="http://schemas.microsoft.com/office/drawing/2014/main" id="{F19A81A8-DE0B-3ABC-C2C0-E507A40DB4D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35" name="Group 3634">
                <a:extLst>
                  <a:ext uri="{FF2B5EF4-FFF2-40B4-BE49-F238E27FC236}">
                    <a16:creationId xmlns:a16="http://schemas.microsoft.com/office/drawing/2014/main" id="{C1EC6148-06F4-2B82-701A-46F11CA53E7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40" name="Teardrop 3639">
                  <a:extLst>
                    <a:ext uri="{FF2B5EF4-FFF2-40B4-BE49-F238E27FC236}">
                      <a16:creationId xmlns:a16="http://schemas.microsoft.com/office/drawing/2014/main" id="{E12F6FAF-5C40-05F1-CBA8-CD04225754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41" name="Teardrop 3640">
                  <a:extLst>
                    <a:ext uri="{FF2B5EF4-FFF2-40B4-BE49-F238E27FC236}">
                      <a16:creationId xmlns:a16="http://schemas.microsoft.com/office/drawing/2014/main" id="{789023A4-AFCA-A6A7-EC42-E7C18E3ABF1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2" name="Teardrop 3641">
                  <a:extLst>
                    <a:ext uri="{FF2B5EF4-FFF2-40B4-BE49-F238E27FC236}">
                      <a16:creationId xmlns:a16="http://schemas.microsoft.com/office/drawing/2014/main" id="{C672155F-8A96-D71B-8109-5DE38699C29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36" name="Group 3635">
                <a:extLst>
                  <a:ext uri="{FF2B5EF4-FFF2-40B4-BE49-F238E27FC236}">
                    <a16:creationId xmlns:a16="http://schemas.microsoft.com/office/drawing/2014/main" id="{705C4E5F-E5CA-4100-87AA-A627C96DAE8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37" name="Teardrop 3636">
                  <a:extLst>
                    <a:ext uri="{FF2B5EF4-FFF2-40B4-BE49-F238E27FC236}">
                      <a16:creationId xmlns:a16="http://schemas.microsoft.com/office/drawing/2014/main" id="{24F3DC04-A210-8C9B-68C3-727BC5BA3254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8" name="Teardrop 3637">
                  <a:extLst>
                    <a:ext uri="{FF2B5EF4-FFF2-40B4-BE49-F238E27FC236}">
                      <a16:creationId xmlns:a16="http://schemas.microsoft.com/office/drawing/2014/main" id="{DB97C21A-F96D-9F62-FEEB-4034D77CB3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9" name="Teardrop 3638">
                  <a:extLst>
                    <a:ext uri="{FF2B5EF4-FFF2-40B4-BE49-F238E27FC236}">
                      <a16:creationId xmlns:a16="http://schemas.microsoft.com/office/drawing/2014/main" id="{E7FD5428-B76F-8699-7D30-7216E2F6F99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87BDA9B5-FD10-F17D-7375-0F269150F2F7}"/>
              </a:ext>
            </a:extLst>
          </p:cNvPr>
          <p:cNvGrpSpPr/>
          <p:nvPr/>
        </p:nvGrpSpPr>
        <p:grpSpPr>
          <a:xfrm>
            <a:off x="10833960" y="6195047"/>
            <a:ext cx="694266" cy="694836"/>
            <a:chOff x="544075" y="3049994"/>
            <a:chExt cx="2668124" cy="2450384"/>
          </a:xfrm>
        </p:grpSpPr>
        <p:sp>
          <p:nvSpPr>
            <p:cNvPr id="3644" name="Freeform: Shape 3643">
              <a:extLst>
                <a:ext uri="{FF2B5EF4-FFF2-40B4-BE49-F238E27FC236}">
                  <a16:creationId xmlns:a16="http://schemas.microsoft.com/office/drawing/2014/main" id="{0721F6D5-0445-894A-CBF4-36991EF7312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45" name="Group 3644">
              <a:extLst>
                <a:ext uri="{FF2B5EF4-FFF2-40B4-BE49-F238E27FC236}">
                  <a16:creationId xmlns:a16="http://schemas.microsoft.com/office/drawing/2014/main" id="{39813174-AA84-7049-D9E6-0AB85CF5D82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46" name="Group 3645">
                <a:extLst>
                  <a:ext uri="{FF2B5EF4-FFF2-40B4-BE49-F238E27FC236}">
                    <a16:creationId xmlns:a16="http://schemas.microsoft.com/office/drawing/2014/main" id="{EAD7A046-77DF-8A8B-CBC6-7C95DD9B846F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51" name="Teardrop 3650">
                  <a:extLst>
                    <a:ext uri="{FF2B5EF4-FFF2-40B4-BE49-F238E27FC236}">
                      <a16:creationId xmlns:a16="http://schemas.microsoft.com/office/drawing/2014/main" id="{7C4E8BCF-DD7E-CD9B-CA88-C79E891678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2" name="Teardrop 3651">
                  <a:extLst>
                    <a:ext uri="{FF2B5EF4-FFF2-40B4-BE49-F238E27FC236}">
                      <a16:creationId xmlns:a16="http://schemas.microsoft.com/office/drawing/2014/main" id="{E7FF8DCA-038A-2955-245F-DECF2914FC8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53" name="Teardrop 3652">
                  <a:extLst>
                    <a:ext uri="{FF2B5EF4-FFF2-40B4-BE49-F238E27FC236}">
                      <a16:creationId xmlns:a16="http://schemas.microsoft.com/office/drawing/2014/main" id="{2D78D412-E46B-66FD-D380-9C6AE547A1C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47" name="Group 3646">
                <a:extLst>
                  <a:ext uri="{FF2B5EF4-FFF2-40B4-BE49-F238E27FC236}">
                    <a16:creationId xmlns:a16="http://schemas.microsoft.com/office/drawing/2014/main" id="{7D17DA78-6D33-4133-4007-4B673C7C281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48" name="Teardrop 3647">
                  <a:extLst>
                    <a:ext uri="{FF2B5EF4-FFF2-40B4-BE49-F238E27FC236}">
                      <a16:creationId xmlns:a16="http://schemas.microsoft.com/office/drawing/2014/main" id="{9F5898DE-B181-3675-8E24-A867DC6263E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9" name="Teardrop 3648">
                  <a:extLst>
                    <a:ext uri="{FF2B5EF4-FFF2-40B4-BE49-F238E27FC236}">
                      <a16:creationId xmlns:a16="http://schemas.microsoft.com/office/drawing/2014/main" id="{4E99EEA5-FEF2-4684-3AE8-D7484039086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0" name="Teardrop 3649">
                  <a:extLst>
                    <a:ext uri="{FF2B5EF4-FFF2-40B4-BE49-F238E27FC236}">
                      <a16:creationId xmlns:a16="http://schemas.microsoft.com/office/drawing/2014/main" id="{1A618997-BCB0-37A3-97A7-6437FE89726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54" name="Group 3653">
            <a:extLst>
              <a:ext uri="{FF2B5EF4-FFF2-40B4-BE49-F238E27FC236}">
                <a16:creationId xmlns:a16="http://schemas.microsoft.com/office/drawing/2014/main" id="{45D3A452-330F-8611-A2D4-489FE263C663}"/>
              </a:ext>
            </a:extLst>
          </p:cNvPr>
          <p:cNvGrpSpPr/>
          <p:nvPr/>
        </p:nvGrpSpPr>
        <p:grpSpPr>
          <a:xfrm>
            <a:off x="10115981" y="6163164"/>
            <a:ext cx="694266" cy="694836"/>
            <a:chOff x="544075" y="3049994"/>
            <a:chExt cx="2668124" cy="2450384"/>
          </a:xfrm>
        </p:grpSpPr>
        <p:sp>
          <p:nvSpPr>
            <p:cNvPr id="3655" name="Freeform: Shape 3654">
              <a:extLst>
                <a:ext uri="{FF2B5EF4-FFF2-40B4-BE49-F238E27FC236}">
                  <a16:creationId xmlns:a16="http://schemas.microsoft.com/office/drawing/2014/main" id="{24CC5999-E89F-EA07-C301-4339FCAA1F1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56" name="Group 3655">
              <a:extLst>
                <a:ext uri="{FF2B5EF4-FFF2-40B4-BE49-F238E27FC236}">
                  <a16:creationId xmlns:a16="http://schemas.microsoft.com/office/drawing/2014/main" id="{225A2735-A7F8-791E-7299-4654B3C7ED0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57" name="Group 3656">
                <a:extLst>
                  <a:ext uri="{FF2B5EF4-FFF2-40B4-BE49-F238E27FC236}">
                    <a16:creationId xmlns:a16="http://schemas.microsoft.com/office/drawing/2014/main" id="{F19ACDEA-34EA-DB57-0236-FE810CCF2F4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62" name="Teardrop 3661">
                  <a:extLst>
                    <a:ext uri="{FF2B5EF4-FFF2-40B4-BE49-F238E27FC236}">
                      <a16:creationId xmlns:a16="http://schemas.microsoft.com/office/drawing/2014/main" id="{2D55C459-B5D2-D711-2CCF-549D1EA9E52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3" name="Teardrop 3662">
                  <a:extLst>
                    <a:ext uri="{FF2B5EF4-FFF2-40B4-BE49-F238E27FC236}">
                      <a16:creationId xmlns:a16="http://schemas.microsoft.com/office/drawing/2014/main" id="{AC95377D-56E8-F515-C90D-817F5541EC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4" name="Teardrop 3663">
                  <a:extLst>
                    <a:ext uri="{FF2B5EF4-FFF2-40B4-BE49-F238E27FC236}">
                      <a16:creationId xmlns:a16="http://schemas.microsoft.com/office/drawing/2014/main" id="{3AE17D35-A283-05D9-7239-C4EC373052A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58" name="Group 3657">
                <a:extLst>
                  <a:ext uri="{FF2B5EF4-FFF2-40B4-BE49-F238E27FC236}">
                    <a16:creationId xmlns:a16="http://schemas.microsoft.com/office/drawing/2014/main" id="{5AE176D3-497B-EDBA-445A-6C53DD2C9C7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59" name="Teardrop 3658">
                  <a:extLst>
                    <a:ext uri="{FF2B5EF4-FFF2-40B4-BE49-F238E27FC236}">
                      <a16:creationId xmlns:a16="http://schemas.microsoft.com/office/drawing/2014/main" id="{51F3AE9C-2F61-212F-1475-F86D5692E63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0" name="Teardrop 3659">
                  <a:extLst>
                    <a:ext uri="{FF2B5EF4-FFF2-40B4-BE49-F238E27FC236}">
                      <a16:creationId xmlns:a16="http://schemas.microsoft.com/office/drawing/2014/main" id="{276BCB4F-9A7C-970B-3D70-38BF5AB24A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1" name="Teardrop 3660">
                  <a:extLst>
                    <a:ext uri="{FF2B5EF4-FFF2-40B4-BE49-F238E27FC236}">
                      <a16:creationId xmlns:a16="http://schemas.microsoft.com/office/drawing/2014/main" id="{FD48C801-4011-B735-63CB-0D3EA22A105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65" name="Group 3664">
            <a:extLst>
              <a:ext uri="{FF2B5EF4-FFF2-40B4-BE49-F238E27FC236}">
                <a16:creationId xmlns:a16="http://schemas.microsoft.com/office/drawing/2014/main" id="{73FDEB34-847A-5E6D-8F82-433D8A7B8855}"/>
              </a:ext>
            </a:extLst>
          </p:cNvPr>
          <p:cNvGrpSpPr/>
          <p:nvPr/>
        </p:nvGrpSpPr>
        <p:grpSpPr>
          <a:xfrm>
            <a:off x="10037706" y="5434190"/>
            <a:ext cx="694266" cy="694836"/>
            <a:chOff x="544075" y="3049994"/>
            <a:chExt cx="2668124" cy="2450384"/>
          </a:xfrm>
        </p:grpSpPr>
        <p:sp>
          <p:nvSpPr>
            <p:cNvPr id="3666" name="Freeform: Shape 3665">
              <a:extLst>
                <a:ext uri="{FF2B5EF4-FFF2-40B4-BE49-F238E27FC236}">
                  <a16:creationId xmlns:a16="http://schemas.microsoft.com/office/drawing/2014/main" id="{4F63AB2C-6E14-E75C-B130-96351C0C47B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67" name="Group 3666">
              <a:extLst>
                <a:ext uri="{FF2B5EF4-FFF2-40B4-BE49-F238E27FC236}">
                  <a16:creationId xmlns:a16="http://schemas.microsoft.com/office/drawing/2014/main" id="{BBF746B3-99D3-6583-FAD6-4D54BE9ED603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68" name="Group 3667">
                <a:extLst>
                  <a:ext uri="{FF2B5EF4-FFF2-40B4-BE49-F238E27FC236}">
                    <a16:creationId xmlns:a16="http://schemas.microsoft.com/office/drawing/2014/main" id="{9477289A-8A1A-13FD-01AA-E3D22F2B8BA1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73" name="Teardrop 3672">
                  <a:extLst>
                    <a:ext uri="{FF2B5EF4-FFF2-40B4-BE49-F238E27FC236}">
                      <a16:creationId xmlns:a16="http://schemas.microsoft.com/office/drawing/2014/main" id="{4CC2E517-B142-2D36-F8C5-271AB8A1210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4" name="Teardrop 3673">
                  <a:extLst>
                    <a:ext uri="{FF2B5EF4-FFF2-40B4-BE49-F238E27FC236}">
                      <a16:creationId xmlns:a16="http://schemas.microsoft.com/office/drawing/2014/main" id="{EB482B22-3365-EE57-38FA-BBEFA42630B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5" name="Teardrop 3674">
                  <a:extLst>
                    <a:ext uri="{FF2B5EF4-FFF2-40B4-BE49-F238E27FC236}">
                      <a16:creationId xmlns:a16="http://schemas.microsoft.com/office/drawing/2014/main" id="{CF99569B-48B0-5681-E1E3-2A2C16951E3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69" name="Group 3668">
                <a:extLst>
                  <a:ext uri="{FF2B5EF4-FFF2-40B4-BE49-F238E27FC236}">
                    <a16:creationId xmlns:a16="http://schemas.microsoft.com/office/drawing/2014/main" id="{A9D6547D-D3CD-CDBA-8C8A-DB02BFD8511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70" name="Teardrop 3669">
                  <a:extLst>
                    <a:ext uri="{FF2B5EF4-FFF2-40B4-BE49-F238E27FC236}">
                      <a16:creationId xmlns:a16="http://schemas.microsoft.com/office/drawing/2014/main" id="{97BBEDBB-26A1-784F-9E9E-B0486C7CD9B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1" name="Teardrop 3670">
                  <a:extLst>
                    <a:ext uri="{FF2B5EF4-FFF2-40B4-BE49-F238E27FC236}">
                      <a16:creationId xmlns:a16="http://schemas.microsoft.com/office/drawing/2014/main" id="{96899330-24AB-84DC-6E3B-76320AD3131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2" name="Teardrop 3671">
                  <a:extLst>
                    <a:ext uri="{FF2B5EF4-FFF2-40B4-BE49-F238E27FC236}">
                      <a16:creationId xmlns:a16="http://schemas.microsoft.com/office/drawing/2014/main" id="{FE8CC917-D4E8-08FE-12DD-74B5D07276A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76" name="Group 3675">
            <a:extLst>
              <a:ext uri="{FF2B5EF4-FFF2-40B4-BE49-F238E27FC236}">
                <a16:creationId xmlns:a16="http://schemas.microsoft.com/office/drawing/2014/main" id="{1B5B785A-2449-D7F9-CDC1-938D7EBE3925}"/>
              </a:ext>
            </a:extLst>
          </p:cNvPr>
          <p:cNvGrpSpPr/>
          <p:nvPr/>
        </p:nvGrpSpPr>
        <p:grpSpPr>
          <a:xfrm>
            <a:off x="9335727" y="6087679"/>
            <a:ext cx="694266" cy="694836"/>
            <a:chOff x="544075" y="3049994"/>
            <a:chExt cx="2668124" cy="2450384"/>
          </a:xfrm>
        </p:grpSpPr>
        <p:sp>
          <p:nvSpPr>
            <p:cNvPr id="3677" name="Freeform: Shape 3676">
              <a:extLst>
                <a:ext uri="{FF2B5EF4-FFF2-40B4-BE49-F238E27FC236}">
                  <a16:creationId xmlns:a16="http://schemas.microsoft.com/office/drawing/2014/main" id="{B213EC64-C1BE-4EEB-72F3-7413F800EF7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78" name="Group 3677">
              <a:extLst>
                <a:ext uri="{FF2B5EF4-FFF2-40B4-BE49-F238E27FC236}">
                  <a16:creationId xmlns:a16="http://schemas.microsoft.com/office/drawing/2014/main" id="{9335DFBE-2647-EF0E-02F2-E617E132E0F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79" name="Group 3678">
                <a:extLst>
                  <a:ext uri="{FF2B5EF4-FFF2-40B4-BE49-F238E27FC236}">
                    <a16:creationId xmlns:a16="http://schemas.microsoft.com/office/drawing/2014/main" id="{042103D6-83F8-0823-D1E3-63177C76C5C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84" name="Teardrop 3683">
                  <a:extLst>
                    <a:ext uri="{FF2B5EF4-FFF2-40B4-BE49-F238E27FC236}">
                      <a16:creationId xmlns:a16="http://schemas.microsoft.com/office/drawing/2014/main" id="{A579E4D3-AAE3-464C-16A2-DED50734EE9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5" name="Teardrop 3684">
                  <a:extLst>
                    <a:ext uri="{FF2B5EF4-FFF2-40B4-BE49-F238E27FC236}">
                      <a16:creationId xmlns:a16="http://schemas.microsoft.com/office/drawing/2014/main" id="{FE2B8566-8084-F31F-DACB-A2F338D111F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6" name="Teardrop 3685">
                  <a:extLst>
                    <a:ext uri="{FF2B5EF4-FFF2-40B4-BE49-F238E27FC236}">
                      <a16:creationId xmlns:a16="http://schemas.microsoft.com/office/drawing/2014/main" id="{73C50467-4734-F594-2408-25E1355891F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80" name="Group 3679">
                <a:extLst>
                  <a:ext uri="{FF2B5EF4-FFF2-40B4-BE49-F238E27FC236}">
                    <a16:creationId xmlns:a16="http://schemas.microsoft.com/office/drawing/2014/main" id="{2B2658D5-30F0-4F86-73E6-151549287923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81" name="Teardrop 3680">
                  <a:extLst>
                    <a:ext uri="{FF2B5EF4-FFF2-40B4-BE49-F238E27FC236}">
                      <a16:creationId xmlns:a16="http://schemas.microsoft.com/office/drawing/2014/main" id="{6F02E762-91E1-F86D-95ED-B7BB8A4E682F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2" name="Teardrop 3681">
                  <a:extLst>
                    <a:ext uri="{FF2B5EF4-FFF2-40B4-BE49-F238E27FC236}">
                      <a16:creationId xmlns:a16="http://schemas.microsoft.com/office/drawing/2014/main" id="{6A5ABBC8-F043-F5C4-7D9B-A0B69D2A2DB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3" name="Teardrop 3682">
                  <a:extLst>
                    <a:ext uri="{FF2B5EF4-FFF2-40B4-BE49-F238E27FC236}">
                      <a16:creationId xmlns:a16="http://schemas.microsoft.com/office/drawing/2014/main" id="{23D9F6F3-326C-0D4D-CDB7-2A40FCFA37E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87" name="Group 3686">
            <a:extLst>
              <a:ext uri="{FF2B5EF4-FFF2-40B4-BE49-F238E27FC236}">
                <a16:creationId xmlns:a16="http://schemas.microsoft.com/office/drawing/2014/main" id="{7470CDE7-0074-D5D0-D151-83149D7815FA}"/>
              </a:ext>
            </a:extLst>
          </p:cNvPr>
          <p:cNvGrpSpPr/>
          <p:nvPr/>
        </p:nvGrpSpPr>
        <p:grpSpPr>
          <a:xfrm>
            <a:off x="9620956" y="4673677"/>
            <a:ext cx="694266" cy="694836"/>
            <a:chOff x="544075" y="3049994"/>
            <a:chExt cx="2668124" cy="2450384"/>
          </a:xfrm>
        </p:grpSpPr>
        <p:sp>
          <p:nvSpPr>
            <p:cNvPr id="3688" name="Freeform: Shape 3687">
              <a:extLst>
                <a:ext uri="{FF2B5EF4-FFF2-40B4-BE49-F238E27FC236}">
                  <a16:creationId xmlns:a16="http://schemas.microsoft.com/office/drawing/2014/main" id="{DA066238-9E5D-B628-83D0-BEE8B2A0FB4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89" name="Group 3688">
              <a:extLst>
                <a:ext uri="{FF2B5EF4-FFF2-40B4-BE49-F238E27FC236}">
                  <a16:creationId xmlns:a16="http://schemas.microsoft.com/office/drawing/2014/main" id="{4380EAA1-4140-3B94-ABED-BF191879036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90" name="Group 3689">
                <a:extLst>
                  <a:ext uri="{FF2B5EF4-FFF2-40B4-BE49-F238E27FC236}">
                    <a16:creationId xmlns:a16="http://schemas.microsoft.com/office/drawing/2014/main" id="{DCEAA296-6C06-7080-AEF8-4C791DF0ECD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95" name="Teardrop 3694">
                  <a:extLst>
                    <a:ext uri="{FF2B5EF4-FFF2-40B4-BE49-F238E27FC236}">
                      <a16:creationId xmlns:a16="http://schemas.microsoft.com/office/drawing/2014/main" id="{41719F1F-2E05-1A34-486B-3159DD80142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6" name="Teardrop 3695">
                  <a:extLst>
                    <a:ext uri="{FF2B5EF4-FFF2-40B4-BE49-F238E27FC236}">
                      <a16:creationId xmlns:a16="http://schemas.microsoft.com/office/drawing/2014/main" id="{58293AA0-EE04-9D2E-F57F-7F4B7536B87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7" name="Teardrop 3696">
                  <a:extLst>
                    <a:ext uri="{FF2B5EF4-FFF2-40B4-BE49-F238E27FC236}">
                      <a16:creationId xmlns:a16="http://schemas.microsoft.com/office/drawing/2014/main" id="{F9A02C1B-D062-75A9-8C40-670215670EF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91" name="Group 3690">
                <a:extLst>
                  <a:ext uri="{FF2B5EF4-FFF2-40B4-BE49-F238E27FC236}">
                    <a16:creationId xmlns:a16="http://schemas.microsoft.com/office/drawing/2014/main" id="{2AE72877-432F-E066-D02D-9F99326DA6F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92" name="Teardrop 3691">
                  <a:extLst>
                    <a:ext uri="{FF2B5EF4-FFF2-40B4-BE49-F238E27FC236}">
                      <a16:creationId xmlns:a16="http://schemas.microsoft.com/office/drawing/2014/main" id="{4EC70280-D606-19BC-751D-03FF0E983D2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3" name="Teardrop 3692">
                  <a:extLst>
                    <a:ext uri="{FF2B5EF4-FFF2-40B4-BE49-F238E27FC236}">
                      <a16:creationId xmlns:a16="http://schemas.microsoft.com/office/drawing/2014/main" id="{E9EC3D54-4E45-0D31-4556-1FD062E3BB4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4" name="Teardrop 3693">
                  <a:extLst>
                    <a:ext uri="{FF2B5EF4-FFF2-40B4-BE49-F238E27FC236}">
                      <a16:creationId xmlns:a16="http://schemas.microsoft.com/office/drawing/2014/main" id="{D0B81318-EB43-A4E1-9EDB-C4D5632BA3C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31" name="Group 3730">
            <a:extLst>
              <a:ext uri="{FF2B5EF4-FFF2-40B4-BE49-F238E27FC236}">
                <a16:creationId xmlns:a16="http://schemas.microsoft.com/office/drawing/2014/main" id="{D9F641F3-8288-5BE8-BDD2-261E7DC27512}"/>
              </a:ext>
            </a:extLst>
          </p:cNvPr>
          <p:cNvGrpSpPr/>
          <p:nvPr/>
        </p:nvGrpSpPr>
        <p:grpSpPr>
          <a:xfrm>
            <a:off x="9177130" y="5276237"/>
            <a:ext cx="694266" cy="694836"/>
            <a:chOff x="544075" y="3049994"/>
            <a:chExt cx="2668124" cy="2450384"/>
          </a:xfrm>
        </p:grpSpPr>
        <p:sp>
          <p:nvSpPr>
            <p:cNvPr id="3732" name="Freeform: Shape 3731">
              <a:extLst>
                <a:ext uri="{FF2B5EF4-FFF2-40B4-BE49-F238E27FC236}">
                  <a16:creationId xmlns:a16="http://schemas.microsoft.com/office/drawing/2014/main" id="{6E8D7F5C-CF5F-ACD6-BB2F-BBB9829D0B3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33" name="Group 3732">
              <a:extLst>
                <a:ext uri="{FF2B5EF4-FFF2-40B4-BE49-F238E27FC236}">
                  <a16:creationId xmlns:a16="http://schemas.microsoft.com/office/drawing/2014/main" id="{8D6E61DB-A408-3C0C-22E9-8570D9AD17A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34" name="Group 3733">
                <a:extLst>
                  <a:ext uri="{FF2B5EF4-FFF2-40B4-BE49-F238E27FC236}">
                    <a16:creationId xmlns:a16="http://schemas.microsoft.com/office/drawing/2014/main" id="{AF3BE8E5-E74C-FEE3-0FCC-A55EE3B89960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39" name="Teardrop 3738">
                  <a:extLst>
                    <a:ext uri="{FF2B5EF4-FFF2-40B4-BE49-F238E27FC236}">
                      <a16:creationId xmlns:a16="http://schemas.microsoft.com/office/drawing/2014/main" id="{00E4170F-125D-C1AF-7A3F-E1ABDE9CCDC3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0" name="Teardrop 3739">
                  <a:extLst>
                    <a:ext uri="{FF2B5EF4-FFF2-40B4-BE49-F238E27FC236}">
                      <a16:creationId xmlns:a16="http://schemas.microsoft.com/office/drawing/2014/main" id="{6F1F38D8-9FC5-D18F-3C4A-3E5DD51842A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1" name="Teardrop 3740">
                  <a:extLst>
                    <a:ext uri="{FF2B5EF4-FFF2-40B4-BE49-F238E27FC236}">
                      <a16:creationId xmlns:a16="http://schemas.microsoft.com/office/drawing/2014/main" id="{64FAD470-FB8F-3CDC-3476-F8BAF54068F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35" name="Group 3734">
                <a:extLst>
                  <a:ext uri="{FF2B5EF4-FFF2-40B4-BE49-F238E27FC236}">
                    <a16:creationId xmlns:a16="http://schemas.microsoft.com/office/drawing/2014/main" id="{4399E2A9-FF79-6AF8-0351-DDC29DFC3A9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36" name="Teardrop 3735">
                  <a:extLst>
                    <a:ext uri="{FF2B5EF4-FFF2-40B4-BE49-F238E27FC236}">
                      <a16:creationId xmlns:a16="http://schemas.microsoft.com/office/drawing/2014/main" id="{CE2FAF7E-4F58-9735-C21F-98108F70B9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37" name="Teardrop 3736">
                  <a:extLst>
                    <a:ext uri="{FF2B5EF4-FFF2-40B4-BE49-F238E27FC236}">
                      <a16:creationId xmlns:a16="http://schemas.microsoft.com/office/drawing/2014/main" id="{AE69E427-3FA2-E458-AA50-B3CAEC793A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38" name="Teardrop 3737">
                  <a:extLst>
                    <a:ext uri="{FF2B5EF4-FFF2-40B4-BE49-F238E27FC236}">
                      <a16:creationId xmlns:a16="http://schemas.microsoft.com/office/drawing/2014/main" id="{605FB8A9-FFD7-6DC4-658C-FD0617903FE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4B8C2D20-F781-9CF4-55DB-3CB7C9B8EB3F}"/>
              </a:ext>
            </a:extLst>
          </p:cNvPr>
          <p:cNvGrpSpPr/>
          <p:nvPr/>
        </p:nvGrpSpPr>
        <p:grpSpPr>
          <a:xfrm>
            <a:off x="8632577" y="5978696"/>
            <a:ext cx="694266" cy="694836"/>
            <a:chOff x="544075" y="3049994"/>
            <a:chExt cx="2668124" cy="2450384"/>
          </a:xfrm>
        </p:grpSpPr>
        <p:sp>
          <p:nvSpPr>
            <p:cNvPr id="3743" name="Freeform: Shape 3742">
              <a:extLst>
                <a:ext uri="{FF2B5EF4-FFF2-40B4-BE49-F238E27FC236}">
                  <a16:creationId xmlns:a16="http://schemas.microsoft.com/office/drawing/2014/main" id="{7A48680C-BF16-D438-902A-F7B109B9196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8D6A51F9-C6D8-AE5B-6A48-4B8DC1C18CC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45" name="Group 3744">
                <a:extLst>
                  <a:ext uri="{FF2B5EF4-FFF2-40B4-BE49-F238E27FC236}">
                    <a16:creationId xmlns:a16="http://schemas.microsoft.com/office/drawing/2014/main" id="{4624BD6B-D3FF-371B-3A63-045F64D4AB3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50" name="Teardrop 3749">
                  <a:extLst>
                    <a:ext uri="{FF2B5EF4-FFF2-40B4-BE49-F238E27FC236}">
                      <a16:creationId xmlns:a16="http://schemas.microsoft.com/office/drawing/2014/main" id="{E1977526-EE8E-63CB-238D-42A10F2ADF2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51" name="Teardrop 3750">
                  <a:extLst>
                    <a:ext uri="{FF2B5EF4-FFF2-40B4-BE49-F238E27FC236}">
                      <a16:creationId xmlns:a16="http://schemas.microsoft.com/office/drawing/2014/main" id="{43D150BC-67E6-85EB-12A7-8F8D68E9978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52" name="Teardrop 3751">
                  <a:extLst>
                    <a:ext uri="{FF2B5EF4-FFF2-40B4-BE49-F238E27FC236}">
                      <a16:creationId xmlns:a16="http://schemas.microsoft.com/office/drawing/2014/main" id="{CC32FA05-93AB-17B5-1D1A-77FEB5DE157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46" name="Group 3745">
                <a:extLst>
                  <a:ext uri="{FF2B5EF4-FFF2-40B4-BE49-F238E27FC236}">
                    <a16:creationId xmlns:a16="http://schemas.microsoft.com/office/drawing/2014/main" id="{0A970973-A3AD-F7B6-6B99-6270D9ADB1F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47" name="Teardrop 3746">
                  <a:extLst>
                    <a:ext uri="{FF2B5EF4-FFF2-40B4-BE49-F238E27FC236}">
                      <a16:creationId xmlns:a16="http://schemas.microsoft.com/office/drawing/2014/main" id="{A545C5B5-4083-C4B2-4DBE-8B7B079B1AE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8" name="Teardrop 3747">
                  <a:extLst>
                    <a:ext uri="{FF2B5EF4-FFF2-40B4-BE49-F238E27FC236}">
                      <a16:creationId xmlns:a16="http://schemas.microsoft.com/office/drawing/2014/main" id="{1ACEE0F3-BF5D-D59C-2F05-4716579FB92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9" name="Teardrop 3748">
                  <a:extLst>
                    <a:ext uri="{FF2B5EF4-FFF2-40B4-BE49-F238E27FC236}">
                      <a16:creationId xmlns:a16="http://schemas.microsoft.com/office/drawing/2014/main" id="{50F125F4-E4A4-E0DB-F2C8-BA870D7438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54" name="Group 3753">
            <a:extLst>
              <a:ext uri="{FF2B5EF4-FFF2-40B4-BE49-F238E27FC236}">
                <a16:creationId xmlns:a16="http://schemas.microsoft.com/office/drawing/2014/main" id="{2ACC03B7-8C50-B71E-D55D-DCD26A08BC45}"/>
              </a:ext>
            </a:extLst>
          </p:cNvPr>
          <p:cNvGrpSpPr/>
          <p:nvPr/>
        </p:nvGrpSpPr>
        <p:grpSpPr>
          <a:xfrm rot="10438193">
            <a:off x="-1360905" y="-288971"/>
            <a:ext cx="3793469" cy="7030450"/>
            <a:chOff x="8632577" y="-105383"/>
            <a:chExt cx="3793469" cy="7030450"/>
          </a:xfrm>
        </p:grpSpPr>
        <p:grpSp>
          <p:nvGrpSpPr>
            <p:cNvPr id="3755" name="Group 3754">
              <a:extLst>
                <a:ext uri="{FF2B5EF4-FFF2-40B4-BE49-F238E27FC236}">
                  <a16:creationId xmlns:a16="http://schemas.microsoft.com/office/drawing/2014/main" id="{3F3E36A5-5C0C-8F07-B749-285B6D7DA040}"/>
                </a:ext>
              </a:extLst>
            </p:cNvPr>
            <p:cNvGrpSpPr/>
            <p:nvPr/>
          </p:nvGrpSpPr>
          <p:grpSpPr>
            <a:xfrm>
              <a:off x="10686179" y="702460"/>
              <a:ext cx="694266" cy="694836"/>
              <a:chOff x="544075" y="3049994"/>
              <a:chExt cx="2668124" cy="2450384"/>
            </a:xfrm>
          </p:grpSpPr>
          <p:sp>
            <p:nvSpPr>
              <p:cNvPr id="4119" name="Freeform: Shape 4118">
                <a:extLst>
                  <a:ext uri="{FF2B5EF4-FFF2-40B4-BE49-F238E27FC236}">
                    <a16:creationId xmlns:a16="http://schemas.microsoft.com/office/drawing/2014/main" id="{5081C037-96A1-60A0-93D0-C380E522AE1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20" name="Group 4119">
                <a:extLst>
                  <a:ext uri="{FF2B5EF4-FFF2-40B4-BE49-F238E27FC236}">
                    <a16:creationId xmlns:a16="http://schemas.microsoft.com/office/drawing/2014/main" id="{0AD82656-340A-D577-49C9-2C5C29FD180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ABC8757C-6F94-0614-AA58-C2EE4A10A0B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26" name="Teardrop 4125">
                    <a:extLst>
                      <a:ext uri="{FF2B5EF4-FFF2-40B4-BE49-F238E27FC236}">
                        <a16:creationId xmlns:a16="http://schemas.microsoft.com/office/drawing/2014/main" id="{472F2EEB-ECC6-AF35-6559-516C4C9AC64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7" name="Teardrop 4126">
                    <a:extLst>
                      <a:ext uri="{FF2B5EF4-FFF2-40B4-BE49-F238E27FC236}">
                        <a16:creationId xmlns:a16="http://schemas.microsoft.com/office/drawing/2014/main" id="{9D91451D-E8B9-62BA-D5E1-4C63828C6C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8" name="Teardrop 4127">
                    <a:extLst>
                      <a:ext uri="{FF2B5EF4-FFF2-40B4-BE49-F238E27FC236}">
                        <a16:creationId xmlns:a16="http://schemas.microsoft.com/office/drawing/2014/main" id="{B5727BA9-EB10-8AEC-1084-C7B71CD251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A9B53F9D-965A-D535-75AD-A105B950403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23" name="Teardrop 4122">
                    <a:extLst>
                      <a:ext uri="{FF2B5EF4-FFF2-40B4-BE49-F238E27FC236}">
                        <a16:creationId xmlns:a16="http://schemas.microsoft.com/office/drawing/2014/main" id="{84FA2AFC-382D-52B4-BE9C-D36A0081F58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4" name="Teardrop 4123">
                    <a:extLst>
                      <a:ext uri="{FF2B5EF4-FFF2-40B4-BE49-F238E27FC236}">
                        <a16:creationId xmlns:a16="http://schemas.microsoft.com/office/drawing/2014/main" id="{BFD8411E-E278-659B-B4CF-7958402A2A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5" name="Teardrop 4124">
                    <a:extLst>
                      <a:ext uri="{FF2B5EF4-FFF2-40B4-BE49-F238E27FC236}">
                        <a16:creationId xmlns:a16="http://schemas.microsoft.com/office/drawing/2014/main" id="{AF9F7395-8485-27F7-D227-165248CE7A5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6" name="Group 3755">
              <a:extLst>
                <a:ext uri="{FF2B5EF4-FFF2-40B4-BE49-F238E27FC236}">
                  <a16:creationId xmlns:a16="http://schemas.microsoft.com/office/drawing/2014/main" id="{8AF30B66-9CD5-EA10-B6D2-CAD0AF098FF3}"/>
                </a:ext>
              </a:extLst>
            </p:cNvPr>
            <p:cNvGrpSpPr/>
            <p:nvPr/>
          </p:nvGrpSpPr>
          <p:grpSpPr>
            <a:xfrm>
              <a:off x="10835516" y="-105383"/>
              <a:ext cx="694266" cy="694836"/>
              <a:chOff x="544075" y="3049994"/>
              <a:chExt cx="2668124" cy="2450384"/>
            </a:xfrm>
          </p:grpSpPr>
          <p:sp>
            <p:nvSpPr>
              <p:cNvPr id="4109" name="Freeform: Shape 4108">
                <a:extLst>
                  <a:ext uri="{FF2B5EF4-FFF2-40B4-BE49-F238E27FC236}">
                    <a16:creationId xmlns:a16="http://schemas.microsoft.com/office/drawing/2014/main" id="{BFBA5999-734E-C378-75C1-BF7786D97CA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CF4EF1BA-7388-6BE2-D7E3-8194AFD0CA7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1E188E7F-6E83-E66B-75DC-F0DF4BAE7FC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16" name="Teardrop 4115">
                    <a:extLst>
                      <a:ext uri="{FF2B5EF4-FFF2-40B4-BE49-F238E27FC236}">
                        <a16:creationId xmlns:a16="http://schemas.microsoft.com/office/drawing/2014/main" id="{6E333CEA-D3EE-FC75-1164-5B6FEBB4F42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7" name="Teardrop 4116">
                    <a:extLst>
                      <a:ext uri="{FF2B5EF4-FFF2-40B4-BE49-F238E27FC236}">
                        <a16:creationId xmlns:a16="http://schemas.microsoft.com/office/drawing/2014/main" id="{D4517B7E-5BB5-7142-317C-1C56FDCCA4E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8" name="Teardrop 4117">
                    <a:extLst>
                      <a:ext uri="{FF2B5EF4-FFF2-40B4-BE49-F238E27FC236}">
                        <a16:creationId xmlns:a16="http://schemas.microsoft.com/office/drawing/2014/main" id="{3DEB0A86-CC31-F618-CC98-3146F58104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CA5A4D9C-65B9-C954-74B8-9F7D4B9AFF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13" name="Teardrop 4112">
                    <a:extLst>
                      <a:ext uri="{FF2B5EF4-FFF2-40B4-BE49-F238E27FC236}">
                        <a16:creationId xmlns:a16="http://schemas.microsoft.com/office/drawing/2014/main" id="{3CE277BF-C05E-E98D-7CB4-853E3A9ECD8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4" name="Teardrop 4113">
                    <a:extLst>
                      <a:ext uri="{FF2B5EF4-FFF2-40B4-BE49-F238E27FC236}">
                        <a16:creationId xmlns:a16="http://schemas.microsoft.com/office/drawing/2014/main" id="{1E5CCF26-6D54-A029-0F09-02228D61F13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5" name="Teardrop 4114">
                    <a:extLst>
                      <a:ext uri="{FF2B5EF4-FFF2-40B4-BE49-F238E27FC236}">
                        <a16:creationId xmlns:a16="http://schemas.microsoft.com/office/drawing/2014/main" id="{FC7FCB8C-D162-7AC4-166D-037FD88187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7" name="Group 3756">
              <a:extLst>
                <a:ext uri="{FF2B5EF4-FFF2-40B4-BE49-F238E27FC236}">
                  <a16:creationId xmlns:a16="http://schemas.microsoft.com/office/drawing/2014/main" id="{A3A21991-26B6-5D75-4F2F-A1D95B9915F3}"/>
                </a:ext>
              </a:extLst>
            </p:cNvPr>
            <p:cNvGrpSpPr/>
            <p:nvPr/>
          </p:nvGrpSpPr>
          <p:grpSpPr>
            <a:xfrm>
              <a:off x="11710245" y="3509515"/>
              <a:ext cx="694266" cy="694836"/>
              <a:chOff x="544075" y="3049994"/>
              <a:chExt cx="2668124" cy="2450384"/>
            </a:xfrm>
          </p:grpSpPr>
          <p:sp>
            <p:nvSpPr>
              <p:cNvPr id="4099" name="Freeform: Shape 4098">
                <a:extLst>
                  <a:ext uri="{FF2B5EF4-FFF2-40B4-BE49-F238E27FC236}">
                    <a16:creationId xmlns:a16="http://schemas.microsoft.com/office/drawing/2014/main" id="{1748AB0A-9499-BF7D-AAB3-A7E4A90B316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9F4DDADA-85BB-36D0-85EF-939EF77F3C0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01" name="Group 4100">
                  <a:extLst>
                    <a:ext uri="{FF2B5EF4-FFF2-40B4-BE49-F238E27FC236}">
                      <a16:creationId xmlns:a16="http://schemas.microsoft.com/office/drawing/2014/main" id="{F41DBFFF-2B3D-C74B-8283-504F022FE2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06" name="Teardrop 4105">
                    <a:extLst>
                      <a:ext uri="{FF2B5EF4-FFF2-40B4-BE49-F238E27FC236}">
                        <a16:creationId xmlns:a16="http://schemas.microsoft.com/office/drawing/2014/main" id="{DCF55598-C702-CADE-6614-DFFBF3EDD5A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7" name="Teardrop 4106">
                    <a:extLst>
                      <a:ext uri="{FF2B5EF4-FFF2-40B4-BE49-F238E27FC236}">
                        <a16:creationId xmlns:a16="http://schemas.microsoft.com/office/drawing/2014/main" id="{422F5FCE-9EEF-BD50-0DAE-F4A1018D00C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8" name="Teardrop 4107">
                    <a:extLst>
                      <a:ext uri="{FF2B5EF4-FFF2-40B4-BE49-F238E27FC236}">
                        <a16:creationId xmlns:a16="http://schemas.microsoft.com/office/drawing/2014/main" id="{10B55B27-B9A7-8C66-035F-3C1F65284F0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02" name="Group 4101">
                  <a:extLst>
                    <a:ext uri="{FF2B5EF4-FFF2-40B4-BE49-F238E27FC236}">
                      <a16:creationId xmlns:a16="http://schemas.microsoft.com/office/drawing/2014/main" id="{8B2FE060-BA6F-C080-7B3F-F2E40FC0A6C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03" name="Teardrop 4102">
                    <a:extLst>
                      <a:ext uri="{FF2B5EF4-FFF2-40B4-BE49-F238E27FC236}">
                        <a16:creationId xmlns:a16="http://schemas.microsoft.com/office/drawing/2014/main" id="{636E8326-9CCC-020F-D67B-CB0D667588B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4" name="Teardrop 4103">
                    <a:extLst>
                      <a:ext uri="{FF2B5EF4-FFF2-40B4-BE49-F238E27FC236}">
                        <a16:creationId xmlns:a16="http://schemas.microsoft.com/office/drawing/2014/main" id="{54A17BA6-22CE-0CB2-BFD0-482B30CCC89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5" name="Teardrop 4104">
                    <a:extLst>
                      <a:ext uri="{FF2B5EF4-FFF2-40B4-BE49-F238E27FC236}">
                        <a16:creationId xmlns:a16="http://schemas.microsoft.com/office/drawing/2014/main" id="{5097989B-0348-8073-EAB0-E955CB05A85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2B87A639-9913-41BA-6344-469DCAD6A847}"/>
                </a:ext>
              </a:extLst>
            </p:cNvPr>
            <p:cNvGrpSpPr/>
            <p:nvPr/>
          </p:nvGrpSpPr>
          <p:grpSpPr>
            <a:xfrm>
              <a:off x="10533905" y="3080199"/>
              <a:ext cx="694266" cy="694836"/>
              <a:chOff x="544075" y="3049994"/>
              <a:chExt cx="2668124" cy="2450384"/>
            </a:xfrm>
          </p:grpSpPr>
          <p:sp>
            <p:nvSpPr>
              <p:cNvPr id="4089" name="Freeform: Shape 4088">
                <a:extLst>
                  <a:ext uri="{FF2B5EF4-FFF2-40B4-BE49-F238E27FC236}">
                    <a16:creationId xmlns:a16="http://schemas.microsoft.com/office/drawing/2014/main" id="{1F4CAA55-F159-84F2-C7B3-3D0915E13CC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90" name="Group 4089">
                <a:extLst>
                  <a:ext uri="{FF2B5EF4-FFF2-40B4-BE49-F238E27FC236}">
                    <a16:creationId xmlns:a16="http://schemas.microsoft.com/office/drawing/2014/main" id="{68642F18-3A3E-1F8C-0B31-1A4527818D0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91" name="Group 4090">
                  <a:extLst>
                    <a:ext uri="{FF2B5EF4-FFF2-40B4-BE49-F238E27FC236}">
                      <a16:creationId xmlns:a16="http://schemas.microsoft.com/office/drawing/2014/main" id="{B84B0E79-0EFF-0838-59AD-93F9E8E9AF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96" name="Teardrop 4095">
                    <a:extLst>
                      <a:ext uri="{FF2B5EF4-FFF2-40B4-BE49-F238E27FC236}">
                        <a16:creationId xmlns:a16="http://schemas.microsoft.com/office/drawing/2014/main" id="{C16236A8-60AB-8F42-8E3A-928A6E1EDD1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7" name="Teardrop 4096">
                    <a:extLst>
                      <a:ext uri="{FF2B5EF4-FFF2-40B4-BE49-F238E27FC236}">
                        <a16:creationId xmlns:a16="http://schemas.microsoft.com/office/drawing/2014/main" id="{523E7879-C2B2-BFCE-7A44-2E76183193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8" name="Teardrop 4097">
                    <a:extLst>
                      <a:ext uri="{FF2B5EF4-FFF2-40B4-BE49-F238E27FC236}">
                        <a16:creationId xmlns:a16="http://schemas.microsoft.com/office/drawing/2014/main" id="{746498ED-849F-65BA-D4F0-06A526EA21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92" name="Group 4091">
                  <a:extLst>
                    <a:ext uri="{FF2B5EF4-FFF2-40B4-BE49-F238E27FC236}">
                      <a16:creationId xmlns:a16="http://schemas.microsoft.com/office/drawing/2014/main" id="{6FD54C99-164D-7967-B8B0-313445766FF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93" name="Teardrop 4092">
                    <a:extLst>
                      <a:ext uri="{FF2B5EF4-FFF2-40B4-BE49-F238E27FC236}">
                        <a16:creationId xmlns:a16="http://schemas.microsoft.com/office/drawing/2014/main" id="{294582F7-E76A-5CC0-0BC7-1A983CCF2B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4" name="Teardrop 4093">
                    <a:extLst>
                      <a:ext uri="{FF2B5EF4-FFF2-40B4-BE49-F238E27FC236}">
                        <a16:creationId xmlns:a16="http://schemas.microsoft.com/office/drawing/2014/main" id="{C8D3401E-6E26-3CEB-8332-681F40EFA9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5" name="Teardrop 4094">
                    <a:extLst>
                      <a:ext uri="{FF2B5EF4-FFF2-40B4-BE49-F238E27FC236}">
                        <a16:creationId xmlns:a16="http://schemas.microsoft.com/office/drawing/2014/main" id="{F52674E1-0AED-8BC6-06FF-54A7283A09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9" name="Group 3758">
              <a:extLst>
                <a:ext uri="{FF2B5EF4-FFF2-40B4-BE49-F238E27FC236}">
                  <a16:creationId xmlns:a16="http://schemas.microsoft.com/office/drawing/2014/main" id="{3257F493-7E5B-30E0-A8B0-67DFEFF7F091}"/>
                </a:ext>
              </a:extLst>
            </p:cNvPr>
            <p:cNvGrpSpPr/>
            <p:nvPr/>
          </p:nvGrpSpPr>
          <p:grpSpPr>
            <a:xfrm>
              <a:off x="10689224" y="2237013"/>
              <a:ext cx="694266" cy="694836"/>
              <a:chOff x="544075" y="3049994"/>
              <a:chExt cx="2668124" cy="2450384"/>
            </a:xfrm>
          </p:grpSpPr>
          <p:sp>
            <p:nvSpPr>
              <p:cNvPr id="4079" name="Freeform: Shape 4078">
                <a:extLst>
                  <a:ext uri="{FF2B5EF4-FFF2-40B4-BE49-F238E27FC236}">
                    <a16:creationId xmlns:a16="http://schemas.microsoft.com/office/drawing/2014/main" id="{23A38412-32FD-70DF-E36C-3B938C1BCBA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80" name="Group 4079">
                <a:extLst>
                  <a:ext uri="{FF2B5EF4-FFF2-40B4-BE49-F238E27FC236}">
                    <a16:creationId xmlns:a16="http://schemas.microsoft.com/office/drawing/2014/main" id="{7EBAA4C5-B0B0-21F2-A950-1D042ABF672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81" name="Group 4080">
                  <a:extLst>
                    <a:ext uri="{FF2B5EF4-FFF2-40B4-BE49-F238E27FC236}">
                      <a16:creationId xmlns:a16="http://schemas.microsoft.com/office/drawing/2014/main" id="{5D37150F-5FC3-8FDC-240B-F68577BA05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86" name="Teardrop 4085">
                    <a:extLst>
                      <a:ext uri="{FF2B5EF4-FFF2-40B4-BE49-F238E27FC236}">
                        <a16:creationId xmlns:a16="http://schemas.microsoft.com/office/drawing/2014/main" id="{9B2CF26B-1159-9783-611C-351E148726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7" name="Teardrop 4086">
                    <a:extLst>
                      <a:ext uri="{FF2B5EF4-FFF2-40B4-BE49-F238E27FC236}">
                        <a16:creationId xmlns:a16="http://schemas.microsoft.com/office/drawing/2014/main" id="{40778E83-AF12-2719-191F-69CF0A893D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8" name="Teardrop 4087">
                    <a:extLst>
                      <a:ext uri="{FF2B5EF4-FFF2-40B4-BE49-F238E27FC236}">
                        <a16:creationId xmlns:a16="http://schemas.microsoft.com/office/drawing/2014/main" id="{BA78B077-EA44-D678-6E8D-7E4CE3AE4A5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82" name="Group 4081">
                  <a:extLst>
                    <a:ext uri="{FF2B5EF4-FFF2-40B4-BE49-F238E27FC236}">
                      <a16:creationId xmlns:a16="http://schemas.microsoft.com/office/drawing/2014/main" id="{05ACF728-5EC3-0DDE-68BB-2234E204A7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83" name="Teardrop 4082">
                    <a:extLst>
                      <a:ext uri="{FF2B5EF4-FFF2-40B4-BE49-F238E27FC236}">
                        <a16:creationId xmlns:a16="http://schemas.microsoft.com/office/drawing/2014/main" id="{DDF797E3-043B-AC83-56B6-F9353AAA843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4" name="Teardrop 4083">
                    <a:extLst>
                      <a:ext uri="{FF2B5EF4-FFF2-40B4-BE49-F238E27FC236}">
                        <a16:creationId xmlns:a16="http://schemas.microsoft.com/office/drawing/2014/main" id="{1D6150BB-3AC1-5291-29B3-9631C35C91B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5" name="Teardrop 4084">
                    <a:extLst>
                      <a:ext uri="{FF2B5EF4-FFF2-40B4-BE49-F238E27FC236}">
                        <a16:creationId xmlns:a16="http://schemas.microsoft.com/office/drawing/2014/main" id="{0958A1C4-71E4-8471-30A7-79EAB5B773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0" name="Group 3759">
              <a:extLst>
                <a:ext uri="{FF2B5EF4-FFF2-40B4-BE49-F238E27FC236}">
                  <a16:creationId xmlns:a16="http://schemas.microsoft.com/office/drawing/2014/main" id="{C260A8D9-7DAD-2F81-DFE1-5B0712D6F044}"/>
                </a:ext>
              </a:extLst>
            </p:cNvPr>
            <p:cNvGrpSpPr/>
            <p:nvPr/>
          </p:nvGrpSpPr>
          <p:grpSpPr>
            <a:xfrm>
              <a:off x="10654567" y="1507910"/>
              <a:ext cx="694266" cy="694836"/>
              <a:chOff x="544075" y="3049994"/>
              <a:chExt cx="2668124" cy="2450384"/>
            </a:xfrm>
          </p:grpSpPr>
          <p:sp>
            <p:nvSpPr>
              <p:cNvPr id="4069" name="Freeform: Shape 4068">
                <a:extLst>
                  <a:ext uri="{FF2B5EF4-FFF2-40B4-BE49-F238E27FC236}">
                    <a16:creationId xmlns:a16="http://schemas.microsoft.com/office/drawing/2014/main" id="{7C60BAA1-620E-6646-2555-4D821E75442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70" name="Group 4069">
                <a:extLst>
                  <a:ext uri="{FF2B5EF4-FFF2-40B4-BE49-F238E27FC236}">
                    <a16:creationId xmlns:a16="http://schemas.microsoft.com/office/drawing/2014/main" id="{0B9595AF-3441-B75B-1597-3257FB05CE5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71" name="Group 4070">
                  <a:extLst>
                    <a:ext uri="{FF2B5EF4-FFF2-40B4-BE49-F238E27FC236}">
                      <a16:creationId xmlns:a16="http://schemas.microsoft.com/office/drawing/2014/main" id="{08FB56B3-4D4F-4AEB-4140-74F2ED9731F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76" name="Teardrop 4075">
                    <a:extLst>
                      <a:ext uri="{FF2B5EF4-FFF2-40B4-BE49-F238E27FC236}">
                        <a16:creationId xmlns:a16="http://schemas.microsoft.com/office/drawing/2014/main" id="{4A394345-3248-183E-B7EF-8F563C92BA8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7" name="Teardrop 4076">
                    <a:extLst>
                      <a:ext uri="{FF2B5EF4-FFF2-40B4-BE49-F238E27FC236}">
                        <a16:creationId xmlns:a16="http://schemas.microsoft.com/office/drawing/2014/main" id="{AE83E33B-49BF-AEAF-5FFF-19A3ACDABE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8" name="Teardrop 4077">
                    <a:extLst>
                      <a:ext uri="{FF2B5EF4-FFF2-40B4-BE49-F238E27FC236}">
                        <a16:creationId xmlns:a16="http://schemas.microsoft.com/office/drawing/2014/main" id="{B91158F5-9084-E56A-A290-4886C935AC0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72" name="Group 4071">
                  <a:extLst>
                    <a:ext uri="{FF2B5EF4-FFF2-40B4-BE49-F238E27FC236}">
                      <a16:creationId xmlns:a16="http://schemas.microsoft.com/office/drawing/2014/main" id="{C9140A9F-7402-68E3-9440-78FF2DE0E1B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73" name="Teardrop 4072">
                    <a:extLst>
                      <a:ext uri="{FF2B5EF4-FFF2-40B4-BE49-F238E27FC236}">
                        <a16:creationId xmlns:a16="http://schemas.microsoft.com/office/drawing/2014/main" id="{2D85C66C-45DA-B21F-A5DF-7FCD3CC6F95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4" name="Teardrop 4073">
                    <a:extLst>
                      <a:ext uri="{FF2B5EF4-FFF2-40B4-BE49-F238E27FC236}">
                        <a16:creationId xmlns:a16="http://schemas.microsoft.com/office/drawing/2014/main" id="{CA6373FE-6506-406E-B2E7-A27C3870123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5" name="Teardrop 4074">
                    <a:extLst>
                      <a:ext uri="{FF2B5EF4-FFF2-40B4-BE49-F238E27FC236}">
                        <a16:creationId xmlns:a16="http://schemas.microsoft.com/office/drawing/2014/main" id="{FFAF50A9-7A50-A988-C7F8-C3589BC1CE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1" name="Group 3760">
              <a:extLst>
                <a:ext uri="{FF2B5EF4-FFF2-40B4-BE49-F238E27FC236}">
                  <a16:creationId xmlns:a16="http://schemas.microsoft.com/office/drawing/2014/main" id="{8FED4140-2949-834B-FFC0-F74C6368D863}"/>
                </a:ext>
              </a:extLst>
            </p:cNvPr>
            <p:cNvGrpSpPr/>
            <p:nvPr/>
          </p:nvGrpSpPr>
          <p:grpSpPr>
            <a:xfrm>
              <a:off x="11573158" y="2040080"/>
              <a:ext cx="694266" cy="694836"/>
              <a:chOff x="544075" y="3049994"/>
              <a:chExt cx="2668124" cy="2450384"/>
            </a:xfrm>
          </p:grpSpPr>
          <p:sp>
            <p:nvSpPr>
              <p:cNvPr id="4059" name="Freeform: Shape 4058">
                <a:extLst>
                  <a:ext uri="{FF2B5EF4-FFF2-40B4-BE49-F238E27FC236}">
                    <a16:creationId xmlns:a16="http://schemas.microsoft.com/office/drawing/2014/main" id="{92ABB05C-2B1D-61DA-863D-8EDD5109468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4060" name="Group 4059">
                <a:extLst>
                  <a:ext uri="{FF2B5EF4-FFF2-40B4-BE49-F238E27FC236}">
                    <a16:creationId xmlns:a16="http://schemas.microsoft.com/office/drawing/2014/main" id="{F33E8D1A-FB83-2A57-F3BF-78116A6F92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61" name="Group 4060">
                  <a:extLst>
                    <a:ext uri="{FF2B5EF4-FFF2-40B4-BE49-F238E27FC236}">
                      <a16:creationId xmlns:a16="http://schemas.microsoft.com/office/drawing/2014/main" id="{9023F498-56EC-5D4F-E406-593F00FD0E0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66" name="Teardrop 4065">
                    <a:extLst>
                      <a:ext uri="{FF2B5EF4-FFF2-40B4-BE49-F238E27FC236}">
                        <a16:creationId xmlns:a16="http://schemas.microsoft.com/office/drawing/2014/main" id="{A9A07F12-8768-48B6-8975-EC23E401A89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7" name="Teardrop 4066">
                    <a:extLst>
                      <a:ext uri="{FF2B5EF4-FFF2-40B4-BE49-F238E27FC236}">
                        <a16:creationId xmlns:a16="http://schemas.microsoft.com/office/drawing/2014/main" id="{A723586B-581C-FC2B-DC6C-ECE0974AEB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8" name="Teardrop 4067">
                    <a:extLst>
                      <a:ext uri="{FF2B5EF4-FFF2-40B4-BE49-F238E27FC236}">
                        <a16:creationId xmlns:a16="http://schemas.microsoft.com/office/drawing/2014/main" id="{45CB097B-EB35-E241-FA35-A1F1587F85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62" name="Group 4061">
                  <a:extLst>
                    <a:ext uri="{FF2B5EF4-FFF2-40B4-BE49-F238E27FC236}">
                      <a16:creationId xmlns:a16="http://schemas.microsoft.com/office/drawing/2014/main" id="{65314131-2E78-11F5-5FFA-E6338A1EA07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63" name="Teardrop 4062">
                    <a:extLst>
                      <a:ext uri="{FF2B5EF4-FFF2-40B4-BE49-F238E27FC236}">
                        <a16:creationId xmlns:a16="http://schemas.microsoft.com/office/drawing/2014/main" id="{729A9350-0C6D-FFBA-3BA7-AA8B1AC5DD9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4" name="Teardrop 4063">
                    <a:extLst>
                      <a:ext uri="{FF2B5EF4-FFF2-40B4-BE49-F238E27FC236}">
                        <a16:creationId xmlns:a16="http://schemas.microsoft.com/office/drawing/2014/main" id="{CE39E88E-41A4-7E74-1FB7-9E88D59B14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5" name="Teardrop 4064">
                    <a:extLst>
                      <a:ext uri="{FF2B5EF4-FFF2-40B4-BE49-F238E27FC236}">
                        <a16:creationId xmlns:a16="http://schemas.microsoft.com/office/drawing/2014/main" id="{2D266145-0CBB-18C9-E3C1-2544E618F2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2" name="Group 3761">
              <a:extLst>
                <a:ext uri="{FF2B5EF4-FFF2-40B4-BE49-F238E27FC236}">
                  <a16:creationId xmlns:a16="http://schemas.microsoft.com/office/drawing/2014/main" id="{7DC69BD6-3C73-0BC5-491E-FDCD57921202}"/>
                </a:ext>
              </a:extLst>
            </p:cNvPr>
            <p:cNvGrpSpPr/>
            <p:nvPr/>
          </p:nvGrpSpPr>
          <p:grpSpPr>
            <a:xfrm>
              <a:off x="11443469" y="1236536"/>
              <a:ext cx="694266" cy="694836"/>
              <a:chOff x="544075" y="3049994"/>
              <a:chExt cx="2668124" cy="2450384"/>
            </a:xfrm>
          </p:grpSpPr>
          <p:sp>
            <p:nvSpPr>
              <p:cNvPr id="4049" name="Freeform: Shape 4048">
                <a:extLst>
                  <a:ext uri="{FF2B5EF4-FFF2-40B4-BE49-F238E27FC236}">
                    <a16:creationId xmlns:a16="http://schemas.microsoft.com/office/drawing/2014/main" id="{8C36235B-57FE-A932-6A1B-702292D9AD39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50" name="Group 4049">
                <a:extLst>
                  <a:ext uri="{FF2B5EF4-FFF2-40B4-BE49-F238E27FC236}">
                    <a16:creationId xmlns:a16="http://schemas.microsoft.com/office/drawing/2014/main" id="{41692AA0-573C-8CC7-F7FA-70B414E0EC4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51" name="Group 4050">
                  <a:extLst>
                    <a:ext uri="{FF2B5EF4-FFF2-40B4-BE49-F238E27FC236}">
                      <a16:creationId xmlns:a16="http://schemas.microsoft.com/office/drawing/2014/main" id="{FB9F1CC8-170C-C547-8C00-C950B8A14C0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56" name="Teardrop 4055">
                    <a:extLst>
                      <a:ext uri="{FF2B5EF4-FFF2-40B4-BE49-F238E27FC236}">
                        <a16:creationId xmlns:a16="http://schemas.microsoft.com/office/drawing/2014/main" id="{39E276BA-E81F-130F-F829-20EB13A9A33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7" name="Teardrop 4056">
                    <a:extLst>
                      <a:ext uri="{FF2B5EF4-FFF2-40B4-BE49-F238E27FC236}">
                        <a16:creationId xmlns:a16="http://schemas.microsoft.com/office/drawing/2014/main" id="{335E8882-64F7-ED40-5E7C-176A677568D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8" name="Teardrop 4057">
                    <a:extLst>
                      <a:ext uri="{FF2B5EF4-FFF2-40B4-BE49-F238E27FC236}">
                        <a16:creationId xmlns:a16="http://schemas.microsoft.com/office/drawing/2014/main" id="{0CCB7849-84A0-B8F4-149B-AE0E38FB03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52" name="Group 4051">
                  <a:extLst>
                    <a:ext uri="{FF2B5EF4-FFF2-40B4-BE49-F238E27FC236}">
                      <a16:creationId xmlns:a16="http://schemas.microsoft.com/office/drawing/2014/main" id="{42B0F2CF-FEA1-CC78-0608-7A4229E4F76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53" name="Teardrop 4052">
                    <a:extLst>
                      <a:ext uri="{FF2B5EF4-FFF2-40B4-BE49-F238E27FC236}">
                        <a16:creationId xmlns:a16="http://schemas.microsoft.com/office/drawing/2014/main" id="{F99A3DC5-4301-C1D9-305D-383E2380964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4" name="Teardrop 4053">
                    <a:extLst>
                      <a:ext uri="{FF2B5EF4-FFF2-40B4-BE49-F238E27FC236}">
                        <a16:creationId xmlns:a16="http://schemas.microsoft.com/office/drawing/2014/main" id="{0D4FA92B-1EC0-5CEB-2DAD-A8B58020C0D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5" name="Teardrop 4054">
                    <a:extLst>
                      <a:ext uri="{FF2B5EF4-FFF2-40B4-BE49-F238E27FC236}">
                        <a16:creationId xmlns:a16="http://schemas.microsoft.com/office/drawing/2014/main" id="{E202CA70-8E1E-7ED9-60AB-D6F1A117FE5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3" name="Group 3762">
              <a:extLst>
                <a:ext uri="{FF2B5EF4-FFF2-40B4-BE49-F238E27FC236}">
                  <a16:creationId xmlns:a16="http://schemas.microsoft.com/office/drawing/2014/main" id="{D3A8DDE7-BE32-84F2-3765-CA10C635CF56}"/>
                </a:ext>
              </a:extLst>
            </p:cNvPr>
            <p:cNvGrpSpPr/>
            <p:nvPr/>
          </p:nvGrpSpPr>
          <p:grpSpPr>
            <a:xfrm>
              <a:off x="11497735" y="414329"/>
              <a:ext cx="694266" cy="694836"/>
              <a:chOff x="544075" y="3049994"/>
              <a:chExt cx="2668124" cy="2450384"/>
            </a:xfrm>
          </p:grpSpPr>
          <p:sp>
            <p:nvSpPr>
              <p:cNvPr id="4039" name="Freeform: Shape 4038">
                <a:extLst>
                  <a:ext uri="{FF2B5EF4-FFF2-40B4-BE49-F238E27FC236}">
                    <a16:creationId xmlns:a16="http://schemas.microsoft.com/office/drawing/2014/main" id="{AF82F3BC-F534-F044-7B9F-F05DE019F53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40" name="Group 4039">
                <a:extLst>
                  <a:ext uri="{FF2B5EF4-FFF2-40B4-BE49-F238E27FC236}">
                    <a16:creationId xmlns:a16="http://schemas.microsoft.com/office/drawing/2014/main" id="{0CE0D76B-F8DA-A6AD-31FB-E0DBAFB20CF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41" name="Group 4040">
                  <a:extLst>
                    <a:ext uri="{FF2B5EF4-FFF2-40B4-BE49-F238E27FC236}">
                      <a16:creationId xmlns:a16="http://schemas.microsoft.com/office/drawing/2014/main" id="{E9705EC4-BB4C-7D1A-9B5D-FBF2F87089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46" name="Teardrop 4045">
                    <a:extLst>
                      <a:ext uri="{FF2B5EF4-FFF2-40B4-BE49-F238E27FC236}">
                        <a16:creationId xmlns:a16="http://schemas.microsoft.com/office/drawing/2014/main" id="{E8C4C9F9-A7C1-F360-3662-B3AB6A4C54E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7" name="Teardrop 4046">
                    <a:extLst>
                      <a:ext uri="{FF2B5EF4-FFF2-40B4-BE49-F238E27FC236}">
                        <a16:creationId xmlns:a16="http://schemas.microsoft.com/office/drawing/2014/main" id="{CBC9220C-148A-5B55-EFA6-20DACACE1A6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8" name="Teardrop 4047">
                    <a:extLst>
                      <a:ext uri="{FF2B5EF4-FFF2-40B4-BE49-F238E27FC236}">
                        <a16:creationId xmlns:a16="http://schemas.microsoft.com/office/drawing/2014/main" id="{EC7AFDA3-6411-458A-80A6-67A5F079557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42" name="Group 4041">
                  <a:extLst>
                    <a:ext uri="{FF2B5EF4-FFF2-40B4-BE49-F238E27FC236}">
                      <a16:creationId xmlns:a16="http://schemas.microsoft.com/office/drawing/2014/main" id="{A31E90FF-E3C8-19B1-FFDE-83CCB0EFEC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43" name="Teardrop 4042">
                    <a:extLst>
                      <a:ext uri="{FF2B5EF4-FFF2-40B4-BE49-F238E27FC236}">
                        <a16:creationId xmlns:a16="http://schemas.microsoft.com/office/drawing/2014/main" id="{FD7D2921-BB41-8823-281B-ADFF84985B7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4" name="Teardrop 4043">
                    <a:extLst>
                      <a:ext uri="{FF2B5EF4-FFF2-40B4-BE49-F238E27FC236}">
                        <a16:creationId xmlns:a16="http://schemas.microsoft.com/office/drawing/2014/main" id="{203423BC-2150-7470-6E0A-439014F1FB8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5" name="Teardrop 4044">
                    <a:extLst>
                      <a:ext uri="{FF2B5EF4-FFF2-40B4-BE49-F238E27FC236}">
                        <a16:creationId xmlns:a16="http://schemas.microsoft.com/office/drawing/2014/main" id="{C5A7F048-8662-57A9-063F-1AF709689D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4" name="Group 3763">
              <a:extLst>
                <a:ext uri="{FF2B5EF4-FFF2-40B4-BE49-F238E27FC236}">
                  <a16:creationId xmlns:a16="http://schemas.microsoft.com/office/drawing/2014/main" id="{FC470605-BC46-A9E6-D445-7F13E1F94B23}"/>
                </a:ext>
              </a:extLst>
            </p:cNvPr>
            <p:cNvGrpSpPr/>
            <p:nvPr/>
          </p:nvGrpSpPr>
          <p:grpSpPr>
            <a:xfrm>
              <a:off x="11415058" y="2760335"/>
              <a:ext cx="694266" cy="694836"/>
              <a:chOff x="544075" y="3049994"/>
              <a:chExt cx="2668124" cy="2450384"/>
            </a:xfrm>
          </p:grpSpPr>
          <p:sp>
            <p:nvSpPr>
              <p:cNvPr id="4029" name="Freeform: Shape 4028">
                <a:extLst>
                  <a:ext uri="{FF2B5EF4-FFF2-40B4-BE49-F238E27FC236}">
                    <a16:creationId xmlns:a16="http://schemas.microsoft.com/office/drawing/2014/main" id="{22D55AF4-80C5-E846-FFCC-282A0FF5F5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30" name="Group 4029">
                <a:extLst>
                  <a:ext uri="{FF2B5EF4-FFF2-40B4-BE49-F238E27FC236}">
                    <a16:creationId xmlns:a16="http://schemas.microsoft.com/office/drawing/2014/main" id="{BE2F5F0F-C62A-47BF-1190-7A490121A3A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31" name="Group 4030">
                  <a:extLst>
                    <a:ext uri="{FF2B5EF4-FFF2-40B4-BE49-F238E27FC236}">
                      <a16:creationId xmlns:a16="http://schemas.microsoft.com/office/drawing/2014/main" id="{FDCF9358-CE0E-FF73-1BDD-851FE7CD0B2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36" name="Teardrop 4035">
                    <a:extLst>
                      <a:ext uri="{FF2B5EF4-FFF2-40B4-BE49-F238E27FC236}">
                        <a16:creationId xmlns:a16="http://schemas.microsoft.com/office/drawing/2014/main" id="{0E087A8A-7EC7-CA96-227A-50DD86A15DA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7" name="Teardrop 4036">
                    <a:extLst>
                      <a:ext uri="{FF2B5EF4-FFF2-40B4-BE49-F238E27FC236}">
                        <a16:creationId xmlns:a16="http://schemas.microsoft.com/office/drawing/2014/main" id="{F698CD0B-0F00-FF9B-1A93-AB0666FA149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8" name="Teardrop 4037">
                    <a:extLst>
                      <a:ext uri="{FF2B5EF4-FFF2-40B4-BE49-F238E27FC236}">
                        <a16:creationId xmlns:a16="http://schemas.microsoft.com/office/drawing/2014/main" id="{4CF42889-E4E8-9ADE-8F40-A16C103D1A6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32" name="Group 4031">
                  <a:extLst>
                    <a:ext uri="{FF2B5EF4-FFF2-40B4-BE49-F238E27FC236}">
                      <a16:creationId xmlns:a16="http://schemas.microsoft.com/office/drawing/2014/main" id="{414A7660-0954-655D-1800-A38B6DCED2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33" name="Teardrop 4032">
                    <a:extLst>
                      <a:ext uri="{FF2B5EF4-FFF2-40B4-BE49-F238E27FC236}">
                        <a16:creationId xmlns:a16="http://schemas.microsoft.com/office/drawing/2014/main" id="{22F21416-3A99-BEEE-D1A9-E78B6C08CD4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4" name="Teardrop 4033">
                    <a:extLst>
                      <a:ext uri="{FF2B5EF4-FFF2-40B4-BE49-F238E27FC236}">
                        <a16:creationId xmlns:a16="http://schemas.microsoft.com/office/drawing/2014/main" id="{8EF9EFB3-63F4-1974-046B-FA28923583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5" name="Teardrop 4034">
                    <a:extLst>
                      <a:ext uri="{FF2B5EF4-FFF2-40B4-BE49-F238E27FC236}">
                        <a16:creationId xmlns:a16="http://schemas.microsoft.com/office/drawing/2014/main" id="{E0F638E5-E330-12EB-BF07-C4913C7B8A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5" name="Group 3764">
              <a:extLst>
                <a:ext uri="{FF2B5EF4-FFF2-40B4-BE49-F238E27FC236}">
                  <a16:creationId xmlns:a16="http://schemas.microsoft.com/office/drawing/2014/main" id="{0F8C724F-5C47-297B-BEEF-702F2AA6B47A}"/>
                </a:ext>
              </a:extLst>
            </p:cNvPr>
            <p:cNvGrpSpPr/>
            <p:nvPr/>
          </p:nvGrpSpPr>
          <p:grpSpPr>
            <a:xfrm>
              <a:off x="10795715" y="4258571"/>
              <a:ext cx="694266" cy="694836"/>
              <a:chOff x="544075" y="3049994"/>
              <a:chExt cx="2668124" cy="2450384"/>
            </a:xfrm>
          </p:grpSpPr>
          <p:sp>
            <p:nvSpPr>
              <p:cNvPr id="4019" name="Freeform: Shape 4018">
                <a:extLst>
                  <a:ext uri="{FF2B5EF4-FFF2-40B4-BE49-F238E27FC236}">
                    <a16:creationId xmlns:a16="http://schemas.microsoft.com/office/drawing/2014/main" id="{87E256EE-5E80-E659-8097-4F530BEAAAC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20" name="Group 4019">
                <a:extLst>
                  <a:ext uri="{FF2B5EF4-FFF2-40B4-BE49-F238E27FC236}">
                    <a16:creationId xmlns:a16="http://schemas.microsoft.com/office/drawing/2014/main" id="{3DC056EB-AE92-D7E2-2BEE-702C97FA7C6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21" name="Group 4020">
                  <a:extLst>
                    <a:ext uri="{FF2B5EF4-FFF2-40B4-BE49-F238E27FC236}">
                      <a16:creationId xmlns:a16="http://schemas.microsoft.com/office/drawing/2014/main" id="{D5092780-2CB3-E69A-65D5-4F10B706D3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26" name="Teardrop 4025">
                    <a:extLst>
                      <a:ext uri="{FF2B5EF4-FFF2-40B4-BE49-F238E27FC236}">
                        <a16:creationId xmlns:a16="http://schemas.microsoft.com/office/drawing/2014/main" id="{54647888-79AF-C5CC-A9D3-0880A4811EC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7" name="Teardrop 4026">
                    <a:extLst>
                      <a:ext uri="{FF2B5EF4-FFF2-40B4-BE49-F238E27FC236}">
                        <a16:creationId xmlns:a16="http://schemas.microsoft.com/office/drawing/2014/main" id="{228AABFA-D5EA-0AE4-2D19-1C8BB26D484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8" name="Teardrop 4027">
                    <a:extLst>
                      <a:ext uri="{FF2B5EF4-FFF2-40B4-BE49-F238E27FC236}">
                        <a16:creationId xmlns:a16="http://schemas.microsoft.com/office/drawing/2014/main" id="{357FC233-3B0D-FA07-80C4-E8C062E3AE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22" name="Group 4021">
                  <a:extLst>
                    <a:ext uri="{FF2B5EF4-FFF2-40B4-BE49-F238E27FC236}">
                      <a16:creationId xmlns:a16="http://schemas.microsoft.com/office/drawing/2014/main" id="{EDBE3D15-7924-FF7A-4DDA-9685D65FDA4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23" name="Teardrop 4022">
                    <a:extLst>
                      <a:ext uri="{FF2B5EF4-FFF2-40B4-BE49-F238E27FC236}">
                        <a16:creationId xmlns:a16="http://schemas.microsoft.com/office/drawing/2014/main" id="{BA571B2F-A592-C3DF-357A-791610E7A1A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4" name="Teardrop 4023">
                    <a:extLst>
                      <a:ext uri="{FF2B5EF4-FFF2-40B4-BE49-F238E27FC236}">
                        <a16:creationId xmlns:a16="http://schemas.microsoft.com/office/drawing/2014/main" id="{79381EF9-C7C2-6BA9-E952-ABC87BC70A8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5" name="Teardrop 4024">
                    <a:extLst>
                      <a:ext uri="{FF2B5EF4-FFF2-40B4-BE49-F238E27FC236}">
                        <a16:creationId xmlns:a16="http://schemas.microsoft.com/office/drawing/2014/main" id="{D0F3FE1C-838B-1E20-997E-8368F5990CC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6" name="Group 3765">
              <a:extLst>
                <a:ext uri="{FF2B5EF4-FFF2-40B4-BE49-F238E27FC236}">
                  <a16:creationId xmlns:a16="http://schemas.microsoft.com/office/drawing/2014/main" id="{D9B93708-437D-1C22-DC54-7D8CFEC654F6}"/>
                </a:ext>
              </a:extLst>
            </p:cNvPr>
            <p:cNvGrpSpPr/>
            <p:nvPr/>
          </p:nvGrpSpPr>
          <p:grpSpPr>
            <a:xfrm>
              <a:off x="10191852" y="114364"/>
              <a:ext cx="694266" cy="694836"/>
              <a:chOff x="544075" y="3049994"/>
              <a:chExt cx="2668124" cy="2450384"/>
            </a:xfrm>
          </p:grpSpPr>
          <p:sp>
            <p:nvSpPr>
              <p:cNvPr id="4009" name="Freeform: Shape 4008">
                <a:extLst>
                  <a:ext uri="{FF2B5EF4-FFF2-40B4-BE49-F238E27FC236}">
                    <a16:creationId xmlns:a16="http://schemas.microsoft.com/office/drawing/2014/main" id="{C4DD5369-438E-B5B5-6FA6-6304B74E81E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10" name="Group 4009">
                <a:extLst>
                  <a:ext uri="{FF2B5EF4-FFF2-40B4-BE49-F238E27FC236}">
                    <a16:creationId xmlns:a16="http://schemas.microsoft.com/office/drawing/2014/main" id="{F9F629AB-1A56-E808-6160-48D8E1420D7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11" name="Group 4010">
                  <a:extLst>
                    <a:ext uri="{FF2B5EF4-FFF2-40B4-BE49-F238E27FC236}">
                      <a16:creationId xmlns:a16="http://schemas.microsoft.com/office/drawing/2014/main" id="{7F96CD5B-B91E-D228-72E7-889E24C43B7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16" name="Teardrop 4015">
                    <a:extLst>
                      <a:ext uri="{FF2B5EF4-FFF2-40B4-BE49-F238E27FC236}">
                        <a16:creationId xmlns:a16="http://schemas.microsoft.com/office/drawing/2014/main" id="{1FA7C2C6-2B73-1D89-76B1-C20BB372B6A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7" name="Teardrop 4016">
                    <a:extLst>
                      <a:ext uri="{FF2B5EF4-FFF2-40B4-BE49-F238E27FC236}">
                        <a16:creationId xmlns:a16="http://schemas.microsoft.com/office/drawing/2014/main" id="{AA241496-3796-381F-B07A-6AE244D7CC7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8" name="Teardrop 4017">
                    <a:extLst>
                      <a:ext uri="{FF2B5EF4-FFF2-40B4-BE49-F238E27FC236}">
                        <a16:creationId xmlns:a16="http://schemas.microsoft.com/office/drawing/2014/main" id="{7DFEEECE-F0A0-7534-EAFD-B5C7AE1398F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12" name="Group 4011">
                  <a:extLst>
                    <a:ext uri="{FF2B5EF4-FFF2-40B4-BE49-F238E27FC236}">
                      <a16:creationId xmlns:a16="http://schemas.microsoft.com/office/drawing/2014/main" id="{C692129A-22EB-6F14-BEDD-0C1C06D5FFF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13" name="Teardrop 4012">
                    <a:extLst>
                      <a:ext uri="{FF2B5EF4-FFF2-40B4-BE49-F238E27FC236}">
                        <a16:creationId xmlns:a16="http://schemas.microsoft.com/office/drawing/2014/main" id="{B3D00AEC-CB86-F325-129A-368F883DC05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4" name="Teardrop 4013">
                    <a:extLst>
                      <a:ext uri="{FF2B5EF4-FFF2-40B4-BE49-F238E27FC236}">
                        <a16:creationId xmlns:a16="http://schemas.microsoft.com/office/drawing/2014/main" id="{280D3380-29EB-65D3-A597-D1064F28730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5" name="Teardrop 4014">
                    <a:extLst>
                      <a:ext uri="{FF2B5EF4-FFF2-40B4-BE49-F238E27FC236}">
                        <a16:creationId xmlns:a16="http://schemas.microsoft.com/office/drawing/2014/main" id="{E1F274E5-B820-2A62-8607-FE4338341DE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7" name="Group 3766">
              <a:extLst>
                <a:ext uri="{FF2B5EF4-FFF2-40B4-BE49-F238E27FC236}">
                  <a16:creationId xmlns:a16="http://schemas.microsoft.com/office/drawing/2014/main" id="{B0E94D1B-A60A-6527-1F6D-A4BF28C77142}"/>
                </a:ext>
              </a:extLst>
            </p:cNvPr>
            <p:cNvGrpSpPr/>
            <p:nvPr/>
          </p:nvGrpSpPr>
          <p:grpSpPr>
            <a:xfrm>
              <a:off x="10194258" y="4060051"/>
              <a:ext cx="694266" cy="694836"/>
              <a:chOff x="544075" y="3049994"/>
              <a:chExt cx="2668124" cy="2450384"/>
            </a:xfrm>
          </p:grpSpPr>
          <p:sp>
            <p:nvSpPr>
              <p:cNvPr id="3999" name="Freeform: Shape 3998">
                <a:extLst>
                  <a:ext uri="{FF2B5EF4-FFF2-40B4-BE49-F238E27FC236}">
                    <a16:creationId xmlns:a16="http://schemas.microsoft.com/office/drawing/2014/main" id="{0D1A34DE-08D0-92A1-0121-5F0B2843959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00" name="Group 3999">
                <a:extLst>
                  <a:ext uri="{FF2B5EF4-FFF2-40B4-BE49-F238E27FC236}">
                    <a16:creationId xmlns:a16="http://schemas.microsoft.com/office/drawing/2014/main" id="{F3DE2764-C076-4E85-DE3C-CD7F219D1D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01" name="Group 4000">
                  <a:extLst>
                    <a:ext uri="{FF2B5EF4-FFF2-40B4-BE49-F238E27FC236}">
                      <a16:creationId xmlns:a16="http://schemas.microsoft.com/office/drawing/2014/main" id="{A614E7D6-E968-3A64-018A-7501DF0494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06" name="Teardrop 4005">
                    <a:extLst>
                      <a:ext uri="{FF2B5EF4-FFF2-40B4-BE49-F238E27FC236}">
                        <a16:creationId xmlns:a16="http://schemas.microsoft.com/office/drawing/2014/main" id="{8D74C9CD-D98A-6BA7-A91C-B82E12A42FD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7" name="Teardrop 4006">
                    <a:extLst>
                      <a:ext uri="{FF2B5EF4-FFF2-40B4-BE49-F238E27FC236}">
                        <a16:creationId xmlns:a16="http://schemas.microsoft.com/office/drawing/2014/main" id="{D185B45D-5E0C-7D09-EE88-4A0AE421B1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8" name="Teardrop 4007">
                    <a:extLst>
                      <a:ext uri="{FF2B5EF4-FFF2-40B4-BE49-F238E27FC236}">
                        <a16:creationId xmlns:a16="http://schemas.microsoft.com/office/drawing/2014/main" id="{60233137-8C32-6D7C-148B-BC9E900F50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02" name="Group 4001">
                  <a:extLst>
                    <a:ext uri="{FF2B5EF4-FFF2-40B4-BE49-F238E27FC236}">
                      <a16:creationId xmlns:a16="http://schemas.microsoft.com/office/drawing/2014/main" id="{67AD4A04-4AEF-16DA-F3CD-AA1077479C4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03" name="Teardrop 4002">
                    <a:extLst>
                      <a:ext uri="{FF2B5EF4-FFF2-40B4-BE49-F238E27FC236}">
                        <a16:creationId xmlns:a16="http://schemas.microsoft.com/office/drawing/2014/main" id="{4C3B423F-E02C-08E0-E883-DFFEB5FE849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4" name="Teardrop 4003">
                    <a:extLst>
                      <a:ext uri="{FF2B5EF4-FFF2-40B4-BE49-F238E27FC236}">
                        <a16:creationId xmlns:a16="http://schemas.microsoft.com/office/drawing/2014/main" id="{411E0F6D-26E4-DF0E-655E-5FABB62E4C5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5" name="Teardrop 4004">
                    <a:extLst>
                      <a:ext uri="{FF2B5EF4-FFF2-40B4-BE49-F238E27FC236}">
                        <a16:creationId xmlns:a16="http://schemas.microsoft.com/office/drawing/2014/main" id="{859E8DA2-0EF6-5E5C-9796-E35020E250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8" name="Group 3767">
              <a:extLst>
                <a:ext uri="{FF2B5EF4-FFF2-40B4-BE49-F238E27FC236}">
                  <a16:creationId xmlns:a16="http://schemas.microsoft.com/office/drawing/2014/main" id="{04C41C1D-CFCC-29EC-7AB9-FB3E8FC59A87}"/>
                </a:ext>
              </a:extLst>
            </p:cNvPr>
            <p:cNvGrpSpPr/>
            <p:nvPr/>
          </p:nvGrpSpPr>
          <p:grpSpPr>
            <a:xfrm>
              <a:off x="11009121" y="3681029"/>
              <a:ext cx="694266" cy="694836"/>
              <a:chOff x="544075" y="3049994"/>
              <a:chExt cx="2668124" cy="2450384"/>
            </a:xfrm>
          </p:grpSpPr>
          <p:sp>
            <p:nvSpPr>
              <p:cNvPr id="3989" name="Freeform: Shape 3988">
                <a:extLst>
                  <a:ext uri="{FF2B5EF4-FFF2-40B4-BE49-F238E27FC236}">
                    <a16:creationId xmlns:a16="http://schemas.microsoft.com/office/drawing/2014/main" id="{B7988431-F609-AB21-9AC4-EEEB2E5CB7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90" name="Group 3989">
                <a:extLst>
                  <a:ext uri="{FF2B5EF4-FFF2-40B4-BE49-F238E27FC236}">
                    <a16:creationId xmlns:a16="http://schemas.microsoft.com/office/drawing/2014/main" id="{F0949656-E626-3A10-9CDD-CF4DF74847F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91" name="Group 3990">
                  <a:extLst>
                    <a:ext uri="{FF2B5EF4-FFF2-40B4-BE49-F238E27FC236}">
                      <a16:creationId xmlns:a16="http://schemas.microsoft.com/office/drawing/2014/main" id="{A4967CAB-5427-3E8C-D7F2-8C00F486B5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96" name="Teardrop 3995">
                    <a:extLst>
                      <a:ext uri="{FF2B5EF4-FFF2-40B4-BE49-F238E27FC236}">
                        <a16:creationId xmlns:a16="http://schemas.microsoft.com/office/drawing/2014/main" id="{9F2A8493-50A1-D85C-51A6-220228F1C45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7" name="Teardrop 3996">
                    <a:extLst>
                      <a:ext uri="{FF2B5EF4-FFF2-40B4-BE49-F238E27FC236}">
                        <a16:creationId xmlns:a16="http://schemas.microsoft.com/office/drawing/2014/main" id="{BFF572D1-CD9F-133D-765D-7F620E851B8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8" name="Teardrop 3997">
                    <a:extLst>
                      <a:ext uri="{FF2B5EF4-FFF2-40B4-BE49-F238E27FC236}">
                        <a16:creationId xmlns:a16="http://schemas.microsoft.com/office/drawing/2014/main" id="{5D021372-B47E-CF47-9DFA-C93F7DED5A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92" name="Group 3991">
                  <a:extLst>
                    <a:ext uri="{FF2B5EF4-FFF2-40B4-BE49-F238E27FC236}">
                      <a16:creationId xmlns:a16="http://schemas.microsoft.com/office/drawing/2014/main" id="{7E4A6125-E4D3-549B-137A-C6E41DE812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93" name="Teardrop 3992">
                    <a:extLst>
                      <a:ext uri="{FF2B5EF4-FFF2-40B4-BE49-F238E27FC236}">
                        <a16:creationId xmlns:a16="http://schemas.microsoft.com/office/drawing/2014/main" id="{266306B2-607C-AB06-A2A8-48EBB96886A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4" name="Teardrop 3993">
                    <a:extLst>
                      <a:ext uri="{FF2B5EF4-FFF2-40B4-BE49-F238E27FC236}">
                        <a16:creationId xmlns:a16="http://schemas.microsoft.com/office/drawing/2014/main" id="{4056FAD6-BBB8-7FE1-B48E-430E329C68D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5" name="Teardrop 3994">
                    <a:extLst>
                      <a:ext uri="{FF2B5EF4-FFF2-40B4-BE49-F238E27FC236}">
                        <a16:creationId xmlns:a16="http://schemas.microsoft.com/office/drawing/2014/main" id="{DEC12A75-CCFB-523F-C494-CF8C3B632D8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9" name="Group 3768">
              <a:extLst>
                <a:ext uri="{FF2B5EF4-FFF2-40B4-BE49-F238E27FC236}">
                  <a16:creationId xmlns:a16="http://schemas.microsoft.com/office/drawing/2014/main" id="{610EFBFD-386F-44C6-77E7-B8985751419C}"/>
                </a:ext>
              </a:extLst>
            </p:cNvPr>
            <p:cNvGrpSpPr/>
            <p:nvPr/>
          </p:nvGrpSpPr>
          <p:grpSpPr>
            <a:xfrm>
              <a:off x="11611945" y="4249506"/>
              <a:ext cx="694266" cy="694836"/>
              <a:chOff x="544075" y="3049994"/>
              <a:chExt cx="2668124" cy="2450384"/>
            </a:xfrm>
          </p:grpSpPr>
          <p:sp>
            <p:nvSpPr>
              <p:cNvPr id="3979" name="Freeform: Shape 3978">
                <a:extLst>
                  <a:ext uri="{FF2B5EF4-FFF2-40B4-BE49-F238E27FC236}">
                    <a16:creationId xmlns:a16="http://schemas.microsoft.com/office/drawing/2014/main" id="{5195D9A1-3AC7-9875-B996-90D41628E52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80" name="Group 3979">
                <a:extLst>
                  <a:ext uri="{FF2B5EF4-FFF2-40B4-BE49-F238E27FC236}">
                    <a16:creationId xmlns:a16="http://schemas.microsoft.com/office/drawing/2014/main" id="{BBADB8EE-8879-54E1-53D0-784348B9E6E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81" name="Group 3980">
                  <a:extLst>
                    <a:ext uri="{FF2B5EF4-FFF2-40B4-BE49-F238E27FC236}">
                      <a16:creationId xmlns:a16="http://schemas.microsoft.com/office/drawing/2014/main" id="{709A9FA9-E4CF-1788-9474-ABB9327814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86" name="Teardrop 3985">
                    <a:extLst>
                      <a:ext uri="{FF2B5EF4-FFF2-40B4-BE49-F238E27FC236}">
                        <a16:creationId xmlns:a16="http://schemas.microsoft.com/office/drawing/2014/main" id="{424D6D89-849D-F144-9735-16503E73201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7" name="Teardrop 3986">
                    <a:extLst>
                      <a:ext uri="{FF2B5EF4-FFF2-40B4-BE49-F238E27FC236}">
                        <a16:creationId xmlns:a16="http://schemas.microsoft.com/office/drawing/2014/main" id="{ABF0FDD1-5779-AE20-D133-CCF7F38182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8" name="Teardrop 3987">
                    <a:extLst>
                      <a:ext uri="{FF2B5EF4-FFF2-40B4-BE49-F238E27FC236}">
                        <a16:creationId xmlns:a16="http://schemas.microsoft.com/office/drawing/2014/main" id="{E6392FB3-2CFB-670B-2814-273A4881696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82" name="Group 3981">
                  <a:extLst>
                    <a:ext uri="{FF2B5EF4-FFF2-40B4-BE49-F238E27FC236}">
                      <a16:creationId xmlns:a16="http://schemas.microsoft.com/office/drawing/2014/main" id="{975A3FB5-171C-9DB7-10E6-5C35745F0E7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83" name="Teardrop 3982">
                    <a:extLst>
                      <a:ext uri="{FF2B5EF4-FFF2-40B4-BE49-F238E27FC236}">
                        <a16:creationId xmlns:a16="http://schemas.microsoft.com/office/drawing/2014/main" id="{118EF77F-4B69-1937-253D-59AC4E9B122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4" name="Teardrop 3983">
                    <a:extLst>
                      <a:ext uri="{FF2B5EF4-FFF2-40B4-BE49-F238E27FC236}">
                        <a16:creationId xmlns:a16="http://schemas.microsoft.com/office/drawing/2014/main" id="{141F98F6-BB39-9673-9BEC-0467C18392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5" name="Teardrop 3984">
                    <a:extLst>
                      <a:ext uri="{FF2B5EF4-FFF2-40B4-BE49-F238E27FC236}">
                        <a16:creationId xmlns:a16="http://schemas.microsoft.com/office/drawing/2014/main" id="{0156D815-D9E7-6038-4035-42320AA4896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0" name="Group 3769">
              <a:extLst>
                <a:ext uri="{FF2B5EF4-FFF2-40B4-BE49-F238E27FC236}">
                  <a16:creationId xmlns:a16="http://schemas.microsoft.com/office/drawing/2014/main" id="{AD2FECA0-69FC-BCCC-79C7-027184F900FA}"/>
                </a:ext>
              </a:extLst>
            </p:cNvPr>
            <p:cNvGrpSpPr/>
            <p:nvPr/>
          </p:nvGrpSpPr>
          <p:grpSpPr>
            <a:xfrm>
              <a:off x="11398805" y="4867172"/>
              <a:ext cx="694266" cy="694836"/>
              <a:chOff x="544075" y="3049994"/>
              <a:chExt cx="2668124" cy="2450384"/>
            </a:xfrm>
          </p:grpSpPr>
          <p:sp>
            <p:nvSpPr>
              <p:cNvPr id="3969" name="Freeform: Shape 3968">
                <a:extLst>
                  <a:ext uri="{FF2B5EF4-FFF2-40B4-BE49-F238E27FC236}">
                    <a16:creationId xmlns:a16="http://schemas.microsoft.com/office/drawing/2014/main" id="{A97EA5B3-A985-BBA9-029D-35B93C04511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70" name="Group 3969">
                <a:extLst>
                  <a:ext uri="{FF2B5EF4-FFF2-40B4-BE49-F238E27FC236}">
                    <a16:creationId xmlns:a16="http://schemas.microsoft.com/office/drawing/2014/main" id="{C39D488E-A58D-EA7A-A10C-72C9B02DA68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71" name="Group 3970">
                  <a:extLst>
                    <a:ext uri="{FF2B5EF4-FFF2-40B4-BE49-F238E27FC236}">
                      <a16:creationId xmlns:a16="http://schemas.microsoft.com/office/drawing/2014/main" id="{0E28E470-506C-7735-4A89-1BC7101444B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76" name="Teardrop 3975">
                    <a:extLst>
                      <a:ext uri="{FF2B5EF4-FFF2-40B4-BE49-F238E27FC236}">
                        <a16:creationId xmlns:a16="http://schemas.microsoft.com/office/drawing/2014/main" id="{51A47138-4E2D-0DD6-447B-BD99206850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7" name="Teardrop 3976">
                    <a:extLst>
                      <a:ext uri="{FF2B5EF4-FFF2-40B4-BE49-F238E27FC236}">
                        <a16:creationId xmlns:a16="http://schemas.microsoft.com/office/drawing/2014/main" id="{AC970928-F327-6674-EA65-BF5977F8BA4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8" name="Teardrop 3977">
                    <a:extLst>
                      <a:ext uri="{FF2B5EF4-FFF2-40B4-BE49-F238E27FC236}">
                        <a16:creationId xmlns:a16="http://schemas.microsoft.com/office/drawing/2014/main" id="{EB427116-FE6B-DE09-8BD2-98EF10EF2FA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72" name="Group 3971">
                  <a:extLst>
                    <a:ext uri="{FF2B5EF4-FFF2-40B4-BE49-F238E27FC236}">
                      <a16:creationId xmlns:a16="http://schemas.microsoft.com/office/drawing/2014/main" id="{FEC548CF-C72B-57F9-68B1-C0AD0C1A385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73" name="Teardrop 3972">
                    <a:extLst>
                      <a:ext uri="{FF2B5EF4-FFF2-40B4-BE49-F238E27FC236}">
                        <a16:creationId xmlns:a16="http://schemas.microsoft.com/office/drawing/2014/main" id="{9EA4C9AC-25BA-044A-0D85-593C8881D3A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4" name="Teardrop 3973">
                    <a:extLst>
                      <a:ext uri="{FF2B5EF4-FFF2-40B4-BE49-F238E27FC236}">
                        <a16:creationId xmlns:a16="http://schemas.microsoft.com/office/drawing/2014/main" id="{3698DA36-9BD6-CA10-AD55-71626E0F51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5" name="Teardrop 3974">
                    <a:extLst>
                      <a:ext uri="{FF2B5EF4-FFF2-40B4-BE49-F238E27FC236}">
                        <a16:creationId xmlns:a16="http://schemas.microsoft.com/office/drawing/2014/main" id="{A5AF40FE-1EFD-0377-BE70-DDCEBEB50F9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C6C1A247-C683-06DF-513C-568AE919B60A}"/>
                </a:ext>
              </a:extLst>
            </p:cNvPr>
            <p:cNvGrpSpPr/>
            <p:nvPr/>
          </p:nvGrpSpPr>
          <p:grpSpPr>
            <a:xfrm>
              <a:off x="10057170" y="2590616"/>
              <a:ext cx="694266" cy="694836"/>
              <a:chOff x="544075" y="3049994"/>
              <a:chExt cx="2668124" cy="2450384"/>
            </a:xfrm>
          </p:grpSpPr>
          <p:sp>
            <p:nvSpPr>
              <p:cNvPr id="3959" name="Freeform: Shape 3958">
                <a:extLst>
                  <a:ext uri="{FF2B5EF4-FFF2-40B4-BE49-F238E27FC236}">
                    <a16:creationId xmlns:a16="http://schemas.microsoft.com/office/drawing/2014/main" id="{1E8261DD-67C7-331D-4D3F-458F7DB7D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960" name="Group 3959">
                <a:extLst>
                  <a:ext uri="{FF2B5EF4-FFF2-40B4-BE49-F238E27FC236}">
                    <a16:creationId xmlns:a16="http://schemas.microsoft.com/office/drawing/2014/main" id="{4269E026-C856-DA1C-6473-091CB762FD2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61" name="Group 3960">
                  <a:extLst>
                    <a:ext uri="{FF2B5EF4-FFF2-40B4-BE49-F238E27FC236}">
                      <a16:creationId xmlns:a16="http://schemas.microsoft.com/office/drawing/2014/main" id="{35FD0A26-186D-C3C8-5957-029ABD4EA29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66" name="Teardrop 3965">
                    <a:extLst>
                      <a:ext uri="{FF2B5EF4-FFF2-40B4-BE49-F238E27FC236}">
                        <a16:creationId xmlns:a16="http://schemas.microsoft.com/office/drawing/2014/main" id="{46290AF2-818C-5749-8C44-726CB529DA3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7" name="Teardrop 3966">
                    <a:extLst>
                      <a:ext uri="{FF2B5EF4-FFF2-40B4-BE49-F238E27FC236}">
                        <a16:creationId xmlns:a16="http://schemas.microsoft.com/office/drawing/2014/main" id="{9158F7CB-D44C-5B8B-6A1D-0EEB8D82AE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8" name="Teardrop 3967">
                    <a:extLst>
                      <a:ext uri="{FF2B5EF4-FFF2-40B4-BE49-F238E27FC236}">
                        <a16:creationId xmlns:a16="http://schemas.microsoft.com/office/drawing/2014/main" id="{10B21348-A2AE-9ABE-72E4-50ED0D973BF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62" name="Group 3961">
                  <a:extLst>
                    <a:ext uri="{FF2B5EF4-FFF2-40B4-BE49-F238E27FC236}">
                      <a16:creationId xmlns:a16="http://schemas.microsoft.com/office/drawing/2014/main" id="{9CF618BA-F7B4-D6A7-7F84-4F35FAC9C08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63" name="Teardrop 3962">
                    <a:extLst>
                      <a:ext uri="{FF2B5EF4-FFF2-40B4-BE49-F238E27FC236}">
                        <a16:creationId xmlns:a16="http://schemas.microsoft.com/office/drawing/2014/main" id="{E0D33ADD-FB98-D17C-FE62-F4282B8082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4" name="Teardrop 3963">
                    <a:extLst>
                      <a:ext uri="{FF2B5EF4-FFF2-40B4-BE49-F238E27FC236}">
                        <a16:creationId xmlns:a16="http://schemas.microsoft.com/office/drawing/2014/main" id="{5DCFA227-6421-2C30-B5AF-3B9630A581E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5" name="Teardrop 3964">
                    <a:extLst>
                      <a:ext uri="{FF2B5EF4-FFF2-40B4-BE49-F238E27FC236}">
                        <a16:creationId xmlns:a16="http://schemas.microsoft.com/office/drawing/2014/main" id="{3E2FD16C-0A82-2FAD-7756-622DB2597D6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A884DA8D-6725-2915-E9E5-7DBA8AD55D35}"/>
                </a:ext>
              </a:extLst>
            </p:cNvPr>
            <p:cNvGrpSpPr/>
            <p:nvPr/>
          </p:nvGrpSpPr>
          <p:grpSpPr>
            <a:xfrm>
              <a:off x="9927482" y="1787072"/>
              <a:ext cx="694266" cy="694836"/>
              <a:chOff x="544075" y="3049994"/>
              <a:chExt cx="2668124" cy="2450384"/>
            </a:xfrm>
          </p:grpSpPr>
          <p:sp>
            <p:nvSpPr>
              <p:cNvPr id="3949" name="Freeform: Shape 3948">
                <a:extLst>
                  <a:ext uri="{FF2B5EF4-FFF2-40B4-BE49-F238E27FC236}">
                    <a16:creationId xmlns:a16="http://schemas.microsoft.com/office/drawing/2014/main" id="{89FD6581-4FED-838E-7FA4-F8A4CE36E0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50" name="Group 3949">
                <a:extLst>
                  <a:ext uri="{FF2B5EF4-FFF2-40B4-BE49-F238E27FC236}">
                    <a16:creationId xmlns:a16="http://schemas.microsoft.com/office/drawing/2014/main" id="{C8FD574C-A331-B67D-AEAD-239F9850873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51" name="Group 3950">
                  <a:extLst>
                    <a:ext uri="{FF2B5EF4-FFF2-40B4-BE49-F238E27FC236}">
                      <a16:creationId xmlns:a16="http://schemas.microsoft.com/office/drawing/2014/main" id="{6CE65039-C1F3-2773-C2A3-C47A070BB4C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56" name="Teardrop 3955">
                    <a:extLst>
                      <a:ext uri="{FF2B5EF4-FFF2-40B4-BE49-F238E27FC236}">
                        <a16:creationId xmlns:a16="http://schemas.microsoft.com/office/drawing/2014/main" id="{24BFBBBB-75FE-CD15-A59B-E52F30920E6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7" name="Teardrop 3956">
                    <a:extLst>
                      <a:ext uri="{FF2B5EF4-FFF2-40B4-BE49-F238E27FC236}">
                        <a16:creationId xmlns:a16="http://schemas.microsoft.com/office/drawing/2014/main" id="{EEA5C567-0A6F-05CE-6A1C-FB40BAB941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8" name="Teardrop 3957">
                    <a:extLst>
                      <a:ext uri="{FF2B5EF4-FFF2-40B4-BE49-F238E27FC236}">
                        <a16:creationId xmlns:a16="http://schemas.microsoft.com/office/drawing/2014/main" id="{A0300967-61E8-E693-1C44-F16F234458F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52" name="Group 3951">
                  <a:extLst>
                    <a:ext uri="{FF2B5EF4-FFF2-40B4-BE49-F238E27FC236}">
                      <a16:creationId xmlns:a16="http://schemas.microsoft.com/office/drawing/2014/main" id="{7C66538E-AA13-252B-E142-876735A887B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53" name="Teardrop 3952">
                    <a:extLst>
                      <a:ext uri="{FF2B5EF4-FFF2-40B4-BE49-F238E27FC236}">
                        <a16:creationId xmlns:a16="http://schemas.microsoft.com/office/drawing/2014/main" id="{3FEABF0F-56C7-5887-1189-C3D125E3A32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4" name="Teardrop 3953">
                    <a:extLst>
                      <a:ext uri="{FF2B5EF4-FFF2-40B4-BE49-F238E27FC236}">
                        <a16:creationId xmlns:a16="http://schemas.microsoft.com/office/drawing/2014/main" id="{D7D7F010-9FFF-0F3A-838B-EE087E2B06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5" name="Teardrop 3954">
                    <a:extLst>
                      <a:ext uri="{FF2B5EF4-FFF2-40B4-BE49-F238E27FC236}">
                        <a16:creationId xmlns:a16="http://schemas.microsoft.com/office/drawing/2014/main" id="{3363FE7D-7406-039F-0EE2-8286AEC2D2A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FAFAA783-35CC-7891-8650-AA5A3C0BF6CE}"/>
                </a:ext>
              </a:extLst>
            </p:cNvPr>
            <p:cNvGrpSpPr/>
            <p:nvPr/>
          </p:nvGrpSpPr>
          <p:grpSpPr>
            <a:xfrm>
              <a:off x="9981748" y="964865"/>
              <a:ext cx="694266" cy="694836"/>
              <a:chOff x="544075" y="3049994"/>
              <a:chExt cx="2668124" cy="2450384"/>
            </a:xfrm>
          </p:grpSpPr>
          <p:sp>
            <p:nvSpPr>
              <p:cNvPr id="3939" name="Freeform: Shape 3938">
                <a:extLst>
                  <a:ext uri="{FF2B5EF4-FFF2-40B4-BE49-F238E27FC236}">
                    <a16:creationId xmlns:a16="http://schemas.microsoft.com/office/drawing/2014/main" id="{D8D6C33D-2174-6021-7B3F-CFF7E48D773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40" name="Group 3939">
                <a:extLst>
                  <a:ext uri="{FF2B5EF4-FFF2-40B4-BE49-F238E27FC236}">
                    <a16:creationId xmlns:a16="http://schemas.microsoft.com/office/drawing/2014/main" id="{1659A6DF-57A4-3172-CD6C-221D0F4209C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41" name="Group 3940">
                  <a:extLst>
                    <a:ext uri="{FF2B5EF4-FFF2-40B4-BE49-F238E27FC236}">
                      <a16:creationId xmlns:a16="http://schemas.microsoft.com/office/drawing/2014/main" id="{390FBD47-3F35-5B25-2862-EB5B5E38AD0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46" name="Teardrop 3945">
                    <a:extLst>
                      <a:ext uri="{FF2B5EF4-FFF2-40B4-BE49-F238E27FC236}">
                        <a16:creationId xmlns:a16="http://schemas.microsoft.com/office/drawing/2014/main" id="{B0CC6FD7-B72F-5E7C-F02A-CD27591D01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7" name="Teardrop 3946">
                    <a:extLst>
                      <a:ext uri="{FF2B5EF4-FFF2-40B4-BE49-F238E27FC236}">
                        <a16:creationId xmlns:a16="http://schemas.microsoft.com/office/drawing/2014/main" id="{C59E2A9A-6B6E-530E-4BDE-0A94EB78E13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8" name="Teardrop 3947">
                    <a:extLst>
                      <a:ext uri="{FF2B5EF4-FFF2-40B4-BE49-F238E27FC236}">
                        <a16:creationId xmlns:a16="http://schemas.microsoft.com/office/drawing/2014/main" id="{0A66F232-746E-76A5-4DDD-00C88B9C65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42" name="Group 3941">
                  <a:extLst>
                    <a:ext uri="{FF2B5EF4-FFF2-40B4-BE49-F238E27FC236}">
                      <a16:creationId xmlns:a16="http://schemas.microsoft.com/office/drawing/2014/main" id="{805383EF-D8BD-831C-E71A-85AAB9AEF46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43" name="Teardrop 3942">
                    <a:extLst>
                      <a:ext uri="{FF2B5EF4-FFF2-40B4-BE49-F238E27FC236}">
                        <a16:creationId xmlns:a16="http://schemas.microsoft.com/office/drawing/2014/main" id="{13F18707-9F58-82DE-1CFF-70F6A5EE390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4" name="Teardrop 3943">
                    <a:extLst>
                      <a:ext uri="{FF2B5EF4-FFF2-40B4-BE49-F238E27FC236}">
                        <a16:creationId xmlns:a16="http://schemas.microsoft.com/office/drawing/2014/main" id="{3A442B26-F2C9-83E9-574E-9D54152D2A1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5" name="Teardrop 3944">
                    <a:extLst>
                      <a:ext uri="{FF2B5EF4-FFF2-40B4-BE49-F238E27FC236}">
                        <a16:creationId xmlns:a16="http://schemas.microsoft.com/office/drawing/2014/main" id="{1A57483A-5A67-2377-CCE7-34772086B92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970D6CF1-8E50-06F7-4E04-CD79DB510A25}"/>
                </a:ext>
              </a:extLst>
            </p:cNvPr>
            <p:cNvGrpSpPr/>
            <p:nvPr/>
          </p:nvGrpSpPr>
          <p:grpSpPr>
            <a:xfrm>
              <a:off x="9899071" y="3310871"/>
              <a:ext cx="694266" cy="694836"/>
              <a:chOff x="544075" y="3049994"/>
              <a:chExt cx="2668124" cy="2450384"/>
            </a:xfrm>
          </p:grpSpPr>
          <p:sp>
            <p:nvSpPr>
              <p:cNvPr id="3929" name="Freeform: Shape 3928">
                <a:extLst>
                  <a:ext uri="{FF2B5EF4-FFF2-40B4-BE49-F238E27FC236}">
                    <a16:creationId xmlns:a16="http://schemas.microsoft.com/office/drawing/2014/main" id="{4D2443B7-F3E0-4802-0326-CF850BD2857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30" name="Group 3929">
                <a:extLst>
                  <a:ext uri="{FF2B5EF4-FFF2-40B4-BE49-F238E27FC236}">
                    <a16:creationId xmlns:a16="http://schemas.microsoft.com/office/drawing/2014/main" id="{0E2815B5-91C5-8179-F6D6-A7241C23F04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31" name="Group 3930">
                  <a:extLst>
                    <a:ext uri="{FF2B5EF4-FFF2-40B4-BE49-F238E27FC236}">
                      <a16:creationId xmlns:a16="http://schemas.microsoft.com/office/drawing/2014/main" id="{D1EB3160-A76B-43CB-8780-A61964DDB7C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36" name="Teardrop 3935">
                    <a:extLst>
                      <a:ext uri="{FF2B5EF4-FFF2-40B4-BE49-F238E27FC236}">
                        <a16:creationId xmlns:a16="http://schemas.microsoft.com/office/drawing/2014/main" id="{CAB1C4DA-7B22-40E9-82B7-2B58D395A63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7" name="Teardrop 3936">
                    <a:extLst>
                      <a:ext uri="{FF2B5EF4-FFF2-40B4-BE49-F238E27FC236}">
                        <a16:creationId xmlns:a16="http://schemas.microsoft.com/office/drawing/2014/main" id="{F8F52ED4-4615-5477-5D32-07507214FA6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8" name="Teardrop 3937">
                    <a:extLst>
                      <a:ext uri="{FF2B5EF4-FFF2-40B4-BE49-F238E27FC236}">
                        <a16:creationId xmlns:a16="http://schemas.microsoft.com/office/drawing/2014/main" id="{A548F4E1-3982-5389-EA67-FCF5EA06803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32" name="Group 3931">
                  <a:extLst>
                    <a:ext uri="{FF2B5EF4-FFF2-40B4-BE49-F238E27FC236}">
                      <a16:creationId xmlns:a16="http://schemas.microsoft.com/office/drawing/2014/main" id="{E64466D2-4999-081F-1305-3D1E5110D35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33" name="Teardrop 3932">
                    <a:extLst>
                      <a:ext uri="{FF2B5EF4-FFF2-40B4-BE49-F238E27FC236}">
                        <a16:creationId xmlns:a16="http://schemas.microsoft.com/office/drawing/2014/main" id="{0FC285FF-7E15-3D8A-BB88-B0123319C3E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4" name="Teardrop 3933">
                    <a:extLst>
                      <a:ext uri="{FF2B5EF4-FFF2-40B4-BE49-F238E27FC236}">
                        <a16:creationId xmlns:a16="http://schemas.microsoft.com/office/drawing/2014/main" id="{DC18088D-8E4F-E729-EA10-7C8B92030A6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5" name="Teardrop 3934">
                    <a:extLst>
                      <a:ext uri="{FF2B5EF4-FFF2-40B4-BE49-F238E27FC236}">
                        <a16:creationId xmlns:a16="http://schemas.microsoft.com/office/drawing/2014/main" id="{71450262-6175-82D9-E738-9B412F622E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B1A2F74E-6FB7-5B43-B3D8-2D05623FA65F}"/>
                </a:ext>
              </a:extLst>
            </p:cNvPr>
            <p:cNvGrpSpPr/>
            <p:nvPr/>
          </p:nvGrpSpPr>
          <p:grpSpPr>
            <a:xfrm>
              <a:off x="10486828" y="4868429"/>
              <a:ext cx="694266" cy="694836"/>
              <a:chOff x="544075" y="3049994"/>
              <a:chExt cx="2668124" cy="2450384"/>
            </a:xfrm>
          </p:grpSpPr>
          <p:sp>
            <p:nvSpPr>
              <p:cNvPr id="3919" name="Freeform: Shape 3918">
                <a:extLst>
                  <a:ext uri="{FF2B5EF4-FFF2-40B4-BE49-F238E27FC236}">
                    <a16:creationId xmlns:a16="http://schemas.microsoft.com/office/drawing/2014/main" id="{4803BBFE-95F4-397C-F3A0-D42450C1237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20" name="Group 3919">
                <a:extLst>
                  <a:ext uri="{FF2B5EF4-FFF2-40B4-BE49-F238E27FC236}">
                    <a16:creationId xmlns:a16="http://schemas.microsoft.com/office/drawing/2014/main" id="{AD484A37-4CCB-144E-ECAC-F50D226AC47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21" name="Group 3920">
                  <a:extLst>
                    <a:ext uri="{FF2B5EF4-FFF2-40B4-BE49-F238E27FC236}">
                      <a16:creationId xmlns:a16="http://schemas.microsoft.com/office/drawing/2014/main" id="{1C17CE96-1DFC-CE9D-FC7A-B837E9902A6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26" name="Teardrop 3925">
                    <a:extLst>
                      <a:ext uri="{FF2B5EF4-FFF2-40B4-BE49-F238E27FC236}">
                        <a16:creationId xmlns:a16="http://schemas.microsoft.com/office/drawing/2014/main" id="{8AE2B865-AF9D-5D02-C71D-02D10382C5E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7" name="Teardrop 3926">
                    <a:extLst>
                      <a:ext uri="{FF2B5EF4-FFF2-40B4-BE49-F238E27FC236}">
                        <a16:creationId xmlns:a16="http://schemas.microsoft.com/office/drawing/2014/main" id="{2088462B-AE9E-CEE7-F1C5-B4141AFAB7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8" name="Teardrop 3927">
                    <a:extLst>
                      <a:ext uri="{FF2B5EF4-FFF2-40B4-BE49-F238E27FC236}">
                        <a16:creationId xmlns:a16="http://schemas.microsoft.com/office/drawing/2014/main" id="{706121B5-7F7B-87C0-EEEC-36840EDE8D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22" name="Group 3921">
                  <a:extLst>
                    <a:ext uri="{FF2B5EF4-FFF2-40B4-BE49-F238E27FC236}">
                      <a16:creationId xmlns:a16="http://schemas.microsoft.com/office/drawing/2014/main" id="{1D8B176C-026A-EA26-5521-1C853A9A76A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23" name="Teardrop 3922">
                    <a:extLst>
                      <a:ext uri="{FF2B5EF4-FFF2-40B4-BE49-F238E27FC236}">
                        <a16:creationId xmlns:a16="http://schemas.microsoft.com/office/drawing/2014/main" id="{7E53B48B-CF9C-46C6-EBF0-49A5046D5C1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4" name="Teardrop 3923">
                    <a:extLst>
                      <a:ext uri="{FF2B5EF4-FFF2-40B4-BE49-F238E27FC236}">
                        <a16:creationId xmlns:a16="http://schemas.microsoft.com/office/drawing/2014/main" id="{C91B5A4A-4CC2-F31F-D379-A698F4D45CC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5" name="Teardrop 3924">
                    <a:extLst>
                      <a:ext uri="{FF2B5EF4-FFF2-40B4-BE49-F238E27FC236}">
                        <a16:creationId xmlns:a16="http://schemas.microsoft.com/office/drawing/2014/main" id="{E6640120-2BD8-E8E0-29AC-ED58C896BAD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6" name="Group 3775">
              <a:extLst>
                <a:ext uri="{FF2B5EF4-FFF2-40B4-BE49-F238E27FC236}">
                  <a16:creationId xmlns:a16="http://schemas.microsoft.com/office/drawing/2014/main" id="{3B93856D-6E0C-6DD2-7062-EF0031FBB4A9}"/>
                </a:ext>
              </a:extLst>
            </p:cNvPr>
            <p:cNvGrpSpPr/>
            <p:nvPr/>
          </p:nvGrpSpPr>
          <p:grpSpPr>
            <a:xfrm>
              <a:off x="11731780" y="5559046"/>
              <a:ext cx="694266" cy="694836"/>
              <a:chOff x="544075" y="3049994"/>
              <a:chExt cx="2668124" cy="2450384"/>
            </a:xfrm>
          </p:grpSpPr>
          <p:sp>
            <p:nvSpPr>
              <p:cNvPr id="3909" name="Freeform: Shape 3908">
                <a:extLst>
                  <a:ext uri="{FF2B5EF4-FFF2-40B4-BE49-F238E27FC236}">
                    <a16:creationId xmlns:a16="http://schemas.microsoft.com/office/drawing/2014/main" id="{5901AC63-F6DC-18F8-C0F1-9F967396221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10" name="Group 3909">
                <a:extLst>
                  <a:ext uri="{FF2B5EF4-FFF2-40B4-BE49-F238E27FC236}">
                    <a16:creationId xmlns:a16="http://schemas.microsoft.com/office/drawing/2014/main" id="{570D67C2-F9B7-9973-7BB2-C63A8A15F4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11" name="Group 3910">
                  <a:extLst>
                    <a:ext uri="{FF2B5EF4-FFF2-40B4-BE49-F238E27FC236}">
                      <a16:creationId xmlns:a16="http://schemas.microsoft.com/office/drawing/2014/main" id="{14A5D5BE-1A16-21AC-7BC0-0E0ACE1EECE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16" name="Teardrop 3915">
                    <a:extLst>
                      <a:ext uri="{FF2B5EF4-FFF2-40B4-BE49-F238E27FC236}">
                        <a16:creationId xmlns:a16="http://schemas.microsoft.com/office/drawing/2014/main" id="{BB634425-7C92-2FDF-A816-22BDD84381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7" name="Teardrop 3916">
                    <a:extLst>
                      <a:ext uri="{FF2B5EF4-FFF2-40B4-BE49-F238E27FC236}">
                        <a16:creationId xmlns:a16="http://schemas.microsoft.com/office/drawing/2014/main" id="{F94E6963-B0AA-DF46-0D09-7F14DD808F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8" name="Teardrop 3917">
                    <a:extLst>
                      <a:ext uri="{FF2B5EF4-FFF2-40B4-BE49-F238E27FC236}">
                        <a16:creationId xmlns:a16="http://schemas.microsoft.com/office/drawing/2014/main" id="{D5819AE7-4C52-8AED-1D85-6D500B181EB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12" name="Group 3911">
                  <a:extLst>
                    <a:ext uri="{FF2B5EF4-FFF2-40B4-BE49-F238E27FC236}">
                      <a16:creationId xmlns:a16="http://schemas.microsoft.com/office/drawing/2014/main" id="{47B0EF7A-879B-A29C-B191-9E9E62AC10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13" name="Teardrop 3912">
                    <a:extLst>
                      <a:ext uri="{FF2B5EF4-FFF2-40B4-BE49-F238E27FC236}">
                        <a16:creationId xmlns:a16="http://schemas.microsoft.com/office/drawing/2014/main" id="{4A5E0BD9-8B38-D14D-1C98-3746BC7DD0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4" name="Teardrop 3913">
                    <a:extLst>
                      <a:ext uri="{FF2B5EF4-FFF2-40B4-BE49-F238E27FC236}">
                        <a16:creationId xmlns:a16="http://schemas.microsoft.com/office/drawing/2014/main" id="{009DE02D-6F66-619A-84E2-B5B147E53A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5" name="Teardrop 3914">
                    <a:extLst>
                      <a:ext uri="{FF2B5EF4-FFF2-40B4-BE49-F238E27FC236}">
                        <a16:creationId xmlns:a16="http://schemas.microsoft.com/office/drawing/2014/main" id="{6DE4CEA9-F533-6228-3D5F-E15EA87A57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7" name="Group 3776">
              <a:extLst>
                <a:ext uri="{FF2B5EF4-FFF2-40B4-BE49-F238E27FC236}">
                  <a16:creationId xmlns:a16="http://schemas.microsoft.com/office/drawing/2014/main" id="{F838A8B4-F10A-DB30-B156-0DE9E7FBB066}"/>
                </a:ext>
              </a:extLst>
            </p:cNvPr>
            <p:cNvGrpSpPr/>
            <p:nvPr/>
          </p:nvGrpSpPr>
          <p:grpSpPr>
            <a:xfrm>
              <a:off x="10960000" y="5532106"/>
              <a:ext cx="694266" cy="694836"/>
              <a:chOff x="544075" y="3049994"/>
              <a:chExt cx="2668124" cy="2450384"/>
            </a:xfrm>
          </p:grpSpPr>
          <p:sp>
            <p:nvSpPr>
              <p:cNvPr id="3899" name="Freeform: Shape 3898">
                <a:extLst>
                  <a:ext uri="{FF2B5EF4-FFF2-40B4-BE49-F238E27FC236}">
                    <a16:creationId xmlns:a16="http://schemas.microsoft.com/office/drawing/2014/main" id="{7875B462-FBEB-6FAA-06B0-56C3CE62063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00" name="Group 3899">
                <a:extLst>
                  <a:ext uri="{FF2B5EF4-FFF2-40B4-BE49-F238E27FC236}">
                    <a16:creationId xmlns:a16="http://schemas.microsoft.com/office/drawing/2014/main" id="{C7248F6F-A378-919E-6737-2FDE7F05B35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8E186EC3-1E33-FA54-CE3E-1116EE94ABB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06" name="Teardrop 3905">
                    <a:extLst>
                      <a:ext uri="{FF2B5EF4-FFF2-40B4-BE49-F238E27FC236}">
                        <a16:creationId xmlns:a16="http://schemas.microsoft.com/office/drawing/2014/main" id="{B89A0408-BBD2-AE3B-C3D6-FFF3F8FD0E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7" name="Teardrop 3906">
                    <a:extLst>
                      <a:ext uri="{FF2B5EF4-FFF2-40B4-BE49-F238E27FC236}">
                        <a16:creationId xmlns:a16="http://schemas.microsoft.com/office/drawing/2014/main" id="{11F6909D-1F63-54AC-5E60-BB07F07865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8" name="Teardrop 3907">
                    <a:extLst>
                      <a:ext uri="{FF2B5EF4-FFF2-40B4-BE49-F238E27FC236}">
                        <a16:creationId xmlns:a16="http://schemas.microsoft.com/office/drawing/2014/main" id="{C1D4315C-C75A-E187-A9F6-B3B9F5E785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C7FCC3B5-A673-CB41-8283-65EC2646AA7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03" name="Teardrop 3902">
                    <a:extLst>
                      <a:ext uri="{FF2B5EF4-FFF2-40B4-BE49-F238E27FC236}">
                        <a16:creationId xmlns:a16="http://schemas.microsoft.com/office/drawing/2014/main" id="{1DEF6764-0D71-08AF-A12A-E4B7EC4C80D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4" name="Teardrop 3903">
                    <a:extLst>
                      <a:ext uri="{FF2B5EF4-FFF2-40B4-BE49-F238E27FC236}">
                        <a16:creationId xmlns:a16="http://schemas.microsoft.com/office/drawing/2014/main" id="{C31A1FE4-E90A-EF07-C2B3-795CC364972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5" name="Teardrop 3904">
                    <a:extLst>
                      <a:ext uri="{FF2B5EF4-FFF2-40B4-BE49-F238E27FC236}">
                        <a16:creationId xmlns:a16="http://schemas.microsoft.com/office/drawing/2014/main" id="{93C25115-2150-9E9A-639F-15DCC3A4FD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8" name="Group 3777">
              <a:extLst>
                <a:ext uri="{FF2B5EF4-FFF2-40B4-BE49-F238E27FC236}">
                  <a16:creationId xmlns:a16="http://schemas.microsoft.com/office/drawing/2014/main" id="{6BA6B81B-91E3-36BC-7B9A-64BC872E7CE4}"/>
                </a:ext>
              </a:extLst>
            </p:cNvPr>
            <p:cNvGrpSpPr/>
            <p:nvPr/>
          </p:nvGrpSpPr>
          <p:grpSpPr>
            <a:xfrm>
              <a:off x="11612518" y="6230231"/>
              <a:ext cx="694266" cy="694836"/>
              <a:chOff x="544075" y="3049994"/>
              <a:chExt cx="2668124" cy="2450384"/>
            </a:xfrm>
          </p:grpSpPr>
          <p:sp>
            <p:nvSpPr>
              <p:cNvPr id="3889" name="Freeform: Shape 3888">
                <a:extLst>
                  <a:ext uri="{FF2B5EF4-FFF2-40B4-BE49-F238E27FC236}">
                    <a16:creationId xmlns:a16="http://schemas.microsoft.com/office/drawing/2014/main" id="{587F1622-F08A-DA49-B6F1-0130983D279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90" name="Group 3889">
                <a:extLst>
                  <a:ext uri="{FF2B5EF4-FFF2-40B4-BE49-F238E27FC236}">
                    <a16:creationId xmlns:a16="http://schemas.microsoft.com/office/drawing/2014/main" id="{8F2608D5-5A93-F7E9-D742-8E7BD2F418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B405E904-797C-2093-6FEE-F29A3B50256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96" name="Teardrop 3895">
                    <a:extLst>
                      <a:ext uri="{FF2B5EF4-FFF2-40B4-BE49-F238E27FC236}">
                        <a16:creationId xmlns:a16="http://schemas.microsoft.com/office/drawing/2014/main" id="{20757E13-B574-2557-900F-826A95DB361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7" name="Teardrop 3896">
                    <a:extLst>
                      <a:ext uri="{FF2B5EF4-FFF2-40B4-BE49-F238E27FC236}">
                        <a16:creationId xmlns:a16="http://schemas.microsoft.com/office/drawing/2014/main" id="{5C62CBCA-9554-5E21-B1FE-9684026B6D8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8" name="Teardrop 3897">
                    <a:extLst>
                      <a:ext uri="{FF2B5EF4-FFF2-40B4-BE49-F238E27FC236}">
                        <a16:creationId xmlns:a16="http://schemas.microsoft.com/office/drawing/2014/main" id="{C60DB6F0-D187-839E-8797-8BF6F6077F1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D4A89951-4C37-9FA1-7E71-3B5A24CACE6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93" name="Teardrop 3892">
                    <a:extLst>
                      <a:ext uri="{FF2B5EF4-FFF2-40B4-BE49-F238E27FC236}">
                        <a16:creationId xmlns:a16="http://schemas.microsoft.com/office/drawing/2014/main" id="{369663B5-FFA7-6C3E-84E8-147D7951C4E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4" name="Teardrop 3893">
                    <a:extLst>
                      <a:ext uri="{FF2B5EF4-FFF2-40B4-BE49-F238E27FC236}">
                        <a16:creationId xmlns:a16="http://schemas.microsoft.com/office/drawing/2014/main" id="{E5FA2CBF-06C2-2E2B-F625-72E61B6BF84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5" name="Teardrop 3894">
                    <a:extLst>
                      <a:ext uri="{FF2B5EF4-FFF2-40B4-BE49-F238E27FC236}">
                        <a16:creationId xmlns:a16="http://schemas.microsoft.com/office/drawing/2014/main" id="{774823FB-9094-F6A4-9328-D09A405A843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9" name="Group 3778">
              <a:extLst>
                <a:ext uri="{FF2B5EF4-FFF2-40B4-BE49-F238E27FC236}">
                  <a16:creationId xmlns:a16="http://schemas.microsoft.com/office/drawing/2014/main" id="{75EBF331-2579-D324-47B6-D803B1337FCF}"/>
                </a:ext>
              </a:extLst>
            </p:cNvPr>
            <p:cNvGrpSpPr/>
            <p:nvPr/>
          </p:nvGrpSpPr>
          <p:grpSpPr>
            <a:xfrm>
              <a:off x="10833961" y="6195047"/>
              <a:ext cx="694266" cy="694836"/>
              <a:chOff x="544075" y="3049994"/>
              <a:chExt cx="2668124" cy="2450384"/>
            </a:xfrm>
          </p:grpSpPr>
          <p:sp>
            <p:nvSpPr>
              <p:cNvPr id="3879" name="Freeform: Shape 3878">
                <a:extLst>
                  <a:ext uri="{FF2B5EF4-FFF2-40B4-BE49-F238E27FC236}">
                    <a16:creationId xmlns:a16="http://schemas.microsoft.com/office/drawing/2014/main" id="{6F89FB99-4225-EDF5-B1A7-9B9FFD00180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80" name="Group 3879">
                <a:extLst>
                  <a:ext uri="{FF2B5EF4-FFF2-40B4-BE49-F238E27FC236}">
                    <a16:creationId xmlns:a16="http://schemas.microsoft.com/office/drawing/2014/main" id="{9F01A842-5731-ACBD-CE3E-91A17900732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81" name="Group 3880">
                  <a:extLst>
                    <a:ext uri="{FF2B5EF4-FFF2-40B4-BE49-F238E27FC236}">
                      <a16:creationId xmlns:a16="http://schemas.microsoft.com/office/drawing/2014/main" id="{EEA54CBC-8334-8DC5-B117-0E55B8A9A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86" name="Teardrop 3885">
                    <a:extLst>
                      <a:ext uri="{FF2B5EF4-FFF2-40B4-BE49-F238E27FC236}">
                        <a16:creationId xmlns:a16="http://schemas.microsoft.com/office/drawing/2014/main" id="{69E7194F-C047-C417-6C41-91F861B6EBD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7" name="Teardrop 3886">
                    <a:extLst>
                      <a:ext uri="{FF2B5EF4-FFF2-40B4-BE49-F238E27FC236}">
                        <a16:creationId xmlns:a16="http://schemas.microsoft.com/office/drawing/2014/main" id="{BBB40547-40B5-8331-6C1D-B5DB4E88E5A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8" name="Teardrop 3887">
                    <a:extLst>
                      <a:ext uri="{FF2B5EF4-FFF2-40B4-BE49-F238E27FC236}">
                        <a16:creationId xmlns:a16="http://schemas.microsoft.com/office/drawing/2014/main" id="{92074CBC-A47A-6F32-674D-B4018AC1B93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C5D0BB97-2DEC-629D-CCAC-5D1ECDA3B00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83" name="Teardrop 3882">
                    <a:extLst>
                      <a:ext uri="{FF2B5EF4-FFF2-40B4-BE49-F238E27FC236}">
                        <a16:creationId xmlns:a16="http://schemas.microsoft.com/office/drawing/2014/main" id="{6EC38A2F-6962-6736-C109-A277C068D2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4" name="Teardrop 3883">
                    <a:extLst>
                      <a:ext uri="{FF2B5EF4-FFF2-40B4-BE49-F238E27FC236}">
                        <a16:creationId xmlns:a16="http://schemas.microsoft.com/office/drawing/2014/main" id="{A8C86FA6-8830-C5B8-84E0-6151BCDE6E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5" name="Teardrop 3884">
                    <a:extLst>
                      <a:ext uri="{FF2B5EF4-FFF2-40B4-BE49-F238E27FC236}">
                        <a16:creationId xmlns:a16="http://schemas.microsoft.com/office/drawing/2014/main" id="{287E0416-EBD6-43EA-206F-551A14F5CBD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0" name="Group 3779">
              <a:extLst>
                <a:ext uri="{FF2B5EF4-FFF2-40B4-BE49-F238E27FC236}">
                  <a16:creationId xmlns:a16="http://schemas.microsoft.com/office/drawing/2014/main" id="{245F0BAF-3E4A-D2A4-024B-4ACCA4362B40}"/>
                </a:ext>
              </a:extLst>
            </p:cNvPr>
            <p:cNvGrpSpPr/>
            <p:nvPr/>
          </p:nvGrpSpPr>
          <p:grpSpPr>
            <a:xfrm>
              <a:off x="10115982" y="6163164"/>
              <a:ext cx="694266" cy="694836"/>
              <a:chOff x="544075" y="3049994"/>
              <a:chExt cx="2668124" cy="2450384"/>
            </a:xfrm>
          </p:grpSpPr>
          <p:sp>
            <p:nvSpPr>
              <p:cNvPr id="3869" name="Freeform: Shape 3868">
                <a:extLst>
                  <a:ext uri="{FF2B5EF4-FFF2-40B4-BE49-F238E27FC236}">
                    <a16:creationId xmlns:a16="http://schemas.microsoft.com/office/drawing/2014/main" id="{FF8B7DB1-E421-66B5-4CE7-605D61784BE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70" name="Group 3869">
                <a:extLst>
                  <a:ext uri="{FF2B5EF4-FFF2-40B4-BE49-F238E27FC236}">
                    <a16:creationId xmlns:a16="http://schemas.microsoft.com/office/drawing/2014/main" id="{277F293D-2135-544F-E852-508CAFE2C7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71" name="Group 3870">
                  <a:extLst>
                    <a:ext uri="{FF2B5EF4-FFF2-40B4-BE49-F238E27FC236}">
                      <a16:creationId xmlns:a16="http://schemas.microsoft.com/office/drawing/2014/main" id="{D38801C3-C730-ADB6-F2AE-E2D5C890F65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76" name="Teardrop 3875">
                    <a:extLst>
                      <a:ext uri="{FF2B5EF4-FFF2-40B4-BE49-F238E27FC236}">
                        <a16:creationId xmlns:a16="http://schemas.microsoft.com/office/drawing/2014/main" id="{62B72EEE-6500-7466-675E-1BCDE6D010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7" name="Teardrop 3876">
                    <a:extLst>
                      <a:ext uri="{FF2B5EF4-FFF2-40B4-BE49-F238E27FC236}">
                        <a16:creationId xmlns:a16="http://schemas.microsoft.com/office/drawing/2014/main" id="{D329AAD5-EB8E-A49C-45C8-781868079BC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8" name="Teardrop 3877">
                    <a:extLst>
                      <a:ext uri="{FF2B5EF4-FFF2-40B4-BE49-F238E27FC236}">
                        <a16:creationId xmlns:a16="http://schemas.microsoft.com/office/drawing/2014/main" id="{94B2B35D-B4D7-AE67-BD02-876E5787DF1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72" name="Group 3871">
                  <a:extLst>
                    <a:ext uri="{FF2B5EF4-FFF2-40B4-BE49-F238E27FC236}">
                      <a16:creationId xmlns:a16="http://schemas.microsoft.com/office/drawing/2014/main" id="{4907DB00-F342-00D0-4FF1-111DF5584A8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73" name="Teardrop 3872">
                    <a:extLst>
                      <a:ext uri="{FF2B5EF4-FFF2-40B4-BE49-F238E27FC236}">
                        <a16:creationId xmlns:a16="http://schemas.microsoft.com/office/drawing/2014/main" id="{7EB5A8C8-E7A7-6F8D-1784-BBAA693F073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4" name="Teardrop 3873">
                    <a:extLst>
                      <a:ext uri="{FF2B5EF4-FFF2-40B4-BE49-F238E27FC236}">
                        <a16:creationId xmlns:a16="http://schemas.microsoft.com/office/drawing/2014/main" id="{78BBFD80-3E8E-423E-4111-168EC7357FE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5" name="Teardrop 3874">
                    <a:extLst>
                      <a:ext uri="{FF2B5EF4-FFF2-40B4-BE49-F238E27FC236}">
                        <a16:creationId xmlns:a16="http://schemas.microsoft.com/office/drawing/2014/main" id="{075F764D-D4E1-0999-F21F-585DBEF73CE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1" name="Group 3780">
              <a:extLst>
                <a:ext uri="{FF2B5EF4-FFF2-40B4-BE49-F238E27FC236}">
                  <a16:creationId xmlns:a16="http://schemas.microsoft.com/office/drawing/2014/main" id="{1732F8C8-3BC0-6BC5-2259-F05B173FBEEB}"/>
                </a:ext>
              </a:extLst>
            </p:cNvPr>
            <p:cNvGrpSpPr/>
            <p:nvPr/>
          </p:nvGrpSpPr>
          <p:grpSpPr>
            <a:xfrm>
              <a:off x="10037707" y="5434190"/>
              <a:ext cx="694266" cy="694836"/>
              <a:chOff x="544075" y="3049994"/>
              <a:chExt cx="2668124" cy="2450384"/>
            </a:xfrm>
          </p:grpSpPr>
          <p:sp>
            <p:nvSpPr>
              <p:cNvPr id="3859" name="Freeform: Shape 3858">
                <a:extLst>
                  <a:ext uri="{FF2B5EF4-FFF2-40B4-BE49-F238E27FC236}">
                    <a16:creationId xmlns:a16="http://schemas.microsoft.com/office/drawing/2014/main" id="{4605C7A6-E1EA-7818-98A8-FD167A6FCE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60" name="Group 3859">
                <a:extLst>
                  <a:ext uri="{FF2B5EF4-FFF2-40B4-BE49-F238E27FC236}">
                    <a16:creationId xmlns:a16="http://schemas.microsoft.com/office/drawing/2014/main" id="{FA96C4E2-6A8D-80D9-50F5-2400BA165F7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61" name="Group 3860">
                  <a:extLst>
                    <a:ext uri="{FF2B5EF4-FFF2-40B4-BE49-F238E27FC236}">
                      <a16:creationId xmlns:a16="http://schemas.microsoft.com/office/drawing/2014/main" id="{51E9FF5D-83DB-1AC9-5E74-CDEF159D464B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66" name="Teardrop 3865">
                    <a:extLst>
                      <a:ext uri="{FF2B5EF4-FFF2-40B4-BE49-F238E27FC236}">
                        <a16:creationId xmlns:a16="http://schemas.microsoft.com/office/drawing/2014/main" id="{493FC434-7098-F03F-68F0-27A39B72246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7" name="Teardrop 3866">
                    <a:extLst>
                      <a:ext uri="{FF2B5EF4-FFF2-40B4-BE49-F238E27FC236}">
                        <a16:creationId xmlns:a16="http://schemas.microsoft.com/office/drawing/2014/main" id="{DF0EA830-5E8C-D8DE-A296-7395E929CEC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8" name="Teardrop 3867">
                    <a:extLst>
                      <a:ext uri="{FF2B5EF4-FFF2-40B4-BE49-F238E27FC236}">
                        <a16:creationId xmlns:a16="http://schemas.microsoft.com/office/drawing/2014/main" id="{C1BAF687-39B0-041F-71B1-15C28A7619F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62" name="Group 3861">
                  <a:extLst>
                    <a:ext uri="{FF2B5EF4-FFF2-40B4-BE49-F238E27FC236}">
                      <a16:creationId xmlns:a16="http://schemas.microsoft.com/office/drawing/2014/main" id="{F600DF54-B588-D406-E9B8-A71D6E57FE1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63" name="Teardrop 3862">
                    <a:extLst>
                      <a:ext uri="{FF2B5EF4-FFF2-40B4-BE49-F238E27FC236}">
                        <a16:creationId xmlns:a16="http://schemas.microsoft.com/office/drawing/2014/main" id="{02CC2C2C-A82A-A7CE-B63C-A3C2CB61F10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4" name="Teardrop 3863">
                    <a:extLst>
                      <a:ext uri="{FF2B5EF4-FFF2-40B4-BE49-F238E27FC236}">
                        <a16:creationId xmlns:a16="http://schemas.microsoft.com/office/drawing/2014/main" id="{1F383CEE-2EB3-B2D3-5B07-1D44191B564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5" name="Teardrop 3864">
                    <a:extLst>
                      <a:ext uri="{FF2B5EF4-FFF2-40B4-BE49-F238E27FC236}">
                        <a16:creationId xmlns:a16="http://schemas.microsoft.com/office/drawing/2014/main" id="{FEF5B2F0-443B-0231-34FF-9B8FDCD9135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2" name="Group 3781">
              <a:extLst>
                <a:ext uri="{FF2B5EF4-FFF2-40B4-BE49-F238E27FC236}">
                  <a16:creationId xmlns:a16="http://schemas.microsoft.com/office/drawing/2014/main" id="{48E3353C-7DC1-F931-3EE4-0DA7D2433CCC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849" name="Freeform: Shape 3848">
                <a:extLst>
                  <a:ext uri="{FF2B5EF4-FFF2-40B4-BE49-F238E27FC236}">
                    <a16:creationId xmlns:a16="http://schemas.microsoft.com/office/drawing/2014/main" id="{06E8F9E6-120B-8ECE-AA90-DB82381AE77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50" name="Group 3849">
                <a:extLst>
                  <a:ext uri="{FF2B5EF4-FFF2-40B4-BE49-F238E27FC236}">
                    <a16:creationId xmlns:a16="http://schemas.microsoft.com/office/drawing/2014/main" id="{27EB80C6-0928-C97B-3D7F-F93214C0F61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51" name="Group 3850">
                  <a:extLst>
                    <a:ext uri="{FF2B5EF4-FFF2-40B4-BE49-F238E27FC236}">
                      <a16:creationId xmlns:a16="http://schemas.microsoft.com/office/drawing/2014/main" id="{1493D781-7DAC-81C3-808C-17BB9E4A307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56" name="Teardrop 3855">
                    <a:extLst>
                      <a:ext uri="{FF2B5EF4-FFF2-40B4-BE49-F238E27FC236}">
                        <a16:creationId xmlns:a16="http://schemas.microsoft.com/office/drawing/2014/main" id="{8B3A062B-5FF1-F8A7-C1D1-E2C28F545B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7" name="Teardrop 3856">
                    <a:extLst>
                      <a:ext uri="{FF2B5EF4-FFF2-40B4-BE49-F238E27FC236}">
                        <a16:creationId xmlns:a16="http://schemas.microsoft.com/office/drawing/2014/main" id="{3D24C057-5776-534C-F5B1-86C02DBDC62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8" name="Teardrop 3857">
                    <a:extLst>
                      <a:ext uri="{FF2B5EF4-FFF2-40B4-BE49-F238E27FC236}">
                        <a16:creationId xmlns:a16="http://schemas.microsoft.com/office/drawing/2014/main" id="{48A236C1-0ED3-618D-0B77-51B1653C91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52" name="Group 3851">
                  <a:extLst>
                    <a:ext uri="{FF2B5EF4-FFF2-40B4-BE49-F238E27FC236}">
                      <a16:creationId xmlns:a16="http://schemas.microsoft.com/office/drawing/2014/main" id="{1E5F8A49-6BC9-EBFF-6520-EF777066113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53" name="Teardrop 3852">
                    <a:extLst>
                      <a:ext uri="{FF2B5EF4-FFF2-40B4-BE49-F238E27FC236}">
                        <a16:creationId xmlns:a16="http://schemas.microsoft.com/office/drawing/2014/main" id="{018AE78A-9919-4973-1DD7-C0929F10E70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4" name="Teardrop 3853">
                    <a:extLst>
                      <a:ext uri="{FF2B5EF4-FFF2-40B4-BE49-F238E27FC236}">
                        <a16:creationId xmlns:a16="http://schemas.microsoft.com/office/drawing/2014/main" id="{4C4BA7FC-9836-4A8C-DC0A-29F57DC4BAF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5" name="Teardrop 3854">
                    <a:extLst>
                      <a:ext uri="{FF2B5EF4-FFF2-40B4-BE49-F238E27FC236}">
                        <a16:creationId xmlns:a16="http://schemas.microsoft.com/office/drawing/2014/main" id="{EDB44F82-39E8-8566-67EF-ABBBBE088D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E9E30C1D-F3D8-29BC-A562-96FDF91146D9}"/>
                </a:ext>
              </a:extLst>
            </p:cNvPr>
            <p:cNvGrpSpPr/>
            <p:nvPr/>
          </p:nvGrpSpPr>
          <p:grpSpPr>
            <a:xfrm>
              <a:off x="9620956" y="4673678"/>
              <a:ext cx="694266" cy="694836"/>
              <a:chOff x="544075" y="3049994"/>
              <a:chExt cx="2668124" cy="2450384"/>
            </a:xfrm>
          </p:grpSpPr>
          <p:sp>
            <p:nvSpPr>
              <p:cNvPr id="3839" name="Freeform: Shape 3838">
                <a:extLst>
                  <a:ext uri="{FF2B5EF4-FFF2-40B4-BE49-F238E27FC236}">
                    <a16:creationId xmlns:a16="http://schemas.microsoft.com/office/drawing/2014/main" id="{A1AFE023-9DC1-0D2B-4F9B-4C7E2F56655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40" name="Group 3839">
                <a:extLst>
                  <a:ext uri="{FF2B5EF4-FFF2-40B4-BE49-F238E27FC236}">
                    <a16:creationId xmlns:a16="http://schemas.microsoft.com/office/drawing/2014/main" id="{4C4A91CE-C68A-7795-7B5E-7D2948E05C5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41" name="Group 3840">
                  <a:extLst>
                    <a:ext uri="{FF2B5EF4-FFF2-40B4-BE49-F238E27FC236}">
                      <a16:creationId xmlns:a16="http://schemas.microsoft.com/office/drawing/2014/main" id="{C91B4F15-3EF8-B8C5-A538-7409826B66F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46" name="Teardrop 3845">
                    <a:extLst>
                      <a:ext uri="{FF2B5EF4-FFF2-40B4-BE49-F238E27FC236}">
                        <a16:creationId xmlns:a16="http://schemas.microsoft.com/office/drawing/2014/main" id="{124A7B12-684F-1EDE-1324-59EC3101D57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7" name="Teardrop 3846">
                    <a:extLst>
                      <a:ext uri="{FF2B5EF4-FFF2-40B4-BE49-F238E27FC236}">
                        <a16:creationId xmlns:a16="http://schemas.microsoft.com/office/drawing/2014/main" id="{219A2D43-01A9-8C42-B5FE-4A687AF33DE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8" name="Teardrop 3847">
                    <a:extLst>
                      <a:ext uri="{FF2B5EF4-FFF2-40B4-BE49-F238E27FC236}">
                        <a16:creationId xmlns:a16="http://schemas.microsoft.com/office/drawing/2014/main" id="{1F6FD92D-75EB-B5B8-26D8-20E1DFA808A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42" name="Group 3841">
                  <a:extLst>
                    <a:ext uri="{FF2B5EF4-FFF2-40B4-BE49-F238E27FC236}">
                      <a16:creationId xmlns:a16="http://schemas.microsoft.com/office/drawing/2014/main" id="{6CCAFFD9-B108-B9BE-2A8A-EC40E5556BE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43" name="Teardrop 3842">
                    <a:extLst>
                      <a:ext uri="{FF2B5EF4-FFF2-40B4-BE49-F238E27FC236}">
                        <a16:creationId xmlns:a16="http://schemas.microsoft.com/office/drawing/2014/main" id="{111D89FE-A511-D761-263F-A4BD664E73B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4" name="Teardrop 3843">
                    <a:extLst>
                      <a:ext uri="{FF2B5EF4-FFF2-40B4-BE49-F238E27FC236}">
                        <a16:creationId xmlns:a16="http://schemas.microsoft.com/office/drawing/2014/main" id="{A58660D1-A60A-DCD3-EC83-FAE4CBDFD32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5" name="Teardrop 3844">
                    <a:extLst>
                      <a:ext uri="{FF2B5EF4-FFF2-40B4-BE49-F238E27FC236}">
                        <a16:creationId xmlns:a16="http://schemas.microsoft.com/office/drawing/2014/main" id="{0CD76177-1C10-D993-C998-30C64B39521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4" name="Group 3783">
              <a:extLst>
                <a:ext uri="{FF2B5EF4-FFF2-40B4-BE49-F238E27FC236}">
                  <a16:creationId xmlns:a16="http://schemas.microsoft.com/office/drawing/2014/main" id="{F783BA2B-7689-CED3-DF6C-5F769F16B375}"/>
                </a:ext>
              </a:extLst>
            </p:cNvPr>
            <p:cNvGrpSpPr/>
            <p:nvPr/>
          </p:nvGrpSpPr>
          <p:grpSpPr>
            <a:xfrm>
              <a:off x="9329587" y="43125"/>
              <a:ext cx="694266" cy="694836"/>
              <a:chOff x="544075" y="3049994"/>
              <a:chExt cx="2668124" cy="2450384"/>
            </a:xfrm>
          </p:grpSpPr>
          <p:sp>
            <p:nvSpPr>
              <p:cNvPr id="3829" name="Freeform: Shape 3828">
                <a:extLst>
                  <a:ext uri="{FF2B5EF4-FFF2-40B4-BE49-F238E27FC236}">
                    <a16:creationId xmlns:a16="http://schemas.microsoft.com/office/drawing/2014/main" id="{E13E63DE-50DD-B29C-66B4-0780443C0A3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830" name="Group 3829">
                <a:extLst>
                  <a:ext uri="{FF2B5EF4-FFF2-40B4-BE49-F238E27FC236}">
                    <a16:creationId xmlns:a16="http://schemas.microsoft.com/office/drawing/2014/main" id="{46E0FE20-1EAB-2A77-8CBA-E92ED6E81FB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31" name="Group 3830">
                  <a:extLst>
                    <a:ext uri="{FF2B5EF4-FFF2-40B4-BE49-F238E27FC236}">
                      <a16:creationId xmlns:a16="http://schemas.microsoft.com/office/drawing/2014/main" id="{5D0A205E-3152-C1AB-ADA8-EAA041E9F6B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36" name="Teardrop 3835">
                    <a:extLst>
                      <a:ext uri="{FF2B5EF4-FFF2-40B4-BE49-F238E27FC236}">
                        <a16:creationId xmlns:a16="http://schemas.microsoft.com/office/drawing/2014/main" id="{897899F2-5F21-9A3F-11E3-308DBE4BE4D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7" name="Teardrop 3836">
                    <a:extLst>
                      <a:ext uri="{FF2B5EF4-FFF2-40B4-BE49-F238E27FC236}">
                        <a16:creationId xmlns:a16="http://schemas.microsoft.com/office/drawing/2014/main" id="{99D88914-F9EF-87E2-C9CE-AA723F77930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8" name="Teardrop 3837">
                    <a:extLst>
                      <a:ext uri="{FF2B5EF4-FFF2-40B4-BE49-F238E27FC236}">
                        <a16:creationId xmlns:a16="http://schemas.microsoft.com/office/drawing/2014/main" id="{DB9D6F41-A52F-363A-0F0E-51E6E9F1A7A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32" name="Group 3831">
                  <a:extLst>
                    <a:ext uri="{FF2B5EF4-FFF2-40B4-BE49-F238E27FC236}">
                      <a16:creationId xmlns:a16="http://schemas.microsoft.com/office/drawing/2014/main" id="{1D443CE2-7107-1EC3-6ACE-19191DE4F16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33" name="Teardrop 3832">
                    <a:extLst>
                      <a:ext uri="{FF2B5EF4-FFF2-40B4-BE49-F238E27FC236}">
                        <a16:creationId xmlns:a16="http://schemas.microsoft.com/office/drawing/2014/main" id="{39D3A41E-79B8-506E-4622-0515602DBA1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4" name="Teardrop 3833">
                    <a:extLst>
                      <a:ext uri="{FF2B5EF4-FFF2-40B4-BE49-F238E27FC236}">
                        <a16:creationId xmlns:a16="http://schemas.microsoft.com/office/drawing/2014/main" id="{D0BA73BC-A45E-1440-2A9A-63C97C8E2D0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5" name="Teardrop 3834">
                    <a:extLst>
                      <a:ext uri="{FF2B5EF4-FFF2-40B4-BE49-F238E27FC236}">
                        <a16:creationId xmlns:a16="http://schemas.microsoft.com/office/drawing/2014/main" id="{0357FF59-167A-6099-364D-657AB3EDBD9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1EA7F5DB-0754-FFCD-4C0E-CB6B1EF03D7D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819" name="Freeform: Shape 3818">
                <a:extLst>
                  <a:ext uri="{FF2B5EF4-FFF2-40B4-BE49-F238E27FC236}">
                    <a16:creationId xmlns:a16="http://schemas.microsoft.com/office/drawing/2014/main" id="{5DEF9574-02FA-9DC2-FD8E-1DFF229D188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20" name="Group 3819">
                <a:extLst>
                  <a:ext uri="{FF2B5EF4-FFF2-40B4-BE49-F238E27FC236}">
                    <a16:creationId xmlns:a16="http://schemas.microsoft.com/office/drawing/2014/main" id="{8EF0A38B-3AD8-ED21-C69B-826CF8EB4A9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21" name="Group 3820">
                  <a:extLst>
                    <a:ext uri="{FF2B5EF4-FFF2-40B4-BE49-F238E27FC236}">
                      <a16:creationId xmlns:a16="http://schemas.microsoft.com/office/drawing/2014/main" id="{1E26663C-8ED8-9E01-C4C3-47C0A7109D1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26" name="Teardrop 3825">
                    <a:extLst>
                      <a:ext uri="{FF2B5EF4-FFF2-40B4-BE49-F238E27FC236}">
                        <a16:creationId xmlns:a16="http://schemas.microsoft.com/office/drawing/2014/main" id="{5FDB22C3-8A11-B563-5462-9D44D53C180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7" name="Teardrop 3826">
                    <a:extLst>
                      <a:ext uri="{FF2B5EF4-FFF2-40B4-BE49-F238E27FC236}">
                        <a16:creationId xmlns:a16="http://schemas.microsoft.com/office/drawing/2014/main" id="{070B55FF-B1FC-06A1-6BE7-4AA75EA2BD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8" name="Teardrop 3827">
                    <a:extLst>
                      <a:ext uri="{FF2B5EF4-FFF2-40B4-BE49-F238E27FC236}">
                        <a16:creationId xmlns:a16="http://schemas.microsoft.com/office/drawing/2014/main" id="{CF00F44E-8E12-8F44-398D-46B634B0937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22" name="Group 3821">
                  <a:extLst>
                    <a:ext uri="{FF2B5EF4-FFF2-40B4-BE49-F238E27FC236}">
                      <a16:creationId xmlns:a16="http://schemas.microsoft.com/office/drawing/2014/main" id="{160E32AB-163F-7E46-72D5-74212316DF6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23" name="Teardrop 3822">
                    <a:extLst>
                      <a:ext uri="{FF2B5EF4-FFF2-40B4-BE49-F238E27FC236}">
                        <a16:creationId xmlns:a16="http://schemas.microsoft.com/office/drawing/2014/main" id="{DAEC408E-830D-4E99-6093-67860F4D53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4" name="Teardrop 3823">
                    <a:extLst>
                      <a:ext uri="{FF2B5EF4-FFF2-40B4-BE49-F238E27FC236}">
                        <a16:creationId xmlns:a16="http://schemas.microsoft.com/office/drawing/2014/main" id="{D2B34616-BF24-2BC6-DF5E-C623F598A2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5" name="Teardrop 3824">
                    <a:extLst>
                      <a:ext uri="{FF2B5EF4-FFF2-40B4-BE49-F238E27FC236}">
                        <a16:creationId xmlns:a16="http://schemas.microsoft.com/office/drawing/2014/main" id="{6D74F5FC-71CA-B3F5-A430-1F166F0ACE9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EBA6CC7-68B6-EF69-1FEE-67B1654F779D}"/>
                </a:ext>
              </a:extLst>
            </p:cNvPr>
            <p:cNvGrpSpPr/>
            <p:nvPr/>
          </p:nvGrpSpPr>
          <p:grpSpPr>
            <a:xfrm>
              <a:off x="8635500" y="-51110"/>
              <a:ext cx="694266" cy="694836"/>
              <a:chOff x="544075" y="3049994"/>
              <a:chExt cx="2668124" cy="2450384"/>
            </a:xfrm>
          </p:grpSpPr>
          <p:sp>
            <p:nvSpPr>
              <p:cNvPr id="3809" name="Freeform: Shape 3808">
                <a:extLst>
                  <a:ext uri="{FF2B5EF4-FFF2-40B4-BE49-F238E27FC236}">
                    <a16:creationId xmlns:a16="http://schemas.microsoft.com/office/drawing/2014/main" id="{84F2120C-7912-7199-1125-29F9E5E59D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10" name="Group 3809">
                <a:extLst>
                  <a:ext uri="{FF2B5EF4-FFF2-40B4-BE49-F238E27FC236}">
                    <a16:creationId xmlns:a16="http://schemas.microsoft.com/office/drawing/2014/main" id="{EA9934FD-15FB-BC38-C724-F11B665A52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11" name="Group 3810">
                  <a:extLst>
                    <a:ext uri="{FF2B5EF4-FFF2-40B4-BE49-F238E27FC236}">
                      <a16:creationId xmlns:a16="http://schemas.microsoft.com/office/drawing/2014/main" id="{91C8606D-19E8-7F81-FB2E-ED45A2FB118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16" name="Teardrop 3815">
                    <a:extLst>
                      <a:ext uri="{FF2B5EF4-FFF2-40B4-BE49-F238E27FC236}">
                        <a16:creationId xmlns:a16="http://schemas.microsoft.com/office/drawing/2014/main" id="{4C802B11-07DD-3078-4708-C906F8800C6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7" name="Teardrop 3816">
                    <a:extLst>
                      <a:ext uri="{FF2B5EF4-FFF2-40B4-BE49-F238E27FC236}">
                        <a16:creationId xmlns:a16="http://schemas.microsoft.com/office/drawing/2014/main" id="{D57AA0F1-AC34-AAFE-0F49-DEF4A752BC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8" name="Teardrop 3817">
                    <a:extLst>
                      <a:ext uri="{FF2B5EF4-FFF2-40B4-BE49-F238E27FC236}">
                        <a16:creationId xmlns:a16="http://schemas.microsoft.com/office/drawing/2014/main" id="{EF92356C-F151-657B-6E12-8221017C188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2" name="Group 3811">
                  <a:extLst>
                    <a:ext uri="{FF2B5EF4-FFF2-40B4-BE49-F238E27FC236}">
                      <a16:creationId xmlns:a16="http://schemas.microsoft.com/office/drawing/2014/main" id="{B5B07B41-8225-9EEA-7075-966A0D61B2B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13" name="Teardrop 3812">
                    <a:extLst>
                      <a:ext uri="{FF2B5EF4-FFF2-40B4-BE49-F238E27FC236}">
                        <a16:creationId xmlns:a16="http://schemas.microsoft.com/office/drawing/2014/main" id="{7607BDDF-5160-F22C-1ACF-D3670328A5E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4" name="Teardrop 3813">
                    <a:extLst>
                      <a:ext uri="{FF2B5EF4-FFF2-40B4-BE49-F238E27FC236}">
                        <a16:creationId xmlns:a16="http://schemas.microsoft.com/office/drawing/2014/main" id="{0812D9E5-1B34-DAD5-90EA-B934E47019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5" name="Teardrop 3814">
                    <a:extLst>
                      <a:ext uri="{FF2B5EF4-FFF2-40B4-BE49-F238E27FC236}">
                        <a16:creationId xmlns:a16="http://schemas.microsoft.com/office/drawing/2014/main" id="{70096B1B-02AD-1F79-07EA-5B268A9C346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7" name="Group 3786">
              <a:extLst>
                <a:ext uri="{FF2B5EF4-FFF2-40B4-BE49-F238E27FC236}">
                  <a16:creationId xmlns:a16="http://schemas.microsoft.com/office/drawing/2014/main" id="{802F78B7-25F7-1AD4-42FD-1E09A80D3589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99" name="Freeform: Shape 3798">
                <a:extLst>
                  <a:ext uri="{FF2B5EF4-FFF2-40B4-BE49-F238E27FC236}">
                    <a16:creationId xmlns:a16="http://schemas.microsoft.com/office/drawing/2014/main" id="{5648C1E1-A83F-B3C0-26F2-445D6D3AC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00" name="Group 3799">
                <a:extLst>
                  <a:ext uri="{FF2B5EF4-FFF2-40B4-BE49-F238E27FC236}">
                    <a16:creationId xmlns:a16="http://schemas.microsoft.com/office/drawing/2014/main" id="{FC847680-734D-09F8-DBCB-DAA89DF154C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01" name="Group 3800">
                  <a:extLst>
                    <a:ext uri="{FF2B5EF4-FFF2-40B4-BE49-F238E27FC236}">
                      <a16:creationId xmlns:a16="http://schemas.microsoft.com/office/drawing/2014/main" id="{9AE140F7-898A-665C-5C8F-482D97249F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06" name="Teardrop 3805">
                    <a:extLst>
                      <a:ext uri="{FF2B5EF4-FFF2-40B4-BE49-F238E27FC236}">
                        <a16:creationId xmlns:a16="http://schemas.microsoft.com/office/drawing/2014/main" id="{DBEB636E-928D-9BE3-2C9F-37736440819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7" name="Teardrop 3806">
                    <a:extLst>
                      <a:ext uri="{FF2B5EF4-FFF2-40B4-BE49-F238E27FC236}">
                        <a16:creationId xmlns:a16="http://schemas.microsoft.com/office/drawing/2014/main" id="{F57D39E4-F583-9CEF-88B9-72C8B70270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8" name="Teardrop 3807">
                    <a:extLst>
                      <a:ext uri="{FF2B5EF4-FFF2-40B4-BE49-F238E27FC236}">
                        <a16:creationId xmlns:a16="http://schemas.microsoft.com/office/drawing/2014/main" id="{9AE7A285-DE8B-73FC-CCA9-33778808CE6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02" name="Group 3801">
                  <a:extLst>
                    <a:ext uri="{FF2B5EF4-FFF2-40B4-BE49-F238E27FC236}">
                      <a16:creationId xmlns:a16="http://schemas.microsoft.com/office/drawing/2014/main" id="{9263A187-BFDC-D91F-8C87-B44A156F50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03" name="Teardrop 3802">
                    <a:extLst>
                      <a:ext uri="{FF2B5EF4-FFF2-40B4-BE49-F238E27FC236}">
                        <a16:creationId xmlns:a16="http://schemas.microsoft.com/office/drawing/2014/main" id="{5190B695-47C5-6D13-6841-3FCE50C480F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4" name="Teardrop 3803">
                    <a:extLst>
                      <a:ext uri="{FF2B5EF4-FFF2-40B4-BE49-F238E27FC236}">
                        <a16:creationId xmlns:a16="http://schemas.microsoft.com/office/drawing/2014/main" id="{D1D7D02A-192E-9C37-9144-E7AD93E02B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5" name="Teardrop 3804">
                    <a:extLst>
                      <a:ext uri="{FF2B5EF4-FFF2-40B4-BE49-F238E27FC236}">
                        <a16:creationId xmlns:a16="http://schemas.microsoft.com/office/drawing/2014/main" id="{77776943-6468-9A4D-20CA-12799FC568D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8" name="Group 3787">
              <a:extLst>
                <a:ext uri="{FF2B5EF4-FFF2-40B4-BE49-F238E27FC236}">
                  <a16:creationId xmlns:a16="http://schemas.microsoft.com/office/drawing/2014/main" id="{BD668404-5906-E013-956E-7BF7D2DD5DD0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89" name="Freeform: Shape 3788">
                <a:extLst>
                  <a:ext uri="{FF2B5EF4-FFF2-40B4-BE49-F238E27FC236}">
                    <a16:creationId xmlns:a16="http://schemas.microsoft.com/office/drawing/2014/main" id="{B63BFED7-37F8-1E92-EB65-60E607EAC2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90" name="Group 3789">
                <a:extLst>
                  <a:ext uri="{FF2B5EF4-FFF2-40B4-BE49-F238E27FC236}">
                    <a16:creationId xmlns:a16="http://schemas.microsoft.com/office/drawing/2014/main" id="{F9E0024F-7787-DABE-DB7D-3BF2A11C08B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91" name="Group 3790">
                  <a:extLst>
                    <a:ext uri="{FF2B5EF4-FFF2-40B4-BE49-F238E27FC236}">
                      <a16:creationId xmlns:a16="http://schemas.microsoft.com/office/drawing/2014/main" id="{D0EFE81E-83E5-6266-A9F9-CFE78C46227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96" name="Teardrop 3795">
                    <a:extLst>
                      <a:ext uri="{FF2B5EF4-FFF2-40B4-BE49-F238E27FC236}">
                        <a16:creationId xmlns:a16="http://schemas.microsoft.com/office/drawing/2014/main" id="{8190CCF1-AF53-D102-0321-8372E3A12B0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7" name="Teardrop 3796">
                    <a:extLst>
                      <a:ext uri="{FF2B5EF4-FFF2-40B4-BE49-F238E27FC236}">
                        <a16:creationId xmlns:a16="http://schemas.microsoft.com/office/drawing/2014/main" id="{B9B7EED1-36A0-AA36-86B6-C29B62F1B9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8" name="Teardrop 3797">
                    <a:extLst>
                      <a:ext uri="{FF2B5EF4-FFF2-40B4-BE49-F238E27FC236}">
                        <a16:creationId xmlns:a16="http://schemas.microsoft.com/office/drawing/2014/main" id="{B6E6B2A8-8036-5AFD-0424-45E7E67911E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92" name="Group 3791">
                  <a:extLst>
                    <a:ext uri="{FF2B5EF4-FFF2-40B4-BE49-F238E27FC236}">
                      <a16:creationId xmlns:a16="http://schemas.microsoft.com/office/drawing/2014/main" id="{F27E8B10-A731-FC44-34A9-0521A87DA94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93" name="Teardrop 3792">
                    <a:extLst>
                      <a:ext uri="{FF2B5EF4-FFF2-40B4-BE49-F238E27FC236}">
                        <a16:creationId xmlns:a16="http://schemas.microsoft.com/office/drawing/2014/main" id="{4476D5FB-0916-3B31-3D4C-408E22E57D5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4" name="Teardrop 3793">
                    <a:extLst>
                      <a:ext uri="{FF2B5EF4-FFF2-40B4-BE49-F238E27FC236}">
                        <a16:creationId xmlns:a16="http://schemas.microsoft.com/office/drawing/2014/main" id="{1A783D09-3835-E508-3E57-561CFFA5631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5" name="Teardrop 3794">
                    <a:extLst>
                      <a:ext uri="{FF2B5EF4-FFF2-40B4-BE49-F238E27FC236}">
                        <a16:creationId xmlns:a16="http://schemas.microsoft.com/office/drawing/2014/main" id="{EADE1742-9F9C-AFD4-92D3-84B930F437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E510DC13-69E8-A2CF-0170-F5165C922AD8}"/>
              </a:ext>
            </a:extLst>
          </p:cNvPr>
          <p:cNvGrpSpPr/>
          <p:nvPr/>
        </p:nvGrpSpPr>
        <p:grpSpPr>
          <a:xfrm>
            <a:off x="8216655" y="51409"/>
            <a:ext cx="3923120" cy="1689731"/>
            <a:chOff x="4797032" y="2188963"/>
            <a:chExt cx="3923120" cy="1689731"/>
          </a:xfrm>
        </p:grpSpPr>
        <p:sp>
          <p:nvSpPr>
            <p:cNvPr id="2210" name="Rectangle 2209">
              <a:extLst>
                <a:ext uri="{FF2B5EF4-FFF2-40B4-BE49-F238E27FC236}">
                  <a16:creationId xmlns:a16="http://schemas.microsoft.com/office/drawing/2014/main" id="{900712F8-BB78-DECF-24DB-3FFCE6A6118B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1" name="Rectangle 2210">
              <a:extLst>
                <a:ext uri="{FF2B5EF4-FFF2-40B4-BE49-F238E27FC236}">
                  <a16:creationId xmlns:a16="http://schemas.microsoft.com/office/drawing/2014/main" id="{A4E8B74B-C5A0-E31D-0341-0C00CDD33934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12" name="Rectangle 2211">
              <a:extLst>
                <a:ext uri="{FF2B5EF4-FFF2-40B4-BE49-F238E27FC236}">
                  <a16:creationId xmlns:a16="http://schemas.microsoft.com/office/drawing/2014/main" id="{A99A2822-E8E7-6D4B-DE41-39E8D92AEE16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grpSp>
        <p:nvGrpSpPr>
          <p:cNvPr id="2215" name="Group 2214">
            <a:extLst>
              <a:ext uri="{FF2B5EF4-FFF2-40B4-BE49-F238E27FC236}">
                <a16:creationId xmlns:a16="http://schemas.microsoft.com/office/drawing/2014/main" id="{62637252-12DE-50D8-D110-38EBEA186A68}"/>
              </a:ext>
            </a:extLst>
          </p:cNvPr>
          <p:cNvGrpSpPr/>
          <p:nvPr/>
        </p:nvGrpSpPr>
        <p:grpSpPr>
          <a:xfrm rot="13498692">
            <a:off x="4748641" y="1895315"/>
            <a:ext cx="154211" cy="344262"/>
            <a:chOff x="8693871" y="2526417"/>
            <a:chExt cx="154211" cy="344262"/>
          </a:xfrm>
        </p:grpSpPr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D2033B38-E87C-0F26-D91B-87DF9C324B20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EC7F3488-1ABA-946E-2F96-233E954AD36A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216" name="Group 2215">
            <a:extLst>
              <a:ext uri="{FF2B5EF4-FFF2-40B4-BE49-F238E27FC236}">
                <a16:creationId xmlns:a16="http://schemas.microsoft.com/office/drawing/2014/main" id="{828079A9-0F3E-DA57-DF1E-8FB9DFACD87C}"/>
              </a:ext>
            </a:extLst>
          </p:cNvPr>
          <p:cNvGrpSpPr/>
          <p:nvPr/>
        </p:nvGrpSpPr>
        <p:grpSpPr>
          <a:xfrm>
            <a:off x="9204535" y="2559883"/>
            <a:ext cx="599021" cy="1096923"/>
            <a:chOff x="8849274" y="2483432"/>
            <a:chExt cx="599021" cy="1096923"/>
          </a:xfrm>
        </p:grpSpPr>
        <p:grpSp>
          <p:nvGrpSpPr>
            <p:cNvPr id="2217" name="Group 2216">
              <a:extLst>
                <a:ext uri="{FF2B5EF4-FFF2-40B4-BE49-F238E27FC236}">
                  <a16:creationId xmlns:a16="http://schemas.microsoft.com/office/drawing/2014/main" id="{885DDC89-EA5A-FE5C-7D6E-4F3272284F5C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31" name="Oval 4130">
                <a:extLst>
                  <a:ext uri="{FF2B5EF4-FFF2-40B4-BE49-F238E27FC236}">
                    <a16:creationId xmlns:a16="http://schemas.microsoft.com/office/drawing/2014/main" id="{7970A9BD-1B90-7598-BDCE-8D30A468AA5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2" name="Oval 4131">
                <a:extLst>
                  <a:ext uri="{FF2B5EF4-FFF2-40B4-BE49-F238E27FC236}">
                    <a16:creationId xmlns:a16="http://schemas.microsoft.com/office/drawing/2014/main" id="{C29729F8-43C9-A92B-C34F-5A12422CDBD3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E4F3E1EE-042D-E40B-76EF-3AC96A0D9B31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29" name="Oval 4128">
                <a:extLst>
                  <a:ext uri="{FF2B5EF4-FFF2-40B4-BE49-F238E27FC236}">
                    <a16:creationId xmlns:a16="http://schemas.microsoft.com/office/drawing/2014/main" id="{AF67AFC5-2D2D-9A9A-E8D3-59E22B6E572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0" name="Oval 4129">
                <a:extLst>
                  <a:ext uri="{FF2B5EF4-FFF2-40B4-BE49-F238E27FC236}">
                    <a16:creationId xmlns:a16="http://schemas.microsoft.com/office/drawing/2014/main" id="{CC651E13-28EF-6690-A02B-418692F1391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9" name="Group 2218">
              <a:extLst>
                <a:ext uri="{FF2B5EF4-FFF2-40B4-BE49-F238E27FC236}">
                  <a16:creationId xmlns:a16="http://schemas.microsoft.com/office/drawing/2014/main" id="{45196D82-D581-4FAA-4DF0-D2116E394AC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2238" name="Oval 2237">
                <a:extLst>
                  <a:ext uri="{FF2B5EF4-FFF2-40B4-BE49-F238E27FC236}">
                    <a16:creationId xmlns:a16="http://schemas.microsoft.com/office/drawing/2014/main" id="{18BB7920-23CC-CD73-514A-EB71A5F5D8D9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9" name="Oval 2238">
                <a:extLst>
                  <a:ext uri="{FF2B5EF4-FFF2-40B4-BE49-F238E27FC236}">
                    <a16:creationId xmlns:a16="http://schemas.microsoft.com/office/drawing/2014/main" id="{4948BF6F-7142-D855-A7CC-EC5A1DC3508D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0" name="Group 2219">
              <a:extLst>
                <a:ext uri="{FF2B5EF4-FFF2-40B4-BE49-F238E27FC236}">
                  <a16:creationId xmlns:a16="http://schemas.microsoft.com/office/drawing/2014/main" id="{3AAD4AE3-5C93-2127-67C2-AA9809D1ADAA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2236" name="Oval 2235">
                <a:extLst>
                  <a:ext uri="{FF2B5EF4-FFF2-40B4-BE49-F238E27FC236}">
                    <a16:creationId xmlns:a16="http://schemas.microsoft.com/office/drawing/2014/main" id="{7332588A-1BDA-59EF-BAA2-CBCCF888FB1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7" name="Oval 2236">
                <a:extLst>
                  <a:ext uri="{FF2B5EF4-FFF2-40B4-BE49-F238E27FC236}">
                    <a16:creationId xmlns:a16="http://schemas.microsoft.com/office/drawing/2014/main" id="{08EB7DBE-7099-A972-F1EF-58648CADBCE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1" name="Group 2220">
              <a:extLst>
                <a:ext uri="{FF2B5EF4-FFF2-40B4-BE49-F238E27FC236}">
                  <a16:creationId xmlns:a16="http://schemas.microsoft.com/office/drawing/2014/main" id="{A74215DA-1BD6-503E-F8C9-006E9BB2014B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2234" name="Oval 2233">
                <a:extLst>
                  <a:ext uri="{FF2B5EF4-FFF2-40B4-BE49-F238E27FC236}">
                    <a16:creationId xmlns:a16="http://schemas.microsoft.com/office/drawing/2014/main" id="{99C75B23-2E4C-59A4-2199-B4F1E3F3764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5" name="Oval 2234">
                <a:extLst>
                  <a:ext uri="{FF2B5EF4-FFF2-40B4-BE49-F238E27FC236}">
                    <a16:creationId xmlns:a16="http://schemas.microsoft.com/office/drawing/2014/main" id="{AB53955F-48E2-8C73-F084-EBFB1FEBC2C7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2" name="Group 2221">
              <a:extLst>
                <a:ext uri="{FF2B5EF4-FFF2-40B4-BE49-F238E27FC236}">
                  <a16:creationId xmlns:a16="http://schemas.microsoft.com/office/drawing/2014/main" id="{AC991FD8-590A-307A-3C7C-F05058CD4BA0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2232" name="Oval 2231">
                <a:extLst>
                  <a:ext uri="{FF2B5EF4-FFF2-40B4-BE49-F238E27FC236}">
                    <a16:creationId xmlns:a16="http://schemas.microsoft.com/office/drawing/2014/main" id="{3A0B54A7-7960-5216-5884-70C035CFBAF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3" name="Oval 2232">
                <a:extLst>
                  <a:ext uri="{FF2B5EF4-FFF2-40B4-BE49-F238E27FC236}">
                    <a16:creationId xmlns:a16="http://schemas.microsoft.com/office/drawing/2014/main" id="{FE9DE227-A426-2686-93F8-96910D40846C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3" name="Group 2222">
              <a:extLst>
                <a:ext uri="{FF2B5EF4-FFF2-40B4-BE49-F238E27FC236}">
                  <a16:creationId xmlns:a16="http://schemas.microsoft.com/office/drawing/2014/main" id="{9A677F14-44C9-800C-D835-367C09C2DF5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2230" name="Oval 2229">
                <a:extLst>
                  <a:ext uri="{FF2B5EF4-FFF2-40B4-BE49-F238E27FC236}">
                    <a16:creationId xmlns:a16="http://schemas.microsoft.com/office/drawing/2014/main" id="{C210B0A0-D760-6BDB-7BE1-5663C1771FB1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1" name="Oval 2230">
                <a:extLst>
                  <a:ext uri="{FF2B5EF4-FFF2-40B4-BE49-F238E27FC236}">
                    <a16:creationId xmlns:a16="http://schemas.microsoft.com/office/drawing/2014/main" id="{973D129D-B55C-EBDA-CD2F-EDEF7B05E8D0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4" name="Group 2223">
              <a:extLst>
                <a:ext uri="{FF2B5EF4-FFF2-40B4-BE49-F238E27FC236}">
                  <a16:creationId xmlns:a16="http://schemas.microsoft.com/office/drawing/2014/main" id="{4D970443-9C0C-5164-1968-5F0C8F43E33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2228" name="Oval 2227">
                <a:extLst>
                  <a:ext uri="{FF2B5EF4-FFF2-40B4-BE49-F238E27FC236}">
                    <a16:creationId xmlns:a16="http://schemas.microsoft.com/office/drawing/2014/main" id="{A1135F8C-ACFF-4A06-AC0A-04946289D055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9" name="Oval 2228">
                <a:extLst>
                  <a:ext uri="{FF2B5EF4-FFF2-40B4-BE49-F238E27FC236}">
                    <a16:creationId xmlns:a16="http://schemas.microsoft.com/office/drawing/2014/main" id="{DBDF7BE3-74F3-F90B-AF7F-93D5CC36761D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5" name="Group 2224">
              <a:extLst>
                <a:ext uri="{FF2B5EF4-FFF2-40B4-BE49-F238E27FC236}">
                  <a16:creationId xmlns:a16="http://schemas.microsoft.com/office/drawing/2014/main" id="{8B75C4A9-08A0-39C6-D99C-E7FA8D800FD1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2226" name="Oval 2225">
                <a:extLst>
                  <a:ext uri="{FF2B5EF4-FFF2-40B4-BE49-F238E27FC236}">
                    <a16:creationId xmlns:a16="http://schemas.microsoft.com/office/drawing/2014/main" id="{FEE5132E-D318-D6EC-1FD7-CB832EFC9866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7" name="Oval 2226">
                <a:extLst>
                  <a:ext uri="{FF2B5EF4-FFF2-40B4-BE49-F238E27FC236}">
                    <a16:creationId xmlns:a16="http://schemas.microsoft.com/office/drawing/2014/main" id="{3937ED93-2B94-C45B-48D3-A1E0F0A4A5B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057D7679-2D2F-093B-DBBD-E37067D953D6}"/>
              </a:ext>
            </a:extLst>
          </p:cNvPr>
          <p:cNvGrpSpPr/>
          <p:nvPr/>
        </p:nvGrpSpPr>
        <p:grpSpPr>
          <a:xfrm>
            <a:off x="9010201" y="3463171"/>
            <a:ext cx="599021" cy="1096923"/>
            <a:chOff x="8849274" y="2483432"/>
            <a:chExt cx="599021" cy="1096923"/>
          </a:xfrm>
        </p:grpSpPr>
        <p:grpSp>
          <p:nvGrpSpPr>
            <p:cNvPr id="4134" name="Group 4133">
              <a:extLst>
                <a:ext uri="{FF2B5EF4-FFF2-40B4-BE49-F238E27FC236}">
                  <a16:creationId xmlns:a16="http://schemas.microsoft.com/office/drawing/2014/main" id="{6328D91F-8D36-E2F0-D2DC-F9FAB57C0B1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59" name="Oval 4158">
                <a:extLst>
                  <a:ext uri="{FF2B5EF4-FFF2-40B4-BE49-F238E27FC236}">
                    <a16:creationId xmlns:a16="http://schemas.microsoft.com/office/drawing/2014/main" id="{336D6CBC-CAA4-A5F4-33F8-F228DE82B5AE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00" name="Oval 3199">
                <a:extLst>
                  <a:ext uri="{FF2B5EF4-FFF2-40B4-BE49-F238E27FC236}">
                    <a16:creationId xmlns:a16="http://schemas.microsoft.com/office/drawing/2014/main" id="{2A639D1C-00B3-3F4C-5A2E-7907B6879521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5" name="Group 4134">
              <a:extLst>
                <a:ext uri="{FF2B5EF4-FFF2-40B4-BE49-F238E27FC236}">
                  <a16:creationId xmlns:a16="http://schemas.microsoft.com/office/drawing/2014/main" id="{35878A74-DB70-592F-237E-ABD289AF499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57" name="Oval 4156">
                <a:extLst>
                  <a:ext uri="{FF2B5EF4-FFF2-40B4-BE49-F238E27FC236}">
                    <a16:creationId xmlns:a16="http://schemas.microsoft.com/office/drawing/2014/main" id="{797A5B5D-83AC-835B-2DDB-62B4B1B162F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8" name="Oval 4157">
                <a:extLst>
                  <a:ext uri="{FF2B5EF4-FFF2-40B4-BE49-F238E27FC236}">
                    <a16:creationId xmlns:a16="http://schemas.microsoft.com/office/drawing/2014/main" id="{80C3E93F-C7C4-CA50-5F6D-4BA5A0F86A8F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6" name="Group 4135">
              <a:extLst>
                <a:ext uri="{FF2B5EF4-FFF2-40B4-BE49-F238E27FC236}">
                  <a16:creationId xmlns:a16="http://schemas.microsoft.com/office/drawing/2014/main" id="{753C3FCA-C150-BB03-A151-B22E10995FF2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55" name="Oval 4154">
                <a:extLst>
                  <a:ext uri="{FF2B5EF4-FFF2-40B4-BE49-F238E27FC236}">
                    <a16:creationId xmlns:a16="http://schemas.microsoft.com/office/drawing/2014/main" id="{A9D8FCEC-ACE1-113A-43D9-556D90BC2D37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6" name="Oval 4155">
                <a:extLst>
                  <a:ext uri="{FF2B5EF4-FFF2-40B4-BE49-F238E27FC236}">
                    <a16:creationId xmlns:a16="http://schemas.microsoft.com/office/drawing/2014/main" id="{FF11CE8E-17DC-EF49-44F9-47A0A50EACD8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7" name="Group 4136">
              <a:extLst>
                <a:ext uri="{FF2B5EF4-FFF2-40B4-BE49-F238E27FC236}">
                  <a16:creationId xmlns:a16="http://schemas.microsoft.com/office/drawing/2014/main" id="{C19F8646-97DD-F8ED-62F7-A71D1E5FE430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53" name="Oval 4152">
                <a:extLst>
                  <a:ext uri="{FF2B5EF4-FFF2-40B4-BE49-F238E27FC236}">
                    <a16:creationId xmlns:a16="http://schemas.microsoft.com/office/drawing/2014/main" id="{C6E9C3CE-7006-13E8-A142-0E13C82A480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4" name="Oval 4153">
                <a:extLst>
                  <a:ext uri="{FF2B5EF4-FFF2-40B4-BE49-F238E27FC236}">
                    <a16:creationId xmlns:a16="http://schemas.microsoft.com/office/drawing/2014/main" id="{03B64649-64F9-EA5D-892F-ACBA7990B066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96DDF374-5E28-E1EA-4957-34069088F0C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51" name="Oval 4150">
                <a:extLst>
                  <a:ext uri="{FF2B5EF4-FFF2-40B4-BE49-F238E27FC236}">
                    <a16:creationId xmlns:a16="http://schemas.microsoft.com/office/drawing/2014/main" id="{5FBEAD87-7434-F0D7-42EB-793341F84F63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2" name="Oval 4151">
                <a:extLst>
                  <a:ext uri="{FF2B5EF4-FFF2-40B4-BE49-F238E27FC236}">
                    <a16:creationId xmlns:a16="http://schemas.microsoft.com/office/drawing/2014/main" id="{E9B9EDA2-2805-8797-96CF-1254AE19314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9" name="Group 4138">
              <a:extLst>
                <a:ext uri="{FF2B5EF4-FFF2-40B4-BE49-F238E27FC236}">
                  <a16:creationId xmlns:a16="http://schemas.microsoft.com/office/drawing/2014/main" id="{7D7A42F9-A09A-DE2D-84FF-1E47F58E556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49" name="Oval 4148">
                <a:extLst>
                  <a:ext uri="{FF2B5EF4-FFF2-40B4-BE49-F238E27FC236}">
                    <a16:creationId xmlns:a16="http://schemas.microsoft.com/office/drawing/2014/main" id="{DB9E7535-2805-4A35-B8E5-082A8A66F8A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0" name="Oval 4149">
                <a:extLst>
                  <a:ext uri="{FF2B5EF4-FFF2-40B4-BE49-F238E27FC236}">
                    <a16:creationId xmlns:a16="http://schemas.microsoft.com/office/drawing/2014/main" id="{57704CFF-5999-9EB0-EC3E-E76167515FD6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0" name="Group 4139">
              <a:extLst>
                <a:ext uri="{FF2B5EF4-FFF2-40B4-BE49-F238E27FC236}">
                  <a16:creationId xmlns:a16="http://schemas.microsoft.com/office/drawing/2014/main" id="{5E185D50-D46E-DB04-C518-99A4DF5FEF6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47" name="Oval 4146">
                <a:extLst>
                  <a:ext uri="{FF2B5EF4-FFF2-40B4-BE49-F238E27FC236}">
                    <a16:creationId xmlns:a16="http://schemas.microsoft.com/office/drawing/2014/main" id="{EEACCF59-082E-549A-363E-12BD96104900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8" name="Oval 4147">
                <a:extLst>
                  <a:ext uri="{FF2B5EF4-FFF2-40B4-BE49-F238E27FC236}">
                    <a16:creationId xmlns:a16="http://schemas.microsoft.com/office/drawing/2014/main" id="{F8CE2DFF-07D5-B388-307D-BEE743805FA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1" name="Group 4140">
              <a:extLst>
                <a:ext uri="{FF2B5EF4-FFF2-40B4-BE49-F238E27FC236}">
                  <a16:creationId xmlns:a16="http://schemas.microsoft.com/office/drawing/2014/main" id="{A4EB6CDD-D6D2-1C21-7E58-E02A86EAA6AD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45" name="Oval 4144">
                <a:extLst>
                  <a:ext uri="{FF2B5EF4-FFF2-40B4-BE49-F238E27FC236}">
                    <a16:creationId xmlns:a16="http://schemas.microsoft.com/office/drawing/2014/main" id="{60C3ABD9-6F7F-48E2-9611-1D8D2F2AB1E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6" name="Oval 4145">
                <a:extLst>
                  <a:ext uri="{FF2B5EF4-FFF2-40B4-BE49-F238E27FC236}">
                    <a16:creationId xmlns:a16="http://schemas.microsoft.com/office/drawing/2014/main" id="{8AFA7157-E790-96D8-AB5E-C66682737C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2" name="Group 4141">
              <a:extLst>
                <a:ext uri="{FF2B5EF4-FFF2-40B4-BE49-F238E27FC236}">
                  <a16:creationId xmlns:a16="http://schemas.microsoft.com/office/drawing/2014/main" id="{154A0C4C-3012-0D2C-380D-FFD666AAC25B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43" name="Oval 4142">
                <a:extLst>
                  <a:ext uri="{FF2B5EF4-FFF2-40B4-BE49-F238E27FC236}">
                    <a16:creationId xmlns:a16="http://schemas.microsoft.com/office/drawing/2014/main" id="{ABBAE8F5-0BAB-1405-2E4F-1A706732C8E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4" name="Oval 4143">
                <a:extLst>
                  <a:ext uri="{FF2B5EF4-FFF2-40B4-BE49-F238E27FC236}">
                    <a16:creationId xmlns:a16="http://schemas.microsoft.com/office/drawing/2014/main" id="{BE463BAB-2F34-0700-845C-0F32916F4B5A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01" name="Group 3200">
            <a:extLst>
              <a:ext uri="{FF2B5EF4-FFF2-40B4-BE49-F238E27FC236}">
                <a16:creationId xmlns:a16="http://schemas.microsoft.com/office/drawing/2014/main" id="{5D0B1A66-AC9D-6D06-EF8F-537EF2316B85}"/>
              </a:ext>
            </a:extLst>
          </p:cNvPr>
          <p:cNvGrpSpPr/>
          <p:nvPr/>
        </p:nvGrpSpPr>
        <p:grpSpPr>
          <a:xfrm>
            <a:off x="8405098" y="3194489"/>
            <a:ext cx="599021" cy="1096923"/>
            <a:chOff x="8849274" y="2483432"/>
            <a:chExt cx="599021" cy="1096923"/>
          </a:xfrm>
        </p:grpSpPr>
        <p:grpSp>
          <p:nvGrpSpPr>
            <p:cNvPr id="3202" name="Group 3201">
              <a:extLst>
                <a:ext uri="{FF2B5EF4-FFF2-40B4-BE49-F238E27FC236}">
                  <a16:creationId xmlns:a16="http://schemas.microsoft.com/office/drawing/2014/main" id="{314D1BD5-E6B0-C88D-71AE-9BC471C3F066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227" name="Oval 3226">
                <a:extLst>
                  <a:ext uri="{FF2B5EF4-FFF2-40B4-BE49-F238E27FC236}">
                    <a16:creationId xmlns:a16="http://schemas.microsoft.com/office/drawing/2014/main" id="{F41D2CA3-C6EE-69D8-49C0-CC8C4A69F2A7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8" name="Oval 3227">
                <a:extLst>
                  <a:ext uri="{FF2B5EF4-FFF2-40B4-BE49-F238E27FC236}">
                    <a16:creationId xmlns:a16="http://schemas.microsoft.com/office/drawing/2014/main" id="{404D39E1-53F2-1489-30A9-BA0288C81F7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3" name="Group 3202">
              <a:extLst>
                <a:ext uri="{FF2B5EF4-FFF2-40B4-BE49-F238E27FC236}">
                  <a16:creationId xmlns:a16="http://schemas.microsoft.com/office/drawing/2014/main" id="{0EEBC6BB-9AE7-BD25-BA05-0F7B0F40CE34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225" name="Oval 3224">
                <a:extLst>
                  <a:ext uri="{FF2B5EF4-FFF2-40B4-BE49-F238E27FC236}">
                    <a16:creationId xmlns:a16="http://schemas.microsoft.com/office/drawing/2014/main" id="{0F97D640-35EE-40A9-9A2B-53477719B691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6" name="Oval 3225">
                <a:extLst>
                  <a:ext uri="{FF2B5EF4-FFF2-40B4-BE49-F238E27FC236}">
                    <a16:creationId xmlns:a16="http://schemas.microsoft.com/office/drawing/2014/main" id="{09976012-E908-9230-572C-3B4ECE1901A5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4" name="Group 3203">
              <a:extLst>
                <a:ext uri="{FF2B5EF4-FFF2-40B4-BE49-F238E27FC236}">
                  <a16:creationId xmlns:a16="http://schemas.microsoft.com/office/drawing/2014/main" id="{65DF8431-A5CD-87D7-10C9-BBAB98218A6F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23" name="Oval 3222">
                <a:extLst>
                  <a:ext uri="{FF2B5EF4-FFF2-40B4-BE49-F238E27FC236}">
                    <a16:creationId xmlns:a16="http://schemas.microsoft.com/office/drawing/2014/main" id="{986D1F8D-BED8-28F6-2628-C3F9603AAB0E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4" name="Oval 3223">
                <a:extLst>
                  <a:ext uri="{FF2B5EF4-FFF2-40B4-BE49-F238E27FC236}">
                    <a16:creationId xmlns:a16="http://schemas.microsoft.com/office/drawing/2014/main" id="{4CC8DD08-6E93-F10C-B3D0-C2C94B1B2380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5" name="Group 3204">
              <a:extLst>
                <a:ext uri="{FF2B5EF4-FFF2-40B4-BE49-F238E27FC236}">
                  <a16:creationId xmlns:a16="http://schemas.microsoft.com/office/drawing/2014/main" id="{E4A1F259-DB59-676F-D396-57D571624CE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21" name="Oval 3220">
                <a:extLst>
                  <a:ext uri="{FF2B5EF4-FFF2-40B4-BE49-F238E27FC236}">
                    <a16:creationId xmlns:a16="http://schemas.microsoft.com/office/drawing/2014/main" id="{B06F7916-4314-CC59-0E18-9413FBAA04D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2" name="Oval 3221">
                <a:extLst>
                  <a:ext uri="{FF2B5EF4-FFF2-40B4-BE49-F238E27FC236}">
                    <a16:creationId xmlns:a16="http://schemas.microsoft.com/office/drawing/2014/main" id="{B02C156D-4012-3511-A389-8FE0C0413445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6" name="Group 3205">
              <a:extLst>
                <a:ext uri="{FF2B5EF4-FFF2-40B4-BE49-F238E27FC236}">
                  <a16:creationId xmlns:a16="http://schemas.microsoft.com/office/drawing/2014/main" id="{ACE94E98-DC49-B330-0295-3AD615EEC3E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19" name="Oval 3218">
                <a:extLst>
                  <a:ext uri="{FF2B5EF4-FFF2-40B4-BE49-F238E27FC236}">
                    <a16:creationId xmlns:a16="http://schemas.microsoft.com/office/drawing/2014/main" id="{F598E011-8D35-B959-4114-1DD98EB001E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0" name="Oval 3219">
                <a:extLst>
                  <a:ext uri="{FF2B5EF4-FFF2-40B4-BE49-F238E27FC236}">
                    <a16:creationId xmlns:a16="http://schemas.microsoft.com/office/drawing/2014/main" id="{44D4CCA0-21C3-F355-839A-1B364B46F33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7" name="Group 3206">
              <a:extLst>
                <a:ext uri="{FF2B5EF4-FFF2-40B4-BE49-F238E27FC236}">
                  <a16:creationId xmlns:a16="http://schemas.microsoft.com/office/drawing/2014/main" id="{5A1CF6C6-DDE3-1922-FC10-E43E8FE98DB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17" name="Oval 3216">
                <a:extLst>
                  <a:ext uri="{FF2B5EF4-FFF2-40B4-BE49-F238E27FC236}">
                    <a16:creationId xmlns:a16="http://schemas.microsoft.com/office/drawing/2014/main" id="{41D84D1E-AED8-6E14-4025-6D345E6609BE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8" name="Oval 3217">
                <a:extLst>
                  <a:ext uri="{FF2B5EF4-FFF2-40B4-BE49-F238E27FC236}">
                    <a16:creationId xmlns:a16="http://schemas.microsoft.com/office/drawing/2014/main" id="{799FEA48-48DA-E84C-B501-A28256DB129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8" name="Group 3207">
              <a:extLst>
                <a:ext uri="{FF2B5EF4-FFF2-40B4-BE49-F238E27FC236}">
                  <a16:creationId xmlns:a16="http://schemas.microsoft.com/office/drawing/2014/main" id="{FB51FF89-CE12-D31A-B29A-DC70A60D0253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15" name="Oval 3214">
                <a:extLst>
                  <a:ext uri="{FF2B5EF4-FFF2-40B4-BE49-F238E27FC236}">
                    <a16:creationId xmlns:a16="http://schemas.microsoft.com/office/drawing/2014/main" id="{6D83FCF9-DF3A-9382-EB83-B7849E1C599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6" name="Oval 3215">
                <a:extLst>
                  <a:ext uri="{FF2B5EF4-FFF2-40B4-BE49-F238E27FC236}">
                    <a16:creationId xmlns:a16="http://schemas.microsoft.com/office/drawing/2014/main" id="{A8735554-3CD7-727A-A381-ED78C3F2B03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9" name="Group 3208">
              <a:extLst>
                <a:ext uri="{FF2B5EF4-FFF2-40B4-BE49-F238E27FC236}">
                  <a16:creationId xmlns:a16="http://schemas.microsoft.com/office/drawing/2014/main" id="{B4C2DEF4-3901-7631-7506-629ACD1491A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13" name="Oval 3212">
                <a:extLst>
                  <a:ext uri="{FF2B5EF4-FFF2-40B4-BE49-F238E27FC236}">
                    <a16:creationId xmlns:a16="http://schemas.microsoft.com/office/drawing/2014/main" id="{3D37A9F1-53C9-C77A-9845-15BB15748D7F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4" name="Oval 3213">
                <a:extLst>
                  <a:ext uri="{FF2B5EF4-FFF2-40B4-BE49-F238E27FC236}">
                    <a16:creationId xmlns:a16="http://schemas.microsoft.com/office/drawing/2014/main" id="{3D26C91E-CF0C-13F2-1F01-618A43A24218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10" name="Group 3209">
              <a:extLst>
                <a:ext uri="{FF2B5EF4-FFF2-40B4-BE49-F238E27FC236}">
                  <a16:creationId xmlns:a16="http://schemas.microsoft.com/office/drawing/2014/main" id="{5FFA94A9-A6C9-1085-71FD-86DBC09EF483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11" name="Oval 3210">
                <a:extLst>
                  <a:ext uri="{FF2B5EF4-FFF2-40B4-BE49-F238E27FC236}">
                    <a16:creationId xmlns:a16="http://schemas.microsoft.com/office/drawing/2014/main" id="{8CEEB06F-2150-A7B8-E3EB-94B5B506BE11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2" name="Oval 3211">
                <a:extLst>
                  <a:ext uri="{FF2B5EF4-FFF2-40B4-BE49-F238E27FC236}">
                    <a16:creationId xmlns:a16="http://schemas.microsoft.com/office/drawing/2014/main" id="{C9D510E2-F739-885D-70C8-8953875DB04D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29" name="Group 3228">
            <a:extLst>
              <a:ext uri="{FF2B5EF4-FFF2-40B4-BE49-F238E27FC236}">
                <a16:creationId xmlns:a16="http://schemas.microsoft.com/office/drawing/2014/main" id="{9467ABC7-3F02-3C58-241C-DDB6BA3AA650}"/>
              </a:ext>
            </a:extLst>
          </p:cNvPr>
          <p:cNvGrpSpPr/>
          <p:nvPr/>
        </p:nvGrpSpPr>
        <p:grpSpPr>
          <a:xfrm>
            <a:off x="8586461" y="2223914"/>
            <a:ext cx="599021" cy="1096923"/>
            <a:chOff x="8849274" y="2483432"/>
            <a:chExt cx="599021" cy="1096923"/>
          </a:xfrm>
        </p:grpSpPr>
        <p:grpSp>
          <p:nvGrpSpPr>
            <p:cNvPr id="3230" name="Group 3229">
              <a:extLst>
                <a:ext uri="{FF2B5EF4-FFF2-40B4-BE49-F238E27FC236}">
                  <a16:creationId xmlns:a16="http://schemas.microsoft.com/office/drawing/2014/main" id="{7769B919-1C97-45C6-C4C6-AC67BAECFB7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30" name="Oval 3329">
                <a:extLst>
                  <a:ext uri="{FF2B5EF4-FFF2-40B4-BE49-F238E27FC236}">
                    <a16:creationId xmlns:a16="http://schemas.microsoft.com/office/drawing/2014/main" id="{34BDF253-EEFE-CF57-F129-A5F09726F75D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31" name="Oval 3330">
                <a:extLst>
                  <a:ext uri="{FF2B5EF4-FFF2-40B4-BE49-F238E27FC236}">
                    <a16:creationId xmlns:a16="http://schemas.microsoft.com/office/drawing/2014/main" id="{947A106E-E4B9-0DA4-1823-0232065D8B52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1" name="Group 3230">
              <a:extLst>
                <a:ext uri="{FF2B5EF4-FFF2-40B4-BE49-F238E27FC236}">
                  <a16:creationId xmlns:a16="http://schemas.microsoft.com/office/drawing/2014/main" id="{39DA27F5-CE35-B1EC-8C73-5E9EB47EA2CD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28" name="Oval 3327">
                <a:extLst>
                  <a:ext uri="{FF2B5EF4-FFF2-40B4-BE49-F238E27FC236}">
                    <a16:creationId xmlns:a16="http://schemas.microsoft.com/office/drawing/2014/main" id="{7472C238-AAFD-0CB6-6777-4ACFAAB31DB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29" name="Oval 3328">
                <a:extLst>
                  <a:ext uri="{FF2B5EF4-FFF2-40B4-BE49-F238E27FC236}">
                    <a16:creationId xmlns:a16="http://schemas.microsoft.com/office/drawing/2014/main" id="{03971303-E50B-E92B-E528-4460F112EA3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2" name="Group 3231">
              <a:extLst>
                <a:ext uri="{FF2B5EF4-FFF2-40B4-BE49-F238E27FC236}">
                  <a16:creationId xmlns:a16="http://schemas.microsoft.com/office/drawing/2014/main" id="{8F9D94C7-8AE8-D3F8-8681-A5BF7B1BCA3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62" name="Oval 3261">
                <a:extLst>
                  <a:ext uri="{FF2B5EF4-FFF2-40B4-BE49-F238E27FC236}">
                    <a16:creationId xmlns:a16="http://schemas.microsoft.com/office/drawing/2014/main" id="{21DBA339-D804-C1EC-EB6A-D3CF078EF190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3" name="Oval 3262">
                <a:extLst>
                  <a:ext uri="{FF2B5EF4-FFF2-40B4-BE49-F238E27FC236}">
                    <a16:creationId xmlns:a16="http://schemas.microsoft.com/office/drawing/2014/main" id="{FF9FDBAA-B383-AF1E-1DFC-86F0BF34623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3" name="Group 3232">
              <a:extLst>
                <a:ext uri="{FF2B5EF4-FFF2-40B4-BE49-F238E27FC236}">
                  <a16:creationId xmlns:a16="http://schemas.microsoft.com/office/drawing/2014/main" id="{0626C811-4E56-7019-964A-938DDE78F3E8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60" name="Oval 3259">
                <a:extLst>
                  <a:ext uri="{FF2B5EF4-FFF2-40B4-BE49-F238E27FC236}">
                    <a16:creationId xmlns:a16="http://schemas.microsoft.com/office/drawing/2014/main" id="{634BE189-5CF8-664E-8FE8-C3CD357519AD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1" name="Oval 3260">
                <a:extLst>
                  <a:ext uri="{FF2B5EF4-FFF2-40B4-BE49-F238E27FC236}">
                    <a16:creationId xmlns:a16="http://schemas.microsoft.com/office/drawing/2014/main" id="{8B4D6BE9-B2C7-9759-AD23-342750A6AEA4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4" name="Group 3233">
              <a:extLst>
                <a:ext uri="{FF2B5EF4-FFF2-40B4-BE49-F238E27FC236}">
                  <a16:creationId xmlns:a16="http://schemas.microsoft.com/office/drawing/2014/main" id="{07E1A8A4-2AEA-79B0-C767-D2498FF966D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58" name="Oval 3257">
                <a:extLst>
                  <a:ext uri="{FF2B5EF4-FFF2-40B4-BE49-F238E27FC236}">
                    <a16:creationId xmlns:a16="http://schemas.microsoft.com/office/drawing/2014/main" id="{FCB0C8BD-580A-EF03-ED3E-038AB10CCC8D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59" name="Oval 3258">
                <a:extLst>
                  <a:ext uri="{FF2B5EF4-FFF2-40B4-BE49-F238E27FC236}">
                    <a16:creationId xmlns:a16="http://schemas.microsoft.com/office/drawing/2014/main" id="{26B57458-FDEF-6AFD-F5D2-5A5B691F9BD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5" name="Group 3234">
              <a:extLst>
                <a:ext uri="{FF2B5EF4-FFF2-40B4-BE49-F238E27FC236}">
                  <a16:creationId xmlns:a16="http://schemas.microsoft.com/office/drawing/2014/main" id="{F4E5080B-0D12-2E53-9AA7-6D11F2633866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45" name="Oval 3244">
                <a:extLst>
                  <a:ext uri="{FF2B5EF4-FFF2-40B4-BE49-F238E27FC236}">
                    <a16:creationId xmlns:a16="http://schemas.microsoft.com/office/drawing/2014/main" id="{4C904B71-3BEA-F160-7315-0012DE1114CB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6" name="Oval 3245">
                <a:extLst>
                  <a:ext uri="{FF2B5EF4-FFF2-40B4-BE49-F238E27FC236}">
                    <a16:creationId xmlns:a16="http://schemas.microsoft.com/office/drawing/2014/main" id="{CA7AC6DF-E81B-2D57-A3B1-7351ED3428E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6" name="Group 3235">
              <a:extLst>
                <a:ext uri="{FF2B5EF4-FFF2-40B4-BE49-F238E27FC236}">
                  <a16:creationId xmlns:a16="http://schemas.microsoft.com/office/drawing/2014/main" id="{7BEBE29A-2C46-542E-85AA-070746D44EF1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43" name="Oval 3242">
                <a:extLst>
                  <a:ext uri="{FF2B5EF4-FFF2-40B4-BE49-F238E27FC236}">
                    <a16:creationId xmlns:a16="http://schemas.microsoft.com/office/drawing/2014/main" id="{1ABEBBBB-F8E3-3A2C-2576-807162259E5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4" name="Oval 3243">
                <a:extLst>
                  <a:ext uri="{FF2B5EF4-FFF2-40B4-BE49-F238E27FC236}">
                    <a16:creationId xmlns:a16="http://schemas.microsoft.com/office/drawing/2014/main" id="{5844CF2E-1E50-D0BB-8237-D9A91F913AE9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7" name="Group 3236">
              <a:extLst>
                <a:ext uri="{FF2B5EF4-FFF2-40B4-BE49-F238E27FC236}">
                  <a16:creationId xmlns:a16="http://schemas.microsoft.com/office/drawing/2014/main" id="{E3A60975-B9B5-38A9-864F-1BBECC9273F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41" name="Oval 3240">
                <a:extLst>
                  <a:ext uri="{FF2B5EF4-FFF2-40B4-BE49-F238E27FC236}">
                    <a16:creationId xmlns:a16="http://schemas.microsoft.com/office/drawing/2014/main" id="{869FF94E-163C-7C0B-7BC9-9E10C25CFB41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2" name="Oval 3241">
                <a:extLst>
                  <a:ext uri="{FF2B5EF4-FFF2-40B4-BE49-F238E27FC236}">
                    <a16:creationId xmlns:a16="http://schemas.microsoft.com/office/drawing/2014/main" id="{28B94B38-1584-F4E5-1E96-2E6369864667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8" name="Group 3237">
              <a:extLst>
                <a:ext uri="{FF2B5EF4-FFF2-40B4-BE49-F238E27FC236}">
                  <a16:creationId xmlns:a16="http://schemas.microsoft.com/office/drawing/2014/main" id="{67585EBA-B13F-84BF-300F-9C9512372678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39" name="Oval 3238">
                <a:extLst>
                  <a:ext uri="{FF2B5EF4-FFF2-40B4-BE49-F238E27FC236}">
                    <a16:creationId xmlns:a16="http://schemas.microsoft.com/office/drawing/2014/main" id="{B8F32E7F-E092-25D4-68C2-C97B1ECFE2F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0" name="Oval 3239">
                <a:extLst>
                  <a:ext uri="{FF2B5EF4-FFF2-40B4-BE49-F238E27FC236}">
                    <a16:creationId xmlns:a16="http://schemas.microsoft.com/office/drawing/2014/main" id="{FAAEA55C-64D7-6B32-329D-B894488637A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32" name="Group 3331">
            <a:extLst>
              <a:ext uri="{FF2B5EF4-FFF2-40B4-BE49-F238E27FC236}">
                <a16:creationId xmlns:a16="http://schemas.microsoft.com/office/drawing/2014/main" id="{D7495CE0-DAB8-36FC-745C-C1B511118113}"/>
              </a:ext>
            </a:extLst>
          </p:cNvPr>
          <p:cNvGrpSpPr/>
          <p:nvPr/>
        </p:nvGrpSpPr>
        <p:grpSpPr>
          <a:xfrm rot="10800000">
            <a:off x="2648625" y="3889416"/>
            <a:ext cx="599021" cy="1096923"/>
            <a:chOff x="8849274" y="2483432"/>
            <a:chExt cx="599021" cy="1096923"/>
          </a:xfrm>
        </p:grpSpPr>
        <p:grpSp>
          <p:nvGrpSpPr>
            <p:cNvPr id="3333" name="Group 3332">
              <a:extLst>
                <a:ext uri="{FF2B5EF4-FFF2-40B4-BE49-F238E27FC236}">
                  <a16:creationId xmlns:a16="http://schemas.microsoft.com/office/drawing/2014/main" id="{3E4604E7-24AC-A226-2FFB-41DD8001331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452390F8-7FFE-1D3D-7A04-FF0EBC719414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768ADE38-15AE-1168-E2FD-AE996D3F7F9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4" name="Group 3333">
              <a:extLst>
                <a:ext uri="{FF2B5EF4-FFF2-40B4-BE49-F238E27FC236}">
                  <a16:creationId xmlns:a16="http://schemas.microsoft.com/office/drawing/2014/main" id="{2E35FEB0-0964-CE75-AAB8-A6164F1C27F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11FBFFF6-6949-5838-B70F-F90B990912A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6C1EC97C-5AF8-8932-7896-9CDED092D4B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5" name="Group 3334">
              <a:extLst>
                <a:ext uri="{FF2B5EF4-FFF2-40B4-BE49-F238E27FC236}">
                  <a16:creationId xmlns:a16="http://schemas.microsoft.com/office/drawing/2014/main" id="{8353CEEE-39F8-474A-8B9A-8A9DAB008120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47F7B106-8BEE-C3BE-A260-60E1C0344ED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5D52926F-5C1F-09E7-6000-0FD462F8378C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6" name="Group 3335">
              <a:extLst>
                <a:ext uri="{FF2B5EF4-FFF2-40B4-BE49-F238E27FC236}">
                  <a16:creationId xmlns:a16="http://schemas.microsoft.com/office/drawing/2014/main" id="{104DED22-57C4-35D1-1B78-492C87717E4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79F03FE1-E224-F988-34EA-39F86BDABA0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1B66797A-B2B9-08CD-A724-571ACA1C6EB3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7" name="Group 3336">
              <a:extLst>
                <a:ext uri="{FF2B5EF4-FFF2-40B4-BE49-F238E27FC236}">
                  <a16:creationId xmlns:a16="http://schemas.microsoft.com/office/drawing/2014/main" id="{102615D4-C3D8-46DB-C8CD-1AE60D9939F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350" name="Oval 3349">
                <a:extLst>
                  <a:ext uri="{FF2B5EF4-FFF2-40B4-BE49-F238E27FC236}">
                    <a16:creationId xmlns:a16="http://schemas.microsoft.com/office/drawing/2014/main" id="{0F5AC692-D1A0-F8BF-FDBD-2461809B88B5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1" name="Oval 3350">
                <a:extLst>
                  <a:ext uri="{FF2B5EF4-FFF2-40B4-BE49-F238E27FC236}">
                    <a16:creationId xmlns:a16="http://schemas.microsoft.com/office/drawing/2014/main" id="{719B62B6-FE31-E835-E3AE-B15EF0B658F3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8" name="Group 3337">
              <a:extLst>
                <a:ext uri="{FF2B5EF4-FFF2-40B4-BE49-F238E27FC236}">
                  <a16:creationId xmlns:a16="http://schemas.microsoft.com/office/drawing/2014/main" id="{66300B4A-5F30-099A-A03E-90166312187A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348" name="Oval 3347">
                <a:extLst>
                  <a:ext uri="{FF2B5EF4-FFF2-40B4-BE49-F238E27FC236}">
                    <a16:creationId xmlns:a16="http://schemas.microsoft.com/office/drawing/2014/main" id="{0C0122E2-5FD0-64D5-B459-878B194AF5C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9" name="Oval 3348">
                <a:extLst>
                  <a:ext uri="{FF2B5EF4-FFF2-40B4-BE49-F238E27FC236}">
                    <a16:creationId xmlns:a16="http://schemas.microsoft.com/office/drawing/2014/main" id="{FF2561E4-0FA8-EC70-D076-7C1CEAD8F4A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9" name="Group 3338">
              <a:extLst>
                <a:ext uri="{FF2B5EF4-FFF2-40B4-BE49-F238E27FC236}">
                  <a16:creationId xmlns:a16="http://schemas.microsoft.com/office/drawing/2014/main" id="{8351E9DB-1929-0D46-806C-742E00994510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346" name="Oval 3345">
                <a:extLst>
                  <a:ext uri="{FF2B5EF4-FFF2-40B4-BE49-F238E27FC236}">
                    <a16:creationId xmlns:a16="http://schemas.microsoft.com/office/drawing/2014/main" id="{B35D9861-F41C-3294-AF89-05DA79643CB2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7" name="Oval 3346">
                <a:extLst>
                  <a:ext uri="{FF2B5EF4-FFF2-40B4-BE49-F238E27FC236}">
                    <a16:creationId xmlns:a16="http://schemas.microsoft.com/office/drawing/2014/main" id="{57634AB2-E2C4-042C-B3F0-7328AE6F862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0" name="Group 3339">
              <a:extLst>
                <a:ext uri="{FF2B5EF4-FFF2-40B4-BE49-F238E27FC236}">
                  <a16:creationId xmlns:a16="http://schemas.microsoft.com/office/drawing/2014/main" id="{5778A94D-2C68-BB14-B594-4852763599B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344" name="Oval 3343">
                <a:extLst>
                  <a:ext uri="{FF2B5EF4-FFF2-40B4-BE49-F238E27FC236}">
                    <a16:creationId xmlns:a16="http://schemas.microsoft.com/office/drawing/2014/main" id="{8DC52505-3FEF-86EE-98E9-422CA7DE757A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5" name="Oval 3344">
                <a:extLst>
                  <a:ext uri="{FF2B5EF4-FFF2-40B4-BE49-F238E27FC236}">
                    <a16:creationId xmlns:a16="http://schemas.microsoft.com/office/drawing/2014/main" id="{E2854B03-0EC2-E2CA-6F73-DBC867D0B39F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1" name="Group 3340">
              <a:extLst>
                <a:ext uri="{FF2B5EF4-FFF2-40B4-BE49-F238E27FC236}">
                  <a16:creationId xmlns:a16="http://schemas.microsoft.com/office/drawing/2014/main" id="{089EF05F-D916-74D7-DB52-ADAD491139B0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342" name="Oval 3341">
                <a:extLst>
                  <a:ext uri="{FF2B5EF4-FFF2-40B4-BE49-F238E27FC236}">
                    <a16:creationId xmlns:a16="http://schemas.microsoft.com/office/drawing/2014/main" id="{7D6E7395-E33E-721F-CEBF-F242031269AA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3" name="Oval 3342">
                <a:extLst>
                  <a:ext uri="{FF2B5EF4-FFF2-40B4-BE49-F238E27FC236}">
                    <a16:creationId xmlns:a16="http://schemas.microsoft.com/office/drawing/2014/main" id="{3FE4008F-4361-CDBB-2CCF-C145FF1124E7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83" name="Group 3382">
            <a:extLst>
              <a:ext uri="{FF2B5EF4-FFF2-40B4-BE49-F238E27FC236}">
                <a16:creationId xmlns:a16="http://schemas.microsoft.com/office/drawing/2014/main" id="{7EB5ACE4-9FEE-0087-6EDA-F7531903E477}"/>
              </a:ext>
            </a:extLst>
          </p:cNvPr>
          <p:cNvGrpSpPr/>
          <p:nvPr/>
        </p:nvGrpSpPr>
        <p:grpSpPr>
          <a:xfrm>
            <a:off x="9057532" y="3146666"/>
            <a:ext cx="154211" cy="344262"/>
            <a:chOff x="8693871" y="2526417"/>
            <a:chExt cx="154211" cy="344262"/>
          </a:xfrm>
        </p:grpSpPr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id="{7F0388D4-C588-B01C-CA20-E83D4DA746A2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id="{B4DA02F7-EBB8-66F9-A750-4D121836B59D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160" name="Rectangle: Rounded Corners 4159">
            <a:extLst>
              <a:ext uri="{FF2B5EF4-FFF2-40B4-BE49-F238E27FC236}">
                <a16:creationId xmlns:a16="http://schemas.microsoft.com/office/drawing/2014/main" id="{A6223EC7-F8BE-6D22-B4A0-F3E6B92EE0F7}"/>
              </a:ext>
            </a:extLst>
          </p:cNvPr>
          <p:cNvSpPr/>
          <p:nvPr/>
        </p:nvSpPr>
        <p:spPr>
          <a:xfrm rot="1182045">
            <a:off x="8499904" y="2083634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1" name="Rectangle: Rounded Corners 4160">
            <a:extLst>
              <a:ext uri="{FF2B5EF4-FFF2-40B4-BE49-F238E27FC236}">
                <a16:creationId xmlns:a16="http://schemas.microsoft.com/office/drawing/2014/main" id="{726C6C17-9B2A-2B2E-4878-BEA8C7375AFA}"/>
              </a:ext>
            </a:extLst>
          </p:cNvPr>
          <p:cNvSpPr/>
          <p:nvPr/>
        </p:nvSpPr>
        <p:spPr>
          <a:xfrm rot="188361">
            <a:off x="8383593" y="266526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2" name="Rectangle: Rounded Corners 4161">
            <a:extLst>
              <a:ext uri="{FF2B5EF4-FFF2-40B4-BE49-F238E27FC236}">
                <a16:creationId xmlns:a16="http://schemas.microsoft.com/office/drawing/2014/main" id="{34BE5335-0A6A-F346-250B-E0602FEEC963}"/>
              </a:ext>
            </a:extLst>
          </p:cNvPr>
          <p:cNvSpPr/>
          <p:nvPr/>
        </p:nvSpPr>
        <p:spPr>
          <a:xfrm rot="188361">
            <a:off x="8348404" y="3261189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3" name="Rectangle: Rounded Corners 4162">
            <a:extLst>
              <a:ext uri="{FF2B5EF4-FFF2-40B4-BE49-F238E27FC236}">
                <a16:creationId xmlns:a16="http://schemas.microsoft.com/office/drawing/2014/main" id="{3F820EEE-402B-E56A-6E2B-225BFC892AF3}"/>
              </a:ext>
            </a:extLst>
          </p:cNvPr>
          <p:cNvSpPr/>
          <p:nvPr/>
        </p:nvSpPr>
        <p:spPr>
          <a:xfrm rot="20514509">
            <a:off x="8426659" y="3856140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4" name="Rectangle: Rounded Corners 4163">
            <a:extLst>
              <a:ext uri="{FF2B5EF4-FFF2-40B4-BE49-F238E27FC236}">
                <a16:creationId xmlns:a16="http://schemas.microsoft.com/office/drawing/2014/main" id="{D8E2B829-101A-3F5E-8F83-9EFDACAE807B}"/>
              </a:ext>
            </a:extLst>
          </p:cNvPr>
          <p:cNvSpPr/>
          <p:nvPr/>
        </p:nvSpPr>
        <p:spPr>
          <a:xfrm rot="188361">
            <a:off x="8506537" y="443873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5" name="Rectangle: Rounded Corners 4164">
            <a:extLst>
              <a:ext uri="{FF2B5EF4-FFF2-40B4-BE49-F238E27FC236}">
                <a16:creationId xmlns:a16="http://schemas.microsoft.com/office/drawing/2014/main" id="{01B666C2-8924-9557-DBA4-32AB7F9A28AB}"/>
              </a:ext>
            </a:extLst>
          </p:cNvPr>
          <p:cNvSpPr/>
          <p:nvPr/>
        </p:nvSpPr>
        <p:spPr>
          <a:xfrm rot="18912628">
            <a:off x="8710983" y="4964082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166" name="Group 4165">
            <a:extLst>
              <a:ext uri="{FF2B5EF4-FFF2-40B4-BE49-F238E27FC236}">
                <a16:creationId xmlns:a16="http://schemas.microsoft.com/office/drawing/2014/main" id="{077A5567-8B2A-BF31-32F2-80ED5CC9E2F1}"/>
              </a:ext>
            </a:extLst>
          </p:cNvPr>
          <p:cNvGrpSpPr/>
          <p:nvPr/>
        </p:nvGrpSpPr>
        <p:grpSpPr>
          <a:xfrm>
            <a:off x="8778975" y="4396619"/>
            <a:ext cx="599021" cy="1096923"/>
            <a:chOff x="8849274" y="2483432"/>
            <a:chExt cx="599021" cy="1096923"/>
          </a:xfrm>
        </p:grpSpPr>
        <p:grpSp>
          <p:nvGrpSpPr>
            <p:cNvPr id="4167" name="Group 4166">
              <a:extLst>
                <a:ext uri="{FF2B5EF4-FFF2-40B4-BE49-F238E27FC236}">
                  <a16:creationId xmlns:a16="http://schemas.microsoft.com/office/drawing/2014/main" id="{9F347B6D-FFC4-A9E9-3661-ABBFFD34D02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92" name="Oval 4191">
                <a:extLst>
                  <a:ext uri="{FF2B5EF4-FFF2-40B4-BE49-F238E27FC236}">
                    <a16:creationId xmlns:a16="http://schemas.microsoft.com/office/drawing/2014/main" id="{EBEED21C-2F37-F48C-480D-9F0ECD28032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3" name="Oval 4192">
                <a:extLst>
                  <a:ext uri="{FF2B5EF4-FFF2-40B4-BE49-F238E27FC236}">
                    <a16:creationId xmlns:a16="http://schemas.microsoft.com/office/drawing/2014/main" id="{7ABE1571-67A1-30AA-DC0D-F371C91D630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8" name="Group 4167">
              <a:extLst>
                <a:ext uri="{FF2B5EF4-FFF2-40B4-BE49-F238E27FC236}">
                  <a16:creationId xmlns:a16="http://schemas.microsoft.com/office/drawing/2014/main" id="{42B08C0D-B629-6D49-B56D-08C99C22406C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90" name="Oval 4189">
                <a:extLst>
                  <a:ext uri="{FF2B5EF4-FFF2-40B4-BE49-F238E27FC236}">
                    <a16:creationId xmlns:a16="http://schemas.microsoft.com/office/drawing/2014/main" id="{DDC736A3-6F24-6F2D-5A0F-D86B90B4856B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1" name="Oval 4190">
                <a:extLst>
                  <a:ext uri="{FF2B5EF4-FFF2-40B4-BE49-F238E27FC236}">
                    <a16:creationId xmlns:a16="http://schemas.microsoft.com/office/drawing/2014/main" id="{CFF58148-28C6-A98E-1FEC-B3C475316B6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9" name="Group 4168">
              <a:extLst>
                <a:ext uri="{FF2B5EF4-FFF2-40B4-BE49-F238E27FC236}">
                  <a16:creationId xmlns:a16="http://schemas.microsoft.com/office/drawing/2014/main" id="{235C97ED-8196-CCC6-2F90-E979E18E113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88" name="Oval 4187">
                <a:extLst>
                  <a:ext uri="{FF2B5EF4-FFF2-40B4-BE49-F238E27FC236}">
                    <a16:creationId xmlns:a16="http://schemas.microsoft.com/office/drawing/2014/main" id="{A7B5771C-499C-3268-8774-8D45D6CC3493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9" name="Oval 4188">
                <a:extLst>
                  <a:ext uri="{FF2B5EF4-FFF2-40B4-BE49-F238E27FC236}">
                    <a16:creationId xmlns:a16="http://schemas.microsoft.com/office/drawing/2014/main" id="{3EE2B3A2-64AA-C92E-CC3D-F5C0D964504F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0" name="Group 4169">
              <a:extLst>
                <a:ext uri="{FF2B5EF4-FFF2-40B4-BE49-F238E27FC236}">
                  <a16:creationId xmlns:a16="http://schemas.microsoft.com/office/drawing/2014/main" id="{2C13599D-465A-C800-0F42-A7A848320523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86" name="Oval 4185">
                <a:extLst>
                  <a:ext uri="{FF2B5EF4-FFF2-40B4-BE49-F238E27FC236}">
                    <a16:creationId xmlns:a16="http://schemas.microsoft.com/office/drawing/2014/main" id="{8D1D24D3-011D-1598-F3C3-C87ADB25C40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7" name="Oval 4186">
                <a:extLst>
                  <a:ext uri="{FF2B5EF4-FFF2-40B4-BE49-F238E27FC236}">
                    <a16:creationId xmlns:a16="http://schemas.microsoft.com/office/drawing/2014/main" id="{29802D6F-A9EA-2790-213D-C1009402BA8D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1" name="Group 4170">
              <a:extLst>
                <a:ext uri="{FF2B5EF4-FFF2-40B4-BE49-F238E27FC236}">
                  <a16:creationId xmlns:a16="http://schemas.microsoft.com/office/drawing/2014/main" id="{365AAB70-142A-DD44-0BD6-D8F53733716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84" name="Oval 4183">
                <a:extLst>
                  <a:ext uri="{FF2B5EF4-FFF2-40B4-BE49-F238E27FC236}">
                    <a16:creationId xmlns:a16="http://schemas.microsoft.com/office/drawing/2014/main" id="{985D0F09-6917-4995-BA33-247994B5B85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5" name="Oval 4184">
                <a:extLst>
                  <a:ext uri="{FF2B5EF4-FFF2-40B4-BE49-F238E27FC236}">
                    <a16:creationId xmlns:a16="http://schemas.microsoft.com/office/drawing/2014/main" id="{19D456B7-D12C-B6FB-0682-A4649242736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2" name="Group 4171">
              <a:extLst>
                <a:ext uri="{FF2B5EF4-FFF2-40B4-BE49-F238E27FC236}">
                  <a16:creationId xmlns:a16="http://schemas.microsoft.com/office/drawing/2014/main" id="{757BDE93-F87B-C8F5-2DF7-200B4AD19253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82" name="Oval 4181">
                <a:extLst>
                  <a:ext uri="{FF2B5EF4-FFF2-40B4-BE49-F238E27FC236}">
                    <a16:creationId xmlns:a16="http://schemas.microsoft.com/office/drawing/2014/main" id="{8C7D7E23-DBFB-F5E6-E33F-1EF73E30C5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3" name="Oval 4182">
                <a:extLst>
                  <a:ext uri="{FF2B5EF4-FFF2-40B4-BE49-F238E27FC236}">
                    <a16:creationId xmlns:a16="http://schemas.microsoft.com/office/drawing/2014/main" id="{37AC87CA-DC65-A9EB-BA1B-98DD788F889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3" name="Group 4172">
              <a:extLst>
                <a:ext uri="{FF2B5EF4-FFF2-40B4-BE49-F238E27FC236}">
                  <a16:creationId xmlns:a16="http://schemas.microsoft.com/office/drawing/2014/main" id="{29AA3014-205A-C370-FE6C-F328F3D97F87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80" name="Oval 4179">
                <a:extLst>
                  <a:ext uri="{FF2B5EF4-FFF2-40B4-BE49-F238E27FC236}">
                    <a16:creationId xmlns:a16="http://schemas.microsoft.com/office/drawing/2014/main" id="{3C52551B-45AB-6CF3-2C07-D1716820560B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1" name="Oval 4180">
                <a:extLst>
                  <a:ext uri="{FF2B5EF4-FFF2-40B4-BE49-F238E27FC236}">
                    <a16:creationId xmlns:a16="http://schemas.microsoft.com/office/drawing/2014/main" id="{8E7243CF-DF14-810B-814B-98817EB0333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4" name="Group 4173">
              <a:extLst>
                <a:ext uri="{FF2B5EF4-FFF2-40B4-BE49-F238E27FC236}">
                  <a16:creationId xmlns:a16="http://schemas.microsoft.com/office/drawing/2014/main" id="{3486801B-6626-EE63-E0FD-655D390D3747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78" name="Oval 4177">
                <a:extLst>
                  <a:ext uri="{FF2B5EF4-FFF2-40B4-BE49-F238E27FC236}">
                    <a16:creationId xmlns:a16="http://schemas.microsoft.com/office/drawing/2014/main" id="{CB2372BF-381A-4864-6F68-A7976D843943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9" name="Oval 4178">
                <a:extLst>
                  <a:ext uri="{FF2B5EF4-FFF2-40B4-BE49-F238E27FC236}">
                    <a16:creationId xmlns:a16="http://schemas.microsoft.com/office/drawing/2014/main" id="{2833F61D-6A6D-FBF1-4891-123A4ADCA714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5" name="Group 4174">
              <a:extLst>
                <a:ext uri="{FF2B5EF4-FFF2-40B4-BE49-F238E27FC236}">
                  <a16:creationId xmlns:a16="http://schemas.microsoft.com/office/drawing/2014/main" id="{E26DFC95-767C-5E1B-1D48-BF7F1529E61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76" name="Oval 4175">
                <a:extLst>
                  <a:ext uri="{FF2B5EF4-FFF2-40B4-BE49-F238E27FC236}">
                    <a16:creationId xmlns:a16="http://schemas.microsoft.com/office/drawing/2014/main" id="{9E9EAE05-8F09-BE9C-9AE6-EA85386C7A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7" name="Oval 4176">
                <a:extLst>
                  <a:ext uri="{FF2B5EF4-FFF2-40B4-BE49-F238E27FC236}">
                    <a16:creationId xmlns:a16="http://schemas.microsoft.com/office/drawing/2014/main" id="{9C56A3B8-AB5A-D618-6543-FD8FD704DCC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94" name="Group 4193">
            <a:extLst>
              <a:ext uri="{FF2B5EF4-FFF2-40B4-BE49-F238E27FC236}">
                <a16:creationId xmlns:a16="http://schemas.microsoft.com/office/drawing/2014/main" id="{5EC715F3-3E1D-B372-E5E3-D25C58D02B69}"/>
              </a:ext>
            </a:extLst>
          </p:cNvPr>
          <p:cNvGrpSpPr/>
          <p:nvPr/>
        </p:nvGrpSpPr>
        <p:grpSpPr>
          <a:xfrm rot="10800000">
            <a:off x="2825750" y="4896503"/>
            <a:ext cx="599021" cy="1096923"/>
            <a:chOff x="8849274" y="2483432"/>
            <a:chExt cx="599021" cy="1096923"/>
          </a:xfrm>
        </p:grpSpPr>
        <p:grpSp>
          <p:nvGrpSpPr>
            <p:cNvPr id="4195" name="Group 4194">
              <a:extLst>
                <a:ext uri="{FF2B5EF4-FFF2-40B4-BE49-F238E27FC236}">
                  <a16:creationId xmlns:a16="http://schemas.microsoft.com/office/drawing/2014/main" id="{D1FDE2FE-C8C9-B093-2200-BDD2DC2478C9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20" name="Oval 4219">
                <a:extLst>
                  <a:ext uri="{FF2B5EF4-FFF2-40B4-BE49-F238E27FC236}">
                    <a16:creationId xmlns:a16="http://schemas.microsoft.com/office/drawing/2014/main" id="{CC3DC2EC-4C8B-743A-E2FD-AB167773025B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21" name="Oval 4220">
                <a:extLst>
                  <a:ext uri="{FF2B5EF4-FFF2-40B4-BE49-F238E27FC236}">
                    <a16:creationId xmlns:a16="http://schemas.microsoft.com/office/drawing/2014/main" id="{908A260B-E617-D05C-0BA3-EF54043EAF34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6" name="Group 4195">
              <a:extLst>
                <a:ext uri="{FF2B5EF4-FFF2-40B4-BE49-F238E27FC236}">
                  <a16:creationId xmlns:a16="http://schemas.microsoft.com/office/drawing/2014/main" id="{29D9423E-A2C0-E9AB-D1FD-562AD128627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18" name="Oval 4217">
                <a:extLst>
                  <a:ext uri="{FF2B5EF4-FFF2-40B4-BE49-F238E27FC236}">
                    <a16:creationId xmlns:a16="http://schemas.microsoft.com/office/drawing/2014/main" id="{0A469953-3213-E7B9-A334-8B1C62C5116E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9" name="Oval 4218">
                <a:extLst>
                  <a:ext uri="{FF2B5EF4-FFF2-40B4-BE49-F238E27FC236}">
                    <a16:creationId xmlns:a16="http://schemas.microsoft.com/office/drawing/2014/main" id="{B948A4C2-E174-FDB6-30EE-2291659FE8BC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7" name="Group 4196">
              <a:extLst>
                <a:ext uri="{FF2B5EF4-FFF2-40B4-BE49-F238E27FC236}">
                  <a16:creationId xmlns:a16="http://schemas.microsoft.com/office/drawing/2014/main" id="{66F33C7D-A677-F601-CF89-9460D41CAC0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16" name="Oval 4215">
                <a:extLst>
                  <a:ext uri="{FF2B5EF4-FFF2-40B4-BE49-F238E27FC236}">
                    <a16:creationId xmlns:a16="http://schemas.microsoft.com/office/drawing/2014/main" id="{78A02FCE-EF63-8D03-D8EF-15673D49F87C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7" name="Oval 4216">
                <a:extLst>
                  <a:ext uri="{FF2B5EF4-FFF2-40B4-BE49-F238E27FC236}">
                    <a16:creationId xmlns:a16="http://schemas.microsoft.com/office/drawing/2014/main" id="{49F60C7D-4467-6FAB-C41E-CC0DB482E7EE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8" name="Group 4197">
              <a:extLst>
                <a:ext uri="{FF2B5EF4-FFF2-40B4-BE49-F238E27FC236}">
                  <a16:creationId xmlns:a16="http://schemas.microsoft.com/office/drawing/2014/main" id="{9FD422C6-BF80-DAE5-E14E-26FDD73123D6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14" name="Oval 4213">
                <a:extLst>
                  <a:ext uri="{FF2B5EF4-FFF2-40B4-BE49-F238E27FC236}">
                    <a16:creationId xmlns:a16="http://schemas.microsoft.com/office/drawing/2014/main" id="{CCDBF09A-1CD2-CACF-800E-8289F754032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5" name="Oval 4214">
                <a:extLst>
                  <a:ext uri="{FF2B5EF4-FFF2-40B4-BE49-F238E27FC236}">
                    <a16:creationId xmlns:a16="http://schemas.microsoft.com/office/drawing/2014/main" id="{510C4B46-3B4C-88E0-F846-1AC240ECE9CB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9" name="Group 4198">
              <a:extLst>
                <a:ext uri="{FF2B5EF4-FFF2-40B4-BE49-F238E27FC236}">
                  <a16:creationId xmlns:a16="http://schemas.microsoft.com/office/drawing/2014/main" id="{B653C6BF-13B0-3519-CF02-13DDAD868C5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12" name="Oval 4211">
                <a:extLst>
                  <a:ext uri="{FF2B5EF4-FFF2-40B4-BE49-F238E27FC236}">
                    <a16:creationId xmlns:a16="http://schemas.microsoft.com/office/drawing/2014/main" id="{E3EB611B-841B-450E-9046-49A4AFF0909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3" name="Oval 4212">
                <a:extLst>
                  <a:ext uri="{FF2B5EF4-FFF2-40B4-BE49-F238E27FC236}">
                    <a16:creationId xmlns:a16="http://schemas.microsoft.com/office/drawing/2014/main" id="{CAC693A0-FDA3-D9A7-1FA6-BD4AD87DB6F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0" name="Group 4199">
              <a:extLst>
                <a:ext uri="{FF2B5EF4-FFF2-40B4-BE49-F238E27FC236}">
                  <a16:creationId xmlns:a16="http://schemas.microsoft.com/office/drawing/2014/main" id="{66D9BE2A-7CA8-20F4-6F8A-ABE6C00C87A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10" name="Oval 4209">
                <a:extLst>
                  <a:ext uri="{FF2B5EF4-FFF2-40B4-BE49-F238E27FC236}">
                    <a16:creationId xmlns:a16="http://schemas.microsoft.com/office/drawing/2014/main" id="{398CFF8E-0B61-83C2-0842-DA232316CBE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1" name="Oval 4210">
                <a:extLst>
                  <a:ext uri="{FF2B5EF4-FFF2-40B4-BE49-F238E27FC236}">
                    <a16:creationId xmlns:a16="http://schemas.microsoft.com/office/drawing/2014/main" id="{9E657A26-F701-B8A3-61BF-7B5C15AD473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1" name="Group 4200">
              <a:extLst>
                <a:ext uri="{FF2B5EF4-FFF2-40B4-BE49-F238E27FC236}">
                  <a16:creationId xmlns:a16="http://schemas.microsoft.com/office/drawing/2014/main" id="{517F02F0-9749-95F8-F33E-47B671C4B43B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08" name="Oval 4207">
                <a:extLst>
                  <a:ext uri="{FF2B5EF4-FFF2-40B4-BE49-F238E27FC236}">
                    <a16:creationId xmlns:a16="http://schemas.microsoft.com/office/drawing/2014/main" id="{B4FE61B8-1EC7-F24F-7FEE-C6EF051F10B8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9" name="Oval 4208">
                <a:extLst>
                  <a:ext uri="{FF2B5EF4-FFF2-40B4-BE49-F238E27FC236}">
                    <a16:creationId xmlns:a16="http://schemas.microsoft.com/office/drawing/2014/main" id="{51A09A83-4762-C52D-E283-7B40433310F2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2" name="Group 4201">
              <a:extLst>
                <a:ext uri="{FF2B5EF4-FFF2-40B4-BE49-F238E27FC236}">
                  <a16:creationId xmlns:a16="http://schemas.microsoft.com/office/drawing/2014/main" id="{9DD968F1-56F5-1DB8-64FE-51CA5603FFA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06" name="Oval 4205">
                <a:extLst>
                  <a:ext uri="{FF2B5EF4-FFF2-40B4-BE49-F238E27FC236}">
                    <a16:creationId xmlns:a16="http://schemas.microsoft.com/office/drawing/2014/main" id="{5F9D23A3-2CF1-9F7B-2D37-BCBD1967779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7" name="Oval 4206">
                <a:extLst>
                  <a:ext uri="{FF2B5EF4-FFF2-40B4-BE49-F238E27FC236}">
                    <a16:creationId xmlns:a16="http://schemas.microsoft.com/office/drawing/2014/main" id="{53D71F26-0D8C-827E-32C4-53D70646760E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3" name="Group 4202">
              <a:extLst>
                <a:ext uri="{FF2B5EF4-FFF2-40B4-BE49-F238E27FC236}">
                  <a16:creationId xmlns:a16="http://schemas.microsoft.com/office/drawing/2014/main" id="{2FFBCCB8-0F3C-9983-30CE-AE6E6D95CF8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04" name="Oval 4203">
                <a:extLst>
                  <a:ext uri="{FF2B5EF4-FFF2-40B4-BE49-F238E27FC236}">
                    <a16:creationId xmlns:a16="http://schemas.microsoft.com/office/drawing/2014/main" id="{0B9D0A9C-E56E-D802-78D9-E5B92A5CF0D8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5" name="Oval 4204">
                <a:extLst>
                  <a:ext uri="{FF2B5EF4-FFF2-40B4-BE49-F238E27FC236}">
                    <a16:creationId xmlns:a16="http://schemas.microsoft.com/office/drawing/2014/main" id="{6E4D8ADB-8917-1C19-7F09-FEA34EF12C48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22" name="Group 4221">
            <a:extLst>
              <a:ext uri="{FF2B5EF4-FFF2-40B4-BE49-F238E27FC236}">
                <a16:creationId xmlns:a16="http://schemas.microsoft.com/office/drawing/2014/main" id="{748A4C1E-63C6-0F58-339E-9AFE4B15F145}"/>
              </a:ext>
            </a:extLst>
          </p:cNvPr>
          <p:cNvGrpSpPr/>
          <p:nvPr/>
        </p:nvGrpSpPr>
        <p:grpSpPr>
          <a:xfrm rot="10800000">
            <a:off x="2216508" y="4575042"/>
            <a:ext cx="599021" cy="1096923"/>
            <a:chOff x="8849274" y="2483432"/>
            <a:chExt cx="599021" cy="1096923"/>
          </a:xfrm>
        </p:grpSpPr>
        <p:grpSp>
          <p:nvGrpSpPr>
            <p:cNvPr id="4223" name="Group 4222">
              <a:extLst>
                <a:ext uri="{FF2B5EF4-FFF2-40B4-BE49-F238E27FC236}">
                  <a16:creationId xmlns:a16="http://schemas.microsoft.com/office/drawing/2014/main" id="{B1DC4565-7614-DD79-B1DB-429C77256EED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48" name="Oval 4247">
                <a:extLst>
                  <a:ext uri="{FF2B5EF4-FFF2-40B4-BE49-F238E27FC236}">
                    <a16:creationId xmlns:a16="http://schemas.microsoft.com/office/drawing/2014/main" id="{DABC0406-5302-261F-474F-4B8040936CB6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9" name="Oval 4248">
                <a:extLst>
                  <a:ext uri="{FF2B5EF4-FFF2-40B4-BE49-F238E27FC236}">
                    <a16:creationId xmlns:a16="http://schemas.microsoft.com/office/drawing/2014/main" id="{889CEC86-E268-F6EA-4949-839E640D321E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4" name="Group 4223">
              <a:extLst>
                <a:ext uri="{FF2B5EF4-FFF2-40B4-BE49-F238E27FC236}">
                  <a16:creationId xmlns:a16="http://schemas.microsoft.com/office/drawing/2014/main" id="{A75BC579-C34C-0DEE-352C-B84E963F338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46" name="Oval 4245">
                <a:extLst>
                  <a:ext uri="{FF2B5EF4-FFF2-40B4-BE49-F238E27FC236}">
                    <a16:creationId xmlns:a16="http://schemas.microsoft.com/office/drawing/2014/main" id="{3AF77C97-CB83-3FC2-078F-01E35359BF37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7" name="Oval 4246">
                <a:extLst>
                  <a:ext uri="{FF2B5EF4-FFF2-40B4-BE49-F238E27FC236}">
                    <a16:creationId xmlns:a16="http://schemas.microsoft.com/office/drawing/2014/main" id="{98096F18-5657-B893-D403-01E1CD49865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5" name="Group 4224">
              <a:extLst>
                <a:ext uri="{FF2B5EF4-FFF2-40B4-BE49-F238E27FC236}">
                  <a16:creationId xmlns:a16="http://schemas.microsoft.com/office/drawing/2014/main" id="{8F6C2F7C-DA9B-1122-8042-88FD493743C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44" name="Oval 4243">
                <a:extLst>
                  <a:ext uri="{FF2B5EF4-FFF2-40B4-BE49-F238E27FC236}">
                    <a16:creationId xmlns:a16="http://schemas.microsoft.com/office/drawing/2014/main" id="{40C8BDED-923D-F1E9-8B59-0F7F7FFE08E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5" name="Oval 4244">
                <a:extLst>
                  <a:ext uri="{FF2B5EF4-FFF2-40B4-BE49-F238E27FC236}">
                    <a16:creationId xmlns:a16="http://schemas.microsoft.com/office/drawing/2014/main" id="{9A180BCC-7819-0EC4-B30F-B6CEB6A40C79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6" name="Group 4225">
              <a:extLst>
                <a:ext uri="{FF2B5EF4-FFF2-40B4-BE49-F238E27FC236}">
                  <a16:creationId xmlns:a16="http://schemas.microsoft.com/office/drawing/2014/main" id="{248CD728-8606-5101-F4E5-1815F08B3E1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42" name="Oval 4241">
                <a:extLst>
                  <a:ext uri="{FF2B5EF4-FFF2-40B4-BE49-F238E27FC236}">
                    <a16:creationId xmlns:a16="http://schemas.microsoft.com/office/drawing/2014/main" id="{AE3EB717-10D0-C90A-18AE-5C8450B64676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3" name="Oval 4242">
                <a:extLst>
                  <a:ext uri="{FF2B5EF4-FFF2-40B4-BE49-F238E27FC236}">
                    <a16:creationId xmlns:a16="http://schemas.microsoft.com/office/drawing/2014/main" id="{1B237478-C229-AA67-33AD-C56A2E052670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7" name="Group 4226">
              <a:extLst>
                <a:ext uri="{FF2B5EF4-FFF2-40B4-BE49-F238E27FC236}">
                  <a16:creationId xmlns:a16="http://schemas.microsoft.com/office/drawing/2014/main" id="{10552EC8-6498-22F5-553B-0690F23BA36D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40" name="Oval 4239">
                <a:extLst>
                  <a:ext uri="{FF2B5EF4-FFF2-40B4-BE49-F238E27FC236}">
                    <a16:creationId xmlns:a16="http://schemas.microsoft.com/office/drawing/2014/main" id="{3EC41B7A-54B0-2836-D681-B08C4CE93CDC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1" name="Oval 4240">
                <a:extLst>
                  <a:ext uri="{FF2B5EF4-FFF2-40B4-BE49-F238E27FC236}">
                    <a16:creationId xmlns:a16="http://schemas.microsoft.com/office/drawing/2014/main" id="{7E22996A-4DF4-EDB0-6421-0A062E7C5B8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8" name="Group 4227">
              <a:extLst>
                <a:ext uri="{FF2B5EF4-FFF2-40B4-BE49-F238E27FC236}">
                  <a16:creationId xmlns:a16="http://schemas.microsoft.com/office/drawing/2014/main" id="{BAC33BEE-168D-E86D-B9D6-41319BA80B5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38" name="Oval 4237">
                <a:extLst>
                  <a:ext uri="{FF2B5EF4-FFF2-40B4-BE49-F238E27FC236}">
                    <a16:creationId xmlns:a16="http://schemas.microsoft.com/office/drawing/2014/main" id="{D54DBD04-42F9-9B23-6708-DEC2DBDCDF62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9" name="Oval 4238">
                <a:extLst>
                  <a:ext uri="{FF2B5EF4-FFF2-40B4-BE49-F238E27FC236}">
                    <a16:creationId xmlns:a16="http://schemas.microsoft.com/office/drawing/2014/main" id="{983E72B3-5D10-F288-E055-84B2605AF4D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9" name="Group 4228">
              <a:extLst>
                <a:ext uri="{FF2B5EF4-FFF2-40B4-BE49-F238E27FC236}">
                  <a16:creationId xmlns:a16="http://schemas.microsoft.com/office/drawing/2014/main" id="{59E07A46-DF7D-31D2-8654-E5D2DE4E23C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36" name="Oval 4235">
                <a:extLst>
                  <a:ext uri="{FF2B5EF4-FFF2-40B4-BE49-F238E27FC236}">
                    <a16:creationId xmlns:a16="http://schemas.microsoft.com/office/drawing/2014/main" id="{CB31055E-F733-0A70-A8B8-9B12F7BFAAF9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7" name="Oval 4236">
                <a:extLst>
                  <a:ext uri="{FF2B5EF4-FFF2-40B4-BE49-F238E27FC236}">
                    <a16:creationId xmlns:a16="http://schemas.microsoft.com/office/drawing/2014/main" id="{1EEBFB01-F42E-95C7-42D2-1C19672F561F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0" name="Group 4229">
              <a:extLst>
                <a:ext uri="{FF2B5EF4-FFF2-40B4-BE49-F238E27FC236}">
                  <a16:creationId xmlns:a16="http://schemas.microsoft.com/office/drawing/2014/main" id="{15BB6CDD-7EEE-C47D-B38C-5EDD82F7B585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34" name="Oval 4233">
                <a:extLst>
                  <a:ext uri="{FF2B5EF4-FFF2-40B4-BE49-F238E27FC236}">
                    <a16:creationId xmlns:a16="http://schemas.microsoft.com/office/drawing/2014/main" id="{8001BCEE-02C1-E85E-9230-4E072DB1D09C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5" name="Oval 4234">
                <a:extLst>
                  <a:ext uri="{FF2B5EF4-FFF2-40B4-BE49-F238E27FC236}">
                    <a16:creationId xmlns:a16="http://schemas.microsoft.com/office/drawing/2014/main" id="{FD399EC4-BC63-B5D9-AD5D-1A08E0C5DA2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1" name="Group 4230">
              <a:extLst>
                <a:ext uri="{FF2B5EF4-FFF2-40B4-BE49-F238E27FC236}">
                  <a16:creationId xmlns:a16="http://schemas.microsoft.com/office/drawing/2014/main" id="{491342C0-D2F5-945F-91B1-C3AD82B95DFA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32" name="Oval 4231">
                <a:extLst>
                  <a:ext uri="{FF2B5EF4-FFF2-40B4-BE49-F238E27FC236}">
                    <a16:creationId xmlns:a16="http://schemas.microsoft.com/office/drawing/2014/main" id="{335CA664-1386-609E-E9E2-E5A4E3309EB2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3" name="Oval 4232">
                <a:extLst>
                  <a:ext uri="{FF2B5EF4-FFF2-40B4-BE49-F238E27FC236}">
                    <a16:creationId xmlns:a16="http://schemas.microsoft.com/office/drawing/2014/main" id="{684A0B4D-0EE6-1B77-72CE-4DF462C3EEF6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50" name="Group 4249">
            <a:extLst>
              <a:ext uri="{FF2B5EF4-FFF2-40B4-BE49-F238E27FC236}">
                <a16:creationId xmlns:a16="http://schemas.microsoft.com/office/drawing/2014/main" id="{4538C58D-DD24-800D-44C6-50F055D276F3}"/>
              </a:ext>
            </a:extLst>
          </p:cNvPr>
          <p:cNvGrpSpPr/>
          <p:nvPr/>
        </p:nvGrpSpPr>
        <p:grpSpPr>
          <a:xfrm rot="10800000">
            <a:off x="2063375" y="3551571"/>
            <a:ext cx="599021" cy="1096923"/>
            <a:chOff x="8849274" y="2483432"/>
            <a:chExt cx="599021" cy="1096923"/>
          </a:xfrm>
        </p:grpSpPr>
        <p:grpSp>
          <p:nvGrpSpPr>
            <p:cNvPr id="4251" name="Group 4250">
              <a:extLst>
                <a:ext uri="{FF2B5EF4-FFF2-40B4-BE49-F238E27FC236}">
                  <a16:creationId xmlns:a16="http://schemas.microsoft.com/office/drawing/2014/main" id="{EF0F0EB3-25D8-F640-EA7B-C241FED65F5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76" name="Oval 4275">
                <a:extLst>
                  <a:ext uri="{FF2B5EF4-FFF2-40B4-BE49-F238E27FC236}">
                    <a16:creationId xmlns:a16="http://schemas.microsoft.com/office/drawing/2014/main" id="{637344D0-0F3C-0E4C-85F5-520491F75538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7" name="Oval 4276">
                <a:extLst>
                  <a:ext uri="{FF2B5EF4-FFF2-40B4-BE49-F238E27FC236}">
                    <a16:creationId xmlns:a16="http://schemas.microsoft.com/office/drawing/2014/main" id="{E9F9CC2E-05E2-3BC8-4ACE-570B364F0DA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2" name="Group 4251">
              <a:extLst>
                <a:ext uri="{FF2B5EF4-FFF2-40B4-BE49-F238E27FC236}">
                  <a16:creationId xmlns:a16="http://schemas.microsoft.com/office/drawing/2014/main" id="{CD4FF093-507A-67C1-CA72-A13815C86F6F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74" name="Oval 4273">
                <a:extLst>
                  <a:ext uri="{FF2B5EF4-FFF2-40B4-BE49-F238E27FC236}">
                    <a16:creationId xmlns:a16="http://schemas.microsoft.com/office/drawing/2014/main" id="{754E3328-1241-F114-23B3-F8BC3994C529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5" name="Oval 4274">
                <a:extLst>
                  <a:ext uri="{FF2B5EF4-FFF2-40B4-BE49-F238E27FC236}">
                    <a16:creationId xmlns:a16="http://schemas.microsoft.com/office/drawing/2014/main" id="{8F5B34C4-6ED0-FBBB-3B42-BC45DE19475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3" name="Group 4252">
              <a:extLst>
                <a:ext uri="{FF2B5EF4-FFF2-40B4-BE49-F238E27FC236}">
                  <a16:creationId xmlns:a16="http://schemas.microsoft.com/office/drawing/2014/main" id="{244E9BA1-2EF2-9842-02F2-EF1833CCF30D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72" name="Oval 4271">
                <a:extLst>
                  <a:ext uri="{FF2B5EF4-FFF2-40B4-BE49-F238E27FC236}">
                    <a16:creationId xmlns:a16="http://schemas.microsoft.com/office/drawing/2014/main" id="{6BB42034-FE3E-B800-7E08-1CFF2C9E7305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3" name="Oval 4272">
                <a:extLst>
                  <a:ext uri="{FF2B5EF4-FFF2-40B4-BE49-F238E27FC236}">
                    <a16:creationId xmlns:a16="http://schemas.microsoft.com/office/drawing/2014/main" id="{34CD4867-6B1B-E1AC-EE71-719B861469B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4" name="Group 4253">
              <a:extLst>
                <a:ext uri="{FF2B5EF4-FFF2-40B4-BE49-F238E27FC236}">
                  <a16:creationId xmlns:a16="http://schemas.microsoft.com/office/drawing/2014/main" id="{CC5F703E-332D-7F77-580F-77B03CA9F5D4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70" name="Oval 4269">
                <a:extLst>
                  <a:ext uri="{FF2B5EF4-FFF2-40B4-BE49-F238E27FC236}">
                    <a16:creationId xmlns:a16="http://schemas.microsoft.com/office/drawing/2014/main" id="{B5FFA55F-0195-DAAD-996D-74969BAA1949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1" name="Oval 4270">
                <a:extLst>
                  <a:ext uri="{FF2B5EF4-FFF2-40B4-BE49-F238E27FC236}">
                    <a16:creationId xmlns:a16="http://schemas.microsoft.com/office/drawing/2014/main" id="{77A3B4ED-B305-30E7-F40E-8DC7D1F02719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5" name="Group 4254">
              <a:extLst>
                <a:ext uri="{FF2B5EF4-FFF2-40B4-BE49-F238E27FC236}">
                  <a16:creationId xmlns:a16="http://schemas.microsoft.com/office/drawing/2014/main" id="{F031EFE2-E791-4046-2076-185A47B5A513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68" name="Oval 4267">
                <a:extLst>
                  <a:ext uri="{FF2B5EF4-FFF2-40B4-BE49-F238E27FC236}">
                    <a16:creationId xmlns:a16="http://schemas.microsoft.com/office/drawing/2014/main" id="{B384B8E5-65E4-D2D9-1E4F-FB98250C4AC7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9" name="Oval 4268">
                <a:extLst>
                  <a:ext uri="{FF2B5EF4-FFF2-40B4-BE49-F238E27FC236}">
                    <a16:creationId xmlns:a16="http://schemas.microsoft.com/office/drawing/2014/main" id="{A93471F1-FDA8-35AB-AC31-27170910D4A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6" name="Group 4255">
              <a:extLst>
                <a:ext uri="{FF2B5EF4-FFF2-40B4-BE49-F238E27FC236}">
                  <a16:creationId xmlns:a16="http://schemas.microsoft.com/office/drawing/2014/main" id="{CC6A7E35-6524-9DE2-5585-E919338C0972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66" name="Oval 4265">
                <a:extLst>
                  <a:ext uri="{FF2B5EF4-FFF2-40B4-BE49-F238E27FC236}">
                    <a16:creationId xmlns:a16="http://schemas.microsoft.com/office/drawing/2014/main" id="{F09D5848-D708-3732-6B3A-D949B46D48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7" name="Oval 4266">
                <a:extLst>
                  <a:ext uri="{FF2B5EF4-FFF2-40B4-BE49-F238E27FC236}">
                    <a16:creationId xmlns:a16="http://schemas.microsoft.com/office/drawing/2014/main" id="{C774BF4B-E406-5FD9-5E50-04F74F59352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7" name="Group 4256">
              <a:extLst>
                <a:ext uri="{FF2B5EF4-FFF2-40B4-BE49-F238E27FC236}">
                  <a16:creationId xmlns:a16="http://schemas.microsoft.com/office/drawing/2014/main" id="{8678976A-E5F2-F9D4-9A67-F3179C27038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64" name="Oval 4263">
                <a:extLst>
                  <a:ext uri="{FF2B5EF4-FFF2-40B4-BE49-F238E27FC236}">
                    <a16:creationId xmlns:a16="http://schemas.microsoft.com/office/drawing/2014/main" id="{DA171C07-7E1B-1FB5-ACF7-B15ED53C080F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5" name="Oval 4264">
                <a:extLst>
                  <a:ext uri="{FF2B5EF4-FFF2-40B4-BE49-F238E27FC236}">
                    <a16:creationId xmlns:a16="http://schemas.microsoft.com/office/drawing/2014/main" id="{F4B13AB7-8B3F-7943-FC6E-5798984AF82C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8" name="Group 4257">
              <a:extLst>
                <a:ext uri="{FF2B5EF4-FFF2-40B4-BE49-F238E27FC236}">
                  <a16:creationId xmlns:a16="http://schemas.microsoft.com/office/drawing/2014/main" id="{A0BE0100-84FF-1E27-4DDB-AC306DC047EB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62" name="Oval 4261">
                <a:extLst>
                  <a:ext uri="{FF2B5EF4-FFF2-40B4-BE49-F238E27FC236}">
                    <a16:creationId xmlns:a16="http://schemas.microsoft.com/office/drawing/2014/main" id="{30D55969-4123-2466-17FE-ABEE2E35BE60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3" name="Oval 4262">
                <a:extLst>
                  <a:ext uri="{FF2B5EF4-FFF2-40B4-BE49-F238E27FC236}">
                    <a16:creationId xmlns:a16="http://schemas.microsoft.com/office/drawing/2014/main" id="{5C4CBC8E-5BD6-7A38-9B4F-F8570F306B5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9" name="Group 4258">
              <a:extLst>
                <a:ext uri="{FF2B5EF4-FFF2-40B4-BE49-F238E27FC236}">
                  <a16:creationId xmlns:a16="http://schemas.microsoft.com/office/drawing/2014/main" id="{859E6E7C-DA92-6664-5AFB-B505FFB244AD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60" name="Oval 4259">
                <a:extLst>
                  <a:ext uri="{FF2B5EF4-FFF2-40B4-BE49-F238E27FC236}">
                    <a16:creationId xmlns:a16="http://schemas.microsoft.com/office/drawing/2014/main" id="{68B923D6-1E06-89CD-2250-FFA96208631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1" name="Oval 4260">
                <a:extLst>
                  <a:ext uri="{FF2B5EF4-FFF2-40B4-BE49-F238E27FC236}">
                    <a16:creationId xmlns:a16="http://schemas.microsoft.com/office/drawing/2014/main" id="{50823CC5-CBAF-3821-6982-A0AE2106B8D2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57" name="Group 3356">
            <a:extLst>
              <a:ext uri="{FF2B5EF4-FFF2-40B4-BE49-F238E27FC236}">
                <a16:creationId xmlns:a16="http://schemas.microsoft.com/office/drawing/2014/main" id="{5D773F9D-7FF5-D7EB-C634-960797412720}"/>
              </a:ext>
            </a:extLst>
          </p:cNvPr>
          <p:cNvGrpSpPr/>
          <p:nvPr/>
        </p:nvGrpSpPr>
        <p:grpSpPr>
          <a:xfrm>
            <a:off x="1206650" y="1310041"/>
            <a:ext cx="2668124" cy="2450384"/>
            <a:chOff x="544075" y="3049994"/>
            <a:chExt cx="2668124" cy="2450384"/>
          </a:xfrm>
        </p:grpSpPr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7B702417-D657-24F4-F1A8-38D6A2E5855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359" name="Group 3358">
              <a:extLst>
                <a:ext uri="{FF2B5EF4-FFF2-40B4-BE49-F238E27FC236}">
                  <a16:creationId xmlns:a16="http://schemas.microsoft.com/office/drawing/2014/main" id="{30FB0762-38A9-4943-B5EE-AC3836464D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CB00F63E-09D3-32D2-8C5F-ADF70AFE06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365" name="Teardrop 3364">
                  <a:extLst>
                    <a:ext uri="{FF2B5EF4-FFF2-40B4-BE49-F238E27FC236}">
                      <a16:creationId xmlns:a16="http://schemas.microsoft.com/office/drawing/2014/main" id="{F89DB081-42ED-26F2-D023-CBC8C25A05B5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6" name="Teardrop 3365">
                  <a:extLst>
                    <a:ext uri="{FF2B5EF4-FFF2-40B4-BE49-F238E27FC236}">
                      <a16:creationId xmlns:a16="http://schemas.microsoft.com/office/drawing/2014/main" id="{ACEC850F-7A14-383D-B8F2-B41A2297704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7" name="Teardrop 3366">
                  <a:extLst>
                    <a:ext uri="{FF2B5EF4-FFF2-40B4-BE49-F238E27FC236}">
                      <a16:creationId xmlns:a16="http://schemas.microsoft.com/office/drawing/2014/main" id="{E125491C-F2AA-E38A-7519-FD90AA513F1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61" name="Group 3360">
                <a:extLst>
                  <a:ext uri="{FF2B5EF4-FFF2-40B4-BE49-F238E27FC236}">
                    <a16:creationId xmlns:a16="http://schemas.microsoft.com/office/drawing/2014/main" id="{EF700490-5548-480D-87FF-C84E241A550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362" name="Teardrop 3361">
                  <a:extLst>
                    <a:ext uri="{FF2B5EF4-FFF2-40B4-BE49-F238E27FC236}">
                      <a16:creationId xmlns:a16="http://schemas.microsoft.com/office/drawing/2014/main" id="{AE18ABFF-594B-B9C0-410A-52C7B18F608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3" name="Teardrop 3362">
                  <a:extLst>
                    <a:ext uri="{FF2B5EF4-FFF2-40B4-BE49-F238E27FC236}">
                      <a16:creationId xmlns:a16="http://schemas.microsoft.com/office/drawing/2014/main" id="{1572E398-655F-0CAA-D0B8-35E718105C9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4" name="Teardrop 3363">
                  <a:extLst>
                    <a:ext uri="{FF2B5EF4-FFF2-40B4-BE49-F238E27FC236}">
                      <a16:creationId xmlns:a16="http://schemas.microsoft.com/office/drawing/2014/main" id="{06655D30-6462-E4AA-7346-E7355D9D9CC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4278" name="Rectangle: Rounded Corners 4277">
            <a:extLst>
              <a:ext uri="{FF2B5EF4-FFF2-40B4-BE49-F238E27FC236}">
                <a16:creationId xmlns:a16="http://schemas.microsoft.com/office/drawing/2014/main" id="{882D1FB5-A628-18B7-82D4-390343A99088}"/>
              </a:ext>
            </a:extLst>
          </p:cNvPr>
          <p:cNvSpPr/>
          <p:nvPr/>
        </p:nvSpPr>
        <p:spPr>
          <a:xfrm rot="18912628">
            <a:off x="3114806" y="3760495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79" name="Rectangle: Rounded Corners 4278">
            <a:extLst>
              <a:ext uri="{FF2B5EF4-FFF2-40B4-BE49-F238E27FC236}">
                <a16:creationId xmlns:a16="http://schemas.microsoft.com/office/drawing/2014/main" id="{575C6130-5E6B-97F1-5369-D17F0340DEA4}"/>
              </a:ext>
            </a:extLst>
          </p:cNvPr>
          <p:cNvSpPr/>
          <p:nvPr/>
        </p:nvSpPr>
        <p:spPr>
          <a:xfrm rot="21307757">
            <a:off x="3335097" y="429808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0" name="Rectangle: Rounded Corners 4279">
            <a:extLst>
              <a:ext uri="{FF2B5EF4-FFF2-40B4-BE49-F238E27FC236}">
                <a16:creationId xmlns:a16="http://schemas.microsoft.com/office/drawing/2014/main" id="{CA58F100-8481-BAC5-143E-F4496D6D34E9}"/>
              </a:ext>
            </a:extLst>
          </p:cNvPr>
          <p:cNvSpPr/>
          <p:nvPr/>
        </p:nvSpPr>
        <p:spPr>
          <a:xfrm rot="20877209">
            <a:off x="3411366" y="4899308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1" name="Rectangle: Rounded Corners 4280">
            <a:extLst>
              <a:ext uri="{FF2B5EF4-FFF2-40B4-BE49-F238E27FC236}">
                <a16:creationId xmlns:a16="http://schemas.microsoft.com/office/drawing/2014/main" id="{605AAC17-3568-D4D4-B015-17A233A392F6}"/>
              </a:ext>
            </a:extLst>
          </p:cNvPr>
          <p:cNvSpPr/>
          <p:nvPr/>
        </p:nvSpPr>
        <p:spPr>
          <a:xfrm>
            <a:off x="3462808" y="5506003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2" name="Rectangle: Rounded Corners 4281">
            <a:extLst>
              <a:ext uri="{FF2B5EF4-FFF2-40B4-BE49-F238E27FC236}">
                <a16:creationId xmlns:a16="http://schemas.microsoft.com/office/drawing/2014/main" id="{3DC4149E-FAEE-AD7A-CC87-C5E76AE36ADA}"/>
              </a:ext>
            </a:extLst>
          </p:cNvPr>
          <p:cNvSpPr/>
          <p:nvPr/>
        </p:nvSpPr>
        <p:spPr>
          <a:xfrm rot="5974107">
            <a:off x="3158778" y="580607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39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21D29-3981-A43D-582C-04E49677DF81}"/>
              </a:ext>
            </a:extLst>
          </p:cNvPr>
          <p:cNvGrpSpPr/>
          <p:nvPr/>
        </p:nvGrpSpPr>
        <p:grpSpPr>
          <a:xfrm>
            <a:off x="4187326" y="579781"/>
            <a:ext cx="3998826" cy="3868025"/>
            <a:chOff x="4187326" y="579781"/>
            <a:chExt cx="3998826" cy="3868025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64726E0B-7709-8AE4-C00D-DE7BF6C08F04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2F56D0D9-D70C-6C28-48F6-1AE7833E61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2BCE645B-9B5E-B379-C15A-B17BAD0032E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DF33BF3-4EF1-62C1-72B2-DB1648A924C9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37AD8-4D6B-9CE1-BEAF-8A48AC1554DF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1F9D679-7BA3-11B2-DEE7-C76233A6842A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8D5ABD38-3C30-F56F-3AF1-1F66F4E719AF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AE83D42-8778-28A8-B03D-ADACFF9F856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12DCCA2-AF2F-1112-CEC6-26BC81A5DC2C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5D67E-A1FD-4177-68A6-F5DD812B8B08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DB14456-CE59-A586-EF5D-3B731848207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8A27D89-D4B2-81CC-E6EE-3C8980C05FA8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C37B73A-6139-B048-5519-45974C05ED7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CAE90F8-B432-D6CD-5DC6-B4F62AE4279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A1D7B0-7031-9C4B-0351-E72662595A2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7" name="Teardrop 16">
            <a:extLst>
              <a:ext uri="{FF2B5EF4-FFF2-40B4-BE49-F238E27FC236}">
                <a16:creationId xmlns:a16="http://schemas.microsoft.com/office/drawing/2014/main" id="{EABEAD2D-70F8-A7CE-6A77-3428233E73D6}"/>
              </a:ext>
            </a:extLst>
          </p:cNvPr>
          <p:cNvSpPr/>
          <p:nvPr/>
        </p:nvSpPr>
        <p:spPr>
          <a:xfrm>
            <a:off x="9127347" y="25434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CA95561-03DD-3E92-8220-C7FAD18E7704}"/>
              </a:ext>
            </a:extLst>
          </p:cNvPr>
          <p:cNvSpPr/>
          <p:nvPr/>
        </p:nvSpPr>
        <p:spPr>
          <a:xfrm rot="16200000">
            <a:off x="10079847" y="25561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9ED50F6C-BB49-81CD-0675-81109C27FB3C}"/>
              </a:ext>
            </a:extLst>
          </p:cNvPr>
          <p:cNvSpPr/>
          <p:nvPr/>
        </p:nvSpPr>
        <p:spPr>
          <a:xfrm rot="10800000">
            <a:off x="10092547" y="1603619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4701589-D1ED-F878-5B2F-6EAF9C2B0B12}"/>
              </a:ext>
            </a:extLst>
          </p:cNvPr>
          <p:cNvSpPr/>
          <p:nvPr/>
        </p:nvSpPr>
        <p:spPr>
          <a:xfrm rot="5400000">
            <a:off x="9140047" y="1590918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E544D-3E16-84FD-07D3-D9E094AA4D5A}"/>
              </a:ext>
            </a:extLst>
          </p:cNvPr>
          <p:cNvSpPr/>
          <p:nvPr/>
        </p:nvSpPr>
        <p:spPr>
          <a:xfrm>
            <a:off x="9675987" y="2149718"/>
            <a:ext cx="833120" cy="787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0998707-0A89-4C3E-6480-690C6EE17ACD}"/>
              </a:ext>
            </a:extLst>
          </p:cNvPr>
          <p:cNvSpPr/>
          <p:nvPr/>
        </p:nvSpPr>
        <p:spPr>
          <a:xfrm rot="13474290">
            <a:off x="9700393" y="36301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6440984-B6FF-616E-2784-775EEC9A05BD}"/>
              </a:ext>
            </a:extLst>
          </p:cNvPr>
          <p:cNvSpPr/>
          <p:nvPr/>
        </p:nvSpPr>
        <p:spPr>
          <a:xfrm rot="8074290">
            <a:off x="10652893" y="36428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0C5C2C0D-61F2-1461-E194-D0BDB679F241}"/>
              </a:ext>
            </a:extLst>
          </p:cNvPr>
          <p:cNvSpPr/>
          <p:nvPr/>
        </p:nvSpPr>
        <p:spPr>
          <a:xfrm rot="2674290">
            <a:off x="10665593" y="2690394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EE76249-B853-50C4-AEEF-1FE083F2919A}"/>
              </a:ext>
            </a:extLst>
          </p:cNvPr>
          <p:cNvSpPr/>
          <p:nvPr/>
        </p:nvSpPr>
        <p:spPr>
          <a:xfrm rot="18874290">
            <a:off x="9713093" y="2677693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CD25C5-9099-5B04-886A-A4FEAC45376C}"/>
              </a:ext>
            </a:extLst>
          </p:cNvPr>
          <p:cNvSpPr/>
          <p:nvPr/>
        </p:nvSpPr>
        <p:spPr>
          <a:xfrm rot="13474290">
            <a:off x="10249033" y="3236493"/>
            <a:ext cx="833120" cy="787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335D8A-6667-6537-0E51-DB0D9D2666A1}"/>
              </a:ext>
            </a:extLst>
          </p:cNvPr>
          <p:cNvGrpSpPr/>
          <p:nvPr/>
        </p:nvGrpSpPr>
        <p:grpSpPr>
          <a:xfrm>
            <a:off x="921906" y="3034795"/>
            <a:ext cx="2668124" cy="2450384"/>
            <a:chOff x="544075" y="3049994"/>
            <a:chExt cx="2668124" cy="245038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40D581E-D590-C3BA-43F9-78E563A31CD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DC4D0C-C86C-E9E8-BAAC-762898962CF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ED17F4F-4924-EFF6-59DC-25CA01F315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628DD4EE-67F8-2A4C-0CA5-01C7313864C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" name="Teardrop 57">
                  <a:extLst>
                    <a:ext uri="{FF2B5EF4-FFF2-40B4-BE49-F238E27FC236}">
                      <a16:creationId xmlns:a16="http://schemas.microsoft.com/office/drawing/2014/main" id="{EC6554BB-EE55-95BC-E970-EFA72B83BB0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552B0761-2DF7-3F92-FDF0-877B7DC703A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5F7B96-DC9F-63E6-F14F-F443BAEF162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01F9B21B-A5EF-C023-ABA4-B1CDE4C8F6E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46DC7B71-08EC-196F-6839-334A0ADFCB5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6" name="Teardrop 55">
                  <a:extLst>
                    <a:ext uri="{FF2B5EF4-FFF2-40B4-BE49-F238E27FC236}">
                      <a16:creationId xmlns:a16="http://schemas.microsoft.com/office/drawing/2014/main" id="{84AD4BD9-39D3-E7DD-14D9-F93DACC82C8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7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E32BDBB-C9E4-21C6-AEE8-92387DBB8916}"/>
              </a:ext>
            </a:extLst>
          </p:cNvPr>
          <p:cNvSpPr/>
          <p:nvPr/>
        </p:nvSpPr>
        <p:spPr>
          <a:xfrm rot="19817089">
            <a:off x="7940835" y="925306"/>
            <a:ext cx="220840" cy="151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AC46C4-BF14-F205-B9A7-986609943468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DF10A4-FC05-9349-CA5F-A3BDA9D3EEF8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F1E25AB-210B-7CDB-BE40-6BF849218812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867B501-D8A5-42FD-1D05-A41ED38ACBAD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44CE2C-F973-09B5-37F8-2F664CDF0A50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54209E-EB13-B04C-8332-2D99927FDE3C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F9EE6-DB06-8747-DEEC-CE4F3E9DDE62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2CA88F-D2D8-6794-82CA-7AB27EF1C03C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189EFB4-2BEC-E828-6C1F-A9F84057210E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6219C4-D596-4F32-7465-D7A25E7D0911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41CCD5D-9889-B16B-3CA4-03A0B410F53D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444428-8AB6-C99E-E610-893701B33A11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199D2-E43E-5E96-43F6-5A1F197EC232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32CA3F05-DC72-6668-27CC-54E6938684D4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C2DC09B0-03A0-09C2-9569-0BA304E5FAC8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7A59574-26B6-2BB4-E7D7-1F723B310F26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1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B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EB2B9-CB69-4FA9-557F-E0632A026412}"/>
              </a:ext>
            </a:extLst>
          </p:cNvPr>
          <p:cNvGrpSpPr/>
          <p:nvPr/>
        </p:nvGrpSpPr>
        <p:grpSpPr>
          <a:xfrm>
            <a:off x="4797032" y="2188963"/>
            <a:ext cx="3923120" cy="1689731"/>
            <a:chOff x="4797032" y="2188963"/>
            <a:chExt cx="3923120" cy="1689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B4BAC7-183B-600A-CFE5-CEEBC5A386AE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4AC2B5-3C58-C701-A383-06FA8BCD8241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CF3699-92A4-BA35-39AB-28B00B848A85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18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8FCEF6-EF0D-D9F2-8239-2058507591D0}"/>
              </a:ext>
            </a:extLst>
          </p:cNvPr>
          <p:cNvGrpSpPr/>
          <p:nvPr/>
        </p:nvGrpSpPr>
        <p:grpSpPr>
          <a:xfrm>
            <a:off x="8849274" y="2483432"/>
            <a:ext cx="599021" cy="1096923"/>
            <a:chOff x="8849274" y="2483432"/>
            <a:chExt cx="599021" cy="10969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DD58DF-A4CD-C998-65C9-2BA6DF8CADD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C6B7F-19D4-0BE4-FFDC-A2A6EA78E9B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6D98407-B629-BE3F-71CC-C812499816E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D7CA3-1223-C26C-8DE1-565E7DEA300E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4C4AFAA-054C-CC1E-0479-AAB4D1131176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AE5E66F-5A2B-34AF-D4DF-20F3FEA89766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8EB6BC-D599-4D0C-AF77-2E615FF3039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967915-8E20-3B89-FFCC-549CED217B9A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EC0857E-3CC0-2219-DAF7-0E5D3FB2B7FA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F4F58C-452B-93C6-6F7E-05572C17B40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B256771-5140-5256-D048-0EE3D5CC766B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CF12ACD-18DA-0567-7D0C-5D7F6F9BAD8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A80CAB-A9FF-920F-9E0D-73D39211E298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7DD883A-2C3B-37C5-FF1D-6D8898B09901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06ED944-09A0-936C-6643-0B77189BEF2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3CAA61-4A56-399B-A5A9-AA007BD4A694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C2920B1-0EAD-19E9-C7BD-32F78886122A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1547F2B-030E-48D0-F7C9-2A4A8D0B1B21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E001A7-CC49-12A7-FD70-0B723D224226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0F3170E-8CCC-7379-5526-A3A8F4C6A2DE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A53913A-8005-76DD-C275-63AD15B50CD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509D975-40AA-62F4-E6FE-F53B679A631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1C2575F-A8F9-0389-BD7C-A3FD8B9F38CD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1F337DD-881F-3870-AD7E-11ABDCA649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2FE5FCC-21F0-DECB-1B9A-6695BFFEEA67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8731C98-B9BB-08F3-BAB4-395472BCA2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1CBA5BB-CDAE-5BF3-6CD6-0DB3F982030E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11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68DF93-2611-94AC-1D88-A44F55BCCBAA}"/>
              </a:ext>
            </a:extLst>
          </p:cNvPr>
          <p:cNvSpPr/>
          <p:nvPr/>
        </p:nvSpPr>
        <p:spPr>
          <a:xfrm>
            <a:off x="1235755" y="233352"/>
            <a:ext cx="9795138" cy="5829151"/>
          </a:xfrm>
          <a:custGeom>
            <a:avLst/>
            <a:gdLst>
              <a:gd name="connsiteX0" fmla="*/ 4011784 w 9795138"/>
              <a:gd name="connsiteY0" fmla="*/ 486789 h 5829151"/>
              <a:gd name="connsiteX1" fmla="*/ 2205018 w 9795138"/>
              <a:gd name="connsiteY1" fmla="*/ 1235936 h 5829151"/>
              <a:gd name="connsiteX2" fmla="*/ 971129 w 9795138"/>
              <a:gd name="connsiteY2" fmla="*/ 2414741 h 5829151"/>
              <a:gd name="connsiteX3" fmla="*/ 3626194 w 9795138"/>
              <a:gd name="connsiteY3" fmla="*/ 3196938 h 5829151"/>
              <a:gd name="connsiteX4" fmla="*/ 3659244 w 9795138"/>
              <a:gd name="connsiteY4" fmla="*/ 5202008 h 5829151"/>
              <a:gd name="connsiteX5" fmla="*/ 6171090 w 9795138"/>
              <a:gd name="connsiteY5" fmla="*/ 4695232 h 5829151"/>
              <a:gd name="connsiteX6" fmla="*/ 9068526 w 9795138"/>
              <a:gd name="connsiteY6" fmla="*/ 4838452 h 5829151"/>
              <a:gd name="connsiteX7" fmla="*/ 8859206 w 9795138"/>
              <a:gd name="connsiteY7" fmla="*/ 4419811 h 5829151"/>
              <a:gd name="connsiteX8" fmla="*/ 7647350 w 9795138"/>
              <a:gd name="connsiteY8" fmla="*/ 3494394 h 5829151"/>
              <a:gd name="connsiteX9" fmla="*/ 4507543 w 9795138"/>
              <a:gd name="connsiteY9" fmla="*/ 2701179 h 5829151"/>
              <a:gd name="connsiteX10" fmla="*/ 4926184 w 9795138"/>
              <a:gd name="connsiteY10" fmla="*/ 1070683 h 5829151"/>
              <a:gd name="connsiteX11" fmla="*/ 4011784 w 9795138"/>
              <a:gd name="connsiteY11" fmla="*/ 486789 h 5829151"/>
              <a:gd name="connsiteX12" fmla="*/ 3927494 w 9795138"/>
              <a:gd name="connsiteY12" fmla="*/ 948 h 5829151"/>
              <a:gd name="connsiteX13" fmla="*/ 4177190 w 9795138"/>
              <a:gd name="connsiteY13" fmla="*/ 18572 h 5829151"/>
              <a:gd name="connsiteX14" fmla="*/ 5675790 w 9795138"/>
              <a:gd name="connsiteY14" fmla="*/ 1009172 h 5829151"/>
              <a:gd name="connsiteX15" fmla="*/ 5167790 w 9795138"/>
              <a:gd name="connsiteY15" fmla="*/ 2596672 h 5829151"/>
              <a:gd name="connsiteX16" fmla="*/ 8749190 w 9795138"/>
              <a:gd name="connsiteY16" fmla="*/ 3295172 h 5829151"/>
              <a:gd name="connsiteX17" fmla="*/ 9650890 w 9795138"/>
              <a:gd name="connsiteY17" fmla="*/ 5327172 h 5829151"/>
              <a:gd name="connsiteX18" fmla="*/ 6196490 w 9795138"/>
              <a:gd name="connsiteY18" fmla="*/ 5301772 h 5829151"/>
              <a:gd name="connsiteX19" fmla="*/ 2830990 w 9795138"/>
              <a:gd name="connsiteY19" fmla="*/ 5746272 h 5829151"/>
              <a:gd name="connsiteX20" fmla="*/ 2805590 w 9795138"/>
              <a:gd name="connsiteY20" fmla="*/ 3396772 h 5829151"/>
              <a:gd name="connsiteX21" fmla="*/ 11590 w 9795138"/>
              <a:gd name="connsiteY21" fmla="*/ 2749072 h 5829151"/>
              <a:gd name="connsiteX22" fmla="*/ 1903890 w 9795138"/>
              <a:gd name="connsiteY22" fmla="*/ 551972 h 5829151"/>
              <a:gd name="connsiteX23" fmla="*/ 3927494 w 9795138"/>
              <a:gd name="connsiteY23" fmla="*/ 948 h 5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95138" h="5829151">
                <a:moveTo>
                  <a:pt x="4011784" y="486789"/>
                </a:moveTo>
                <a:cubicBezTo>
                  <a:pt x="3558256" y="514331"/>
                  <a:pt x="2711794" y="914611"/>
                  <a:pt x="2205018" y="1235936"/>
                </a:cubicBezTo>
                <a:cubicBezTo>
                  <a:pt x="1698242" y="1557261"/>
                  <a:pt x="737939" y="2087908"/>
                  <a:pt x="971129" y="2414741"/>
                </a:cubicBezTo>
                <a:cubicBezTo>
                  <a:pt x="1204319" y="2741574"/>
                  <a:pt x="3178175" y="2732394"/>
                  <a:pt x="3626194" y="3196938"/>
                </a:cubicBezTo>
                <a:cubicBezTo>
                  <a:pt x="4074213" y="3661482"/>
                  <a:pt x="3235095" y="4952292"/>
                  <a:pt x="3659244" y="5202008"/>
                </a:cubicBezTo>
                <a:cubicBezTo>
                  <a:pt x="4083393" y="5451724"/>
                  <a:pt x="5269543" y="4755825"/>
                  <a:pt x="6171090" y="4695232"/>
                </a:cubicBezTo>
                <a:cubicBezTo>
                  <a:pt x="7072637" y="4634639"/>
                  <a:pt x="8620507" y="4884355"/>
                  <a:pt x="9068526" y="4838452"/>
                </a:cubicBezTo>
                <a:cubicBezTo>
                  <a:pt x="9516545" y="4792549"/>
                  <a:pt x="9096069" y="4643821"/>
                  <a:pt x="8859206" y="4419811"/>
                </a:cubicBezTo>
                <a:cubicBezTo>
                  <a:pt x="8622343" y="4195801"/>
                  <a:pt x="8372627" y="3780833"/>
                  <a:pt x="7647350" y="3494394"/>
                </a:cubicBezTo>
                <a:cubicBezTo>
                  <a:pt x="6922073" y="3207955"/>
                  <a:pt x="4961071" y="3105131"/>
                  <a:pt x="4507543" y="2701179"/>
                </a:cubicBezTo>
                <a:cubicBezTo>
                  <a:pt x="4054015" y="2297227"/>
                  <a:pt x="5008810" y="1439748"/>
                  <a:pt x="4926184" y="1070683"/>
                </a:cubicBezTo>
                <a:cubicBezTo>
                  <a:pt x="4843558" y="701618"/>
                  <a:pt x="4465312" y="459247"/>
                  <a:pt x="4011784" y="486789"/>
                </a:cubicBezTo>
                <a:close/>
                <a:moveTo>
                  <a:pt x="3927494" y="948"/>
                </a:moveTo>
                <a:cubicBezTo>
                  <a:pt x="4015001" y="3127"/>
                  <a:pt x="4098609" y="9047"/>
                  <a:pt x="4177190" y="18572"/>
                </a:cubicBezTo>
                <a:cubicBezTo>
                  <a:pt x="4805840" y="94772"/>
                  <a:pt x="5510690" y="579489"/>
                  <a:pt x="5675790" y="1009172"/>
                </a:cubicBezTo>
                <a:cubicBezTo>
                  <a:pt x="5840890" y="1438855"/>
                  <a:pt x="4655557" y="2215672"/>
                  <a:pt x="5167790" y="2596672"/>
                </a:cubicBezTo>
                <a:cubicBezTo>
                  <a:pt x="5680023" y="2977672"/>
                  <a:pt x="8002007" y="2840089"/>
                  <a:pt x="8749190" y="3295172"/>
                </a:cubicBezTo>
                <a:cubicBezTo>
                  <a:pt x="9496373" y="3750255"/>
                  <a:pt x="10076340" y="4992739"/>
                  <a:pt x="9650890" y="5327172"/>
                </a:cubicBezTo>
                <a:cubicBezTo>
                  <a:pt x="9225440" y="5661605"/>
                  <a:pt x="7333140" y="5231922"/>
                  <a:pt x="6196490" y="5301772"/>
                </a:cubicBezTo>
                <a:cubicBezTo>
                  <a:pt x="5059840" y="5371622"/>
                  <a:pt x="3396140" y="6063772"/>
                  <a:pt x="2830990" y="5746272"/>
                </a:cubicBezTo>
                <a:cubicBezTo>
                  <a:pt x="2265840" y="5428772"/>
                  <a:pt x="3275490" y="3896305"/>
                  <a:pt x="2805590" y="3396772"/>
                </a:cubicBezTo>
                <a:cubicBezTo>
                  <a:pt x="2335690" y="2897239"/>
                  <a:pt x="161873" y="3216855"/>
                  <a:pt x="11590" y="2749072"/>
                </a:cubicBezTo>
                <a:cubicBezTo>
                  <a:pt x="-138693" y="2281289"/>
                  <a:pt x="1209623" y="1007055"/>
                  <a:pt x="1903890" y="551972"/>
                </a:cubicBezTo>
                <a:cubicBezTo>
                  <a:pt x="2511374" y="153774"/>
                  <a:pt x="3314946" y="-14302"/>
                  <a:pt x="3927494" y="948"/>
                </a:cubicBezTo>
                <a:close/>
              </a:path>
            </a:pathLst>
          </a:custGeom>
          <a:ln w="2540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DC46E5CE-0FF4-D193-B561-E23BAA2FFE3E}"/>
              </a:ext>
            </a:extLst>
          </p:cNvPr>
          <p:cNvSpPr/>
          <p:nvPr/>
        </p:nvSpPr>
        <p:spPr>
          <a:xfrm rot="2917785">
            <a:off x="2159766" y="1547983"/>
            <a:ext cx="922807" cy="10930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FA1458-D57E-8EDF-8882-AD33F1EBF9CD}"/>
              </a:ext>
            </a:extLst>
          </p:cNvPr>
          <p:cNvSpPr/>
          <p:nvPr/>
        </p:nvSpPr>
        <p:spPr>
          <a:xfrm rot="4800265">
            <a:off x="6544477" y="5236777"/>
            <a:ext cx="896463" cy="9415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2AE372-D907-7ED0-8D29-DB4FC2A00202}"/>
              </a:ext>
            </a:extLst>
          </p:cNvPr>
          <p:cNvSpPr/>
          <p:nvPr/>
        </p:nvSpPr>
        <p:spPr>
          <a:xfrm rot="17565110">
            <a:off x="3666192" y="3280982"/>
            <a:ext cx="719599" cy="931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E6CE09-F6F7-159F-E736-0F70CF9723D1}"/>
              </a:ext>
            </a:extLst>
          </p:cNvPr>
          <p:cNvSpPr/>
          <p:nvPr/>
        </p:nvSpPr>
        <p:spPr>
          <a:xfrm rot="6570250">
            <a:off x="8979448" y="3593580"/>
            <a:ext cx="853995" cy="8391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FB1F3-718F-CF37-19F1-90AFA1DCA6C9}"/>
              </a:ext>
            </a:extLst>
          </p:cNvPr>
          <p:cNvSpPr/>
          <p:nvPr/>
        </p:nvSpPr>
        <p:spPr>
          <a:xfrm rot="745695">
            <a:off x="5987056" y="1507359"/>
            <a:ext cx="992591" cy="11097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111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F82E54-C766-FD3B-6B23-3BBA56789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E0D612-EC88-BD46-CC31-80192F00B1ED}"/>
              </a:ext>
            </a:extLst>
          </p:cNvPr>
          <p:cNvCxnSpPr>
            <a:cxnSpLocks/>
          </p:cNvCxnSpPr>
          <p:nvPr/>
        </p:nvCxnSpPr>
        <p:spPr>
          <a:xfrm>
            <a:off x="0" y="72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22268-D751-5DEE-F4AA-3BA7D37938E1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7A7D0-42B4-399B-9E95-0C30BE45A0CD}"/>
              </a:ext>
            </a:extLst>
          </p:cNvPr>
          <p:cNvCxnSpPr>
            <a:cxnSpLocks/>
          </p:cNvCxnSpPr>
          <p:nvPr/>
        </p:nvCxnSpPr>
        <p:spPr>
          <a:xfrm>
            <a:off x="0" y="216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AED2A7-EC5E-3A9F-8030-E83D3FCE28A7}"/>
              </a:ext>
            </a:extLst>
          </p:cNvPr>
          <p:cNvCxnSpPr>
            <a:cxnSpLocks/>
          </p:cNvCxnSpPr>
          <p:nvPr/>
        </p:nvCxnSpPr>
        <p:spPr>
          <a:xfrm>
            <a:off x="0" y="288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9B67E-7DB7-B028-993A-67B292348162}"/>
              </a:ext>
            </a:extLst>
          </p:cNvPr>
          <p:cNvCxnSpPr>
            <a:cxnSpLocks/>
          </p:cNvCxnSpPr>
          <p:nvPr/>
        </p:nvCxnSpPr>
        <p:spPr>
          <a:xfrm>
            <a:off x="0" y="362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A54B9F-F3D3-32F4-ED79-B0483931343B}"/>
              </a:ext>
            </a:extLst>
          </p:cNvPr>
          <p:cNvCxnSpPr>
            <a:cxnSpLocks/>
          </p:cNvCxnSpPr>
          <p:nvPr/>
        </p:nvCxnSpPr>
        <p:spPr>
          <a:xfrm>
            <a:off x="0" y="434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C9FE22-A9D0-4EB5-4D05-33A97FD6A753}"/>
              </a:ext>
            </a:extLst>
          </p:cNvPr>
          <p:cNvCxnSpPr>
            <a:cxnSpLocks/>
          </p:cNvCxnSpPr>
          <p:nvPr/>
        </p:nvCxnSpPr>
        <p:spPr>
          <a:xfrm>
            <a:off x="0" y="506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05D3-EF39-C6BE-6B47-086B0FC80444}"/>
              </a:ext>
            </a:extLst>
          </p:cNvPr>
          <p:cNvCxnSpPr>
            <a:cxnSpLocks/>
          </p:cNvCxnSpPr>
          <p:nvPr/>
        </p:nvCxnSpPr>
        <p:spPr>
          <a:xfrm>
            <a:off x="0" y="578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09409-3CC0-5203-462F-E2120AA12AA2}"/>
              </a:ext>
            </a:extLst>
          </p:cNvPr>
          <p:cNvCxnSpPr>
            <a:cxnSpLocks/>
          </p:cNvCxnSpPr>
          <p:nvPr/>
        </p:nvCxnSpPr>
        <p:spPr>
          <a:xfrm>
            <a:off x="0" y="646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46AE93-8B20-1BD2-F80D-F0D967649E06}"/>
              </a:ext>
            </a:extLst>
          </p:cNvPr>
          <p:cNvCxnSpPr>
            <a:cxnSpLocks/>
          </p:cNvCxnSpPr>
          <p:nvPr/>
        </p:nvCxnSpPr>
        <p:spPr>
          <a:xfrm>
            <a:off x="0" y="862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7A91D7-A369-A6F8-2B1A-B148DBD21861}"/>
              </a:ext>
            </a:extLst>
          </p:cNvPr>
          <p:cNvCxnSpPr>
            <a:cxnSpLocks/>
          </p:cNvCxnSpPr>
          <p:nvPr/>
        </p:nvCxnSpPr>
        <p:spPr>
          <a:xfrm>
            <a:off x="1240971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39722-FCA3-23E2-D930-9F85CAF3D0C9}"/>
              </a:ext>
            </a:extLst>
          </p:cNvPr>
          <p:cNvCxnSpPr>
            <a:cxnSpLocks/>
          </p:cNvCxnSpPr>
          <p:nvPr/>
        </p:nvCxnSpPr>
        <p:spPr>
          <a:xfrm>
            <a:off x="61504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7AE89-CD7C-4737-B519-CC486AAE74FC}"/>
              </a:ext>
            </a:extLst>
          </p:cNvPr>
          <p:cNvCxnSpPr>
            <a:cxnSpLocks/>
          </p:cNvCxnSpPr>
          <p:nvPr/>
        </p:nvCxnSpPr>
        <p:spPr>
          <a:xfrm>
            <a:off x="106462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C2C0F-4EF8-12F0-E0E7-BB7CABC04453}"/>
              </a:ext>
            </a:extLst>
          </p:cNvPr>
          <p:cNvCxnSpPr>
            <a:cxnSpLocks/>
          </p:cNvCxnSpPr>
          <p:nvPr/>
        </p:nvCxnSpPr>
        <p:spPr>
          <a:xfrm>
            <a:off x="457200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69483F-C55B-23FA-1DCA-4211BE1EDADF}"/>
              </a:ext>
            </a:extLst>
          </p:cNvPr>
          <p:cNvCxnSpPr>
            <a:cxnSpLocks/>
          </p:cNvCxnSpPr>
          <p:nvPr/>
        </p:nvCxnSpPr>
        <p:spPr>
          <a:xfrm>
            <a:off x="53666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BDA078-F379-5046-E6D1-385B86B843AC}"/>
              </a:ext>
            </a:extLst>
          </p:cNvPr>
          <p:cNvCxnSpPr>
            <a:cxnSpLocks/>
          </p:cNvCxnSpPr>
          <p:nvPr/>
        </p:nvCxnSpPr>
        <p:spPr>
          <a:xfrm>
            <a:off x="98624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60CDB3-99F2-F904-2577-9018C7089D77}"/>
              </a:ext>
            </a:extLst>
          </p:cNvPr>
          <p:cNvCxnSpPr>
            <a:cxnSpLocks/>
          </p:cNvCxnSpPr>
          <p:nvPr/>
        </p:nvCxnSpPr>
        <p:spPr>
          <a:xfrm>
            <a:off x="2950028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1F0B0D-4F0D-A6AB-D923-0B6DD874421B}"/>
              </a:ext>
            </a:extLst>
          </p:cNvPr>
          <p:cNvCxnSpPr>
            <a:cxnSpLocks/>
          </p:cNvCxnSpPr>
          <p:nvPr/>
        </p:nvCxnSpPr>
        <p:spPr>
          <a:xfrm>
            <a:off x="78594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D1D885-1FD0-6D1E-3ECD-43485F5CB92B}"/>
              </a:ext>
            </a:extLst>
          </p:cNvPr>
          <p:cNvCxnSpPr>
            <a:cxnSpLocks/>
          </p:cNvCxnSpPr>
          <p:nvPr/>
        </p:nvCxnSpPr>
        <p:spPr>
          <a:xfrm>
            <a:off x="123552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DA66B5-84A8-86C4-3498-4A04183A38C9}"/>
              </a:ext>
            </a:extLst>
          </p:cNvPr>
          <p:cNvCxnSpPr>
            <a:cxnSpLocks/>
          </p:cNvCxnSpPr>
          <p:nvPr/>
        </p:nvCxnSpPr>
        <p:spPr>
          <a:xfrm>
            <a:off x="1730828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3EBB33-9583-DFE7-2866-A2303D232548}"/>
              </a:ext>
            </a:extLst>
          </p:cNvPr>
          <p:cNvCxnSpPr>
            <a:cxnSpLocks/>
          </p:cNvCxnSpPr>
          <p:nvPr/>
        </p:nvCxnSpPr>
        <p:spPr>
          <a:xfrm>
            <a:off x="66402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C86049-0FA2-B4B2-BB1B-93086F9ECDD5}"/>
              </a:ext>
            </a:extLst>
          </p:cNvPr>
          <p:cNvCxnSpPr>
            <a:cxnSpLocks/>
          </p:cNvCxnSpPr>
          <p:nvPr/>
        </p:nvCxnSpPr>
        <p:spPr>
          <a:xfrm>
            <a:off x="111360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4322DC-C0AE-9ED7-F24A-3BC0428D4701}"/>
              </a:ext>
            </a:extLst>
          </p:cNvPr>
          <p:cNvCxnSpPr>
            <a:cxnSpLocks/>
          </p:cNvCxnSpPr>
          <p:nvPr/>
        </p:nvCxnSpPr>
        <p:spPr>
          <a:xfrm>
            <a:off x="1055914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3644B-E7B6-B12E-48EE-081C6DDA6642}"/>
              </a:ext>
            </a:extLst>
          </p:cNvPr>
          <p:cNvCxnSpPr>
            <a:cxnSpLocks/>
          </p:cNvCxnSpPr>
          <p:nvPr/>
        </p:nvCxnSpPr>
        <p:spPr>
          <a:xfrm>
            <a:off x="59653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9160C7-B7F2-BF40-F169-C8FF86FA5E7C}"/>
              </a:ext>
            </a:extLst>
          </p:cNvPr>
          <p:cNvCxnSpPr>
            <a:cxnSpLocks/>
          </p:cNvCxnSpPr>
          <p:nvPr/>
        </p:nvCxnSpPr>
        <p:spPr>
          <a:xfrm>
            <a:off x="104611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644790-3E5C-797A-6C7F-BAB9CA271409}"/>
              </a:ext>
            </a:extLst>
          </p:cNvPr>
          <p:cNvCxnSpPr>
            <a:cxnSpLocks/>
          </p:cNvCxnSpPr>
          <p:nvPr/>
        </p:nvCxnSpPr>
        <p:spPr>
          <a:xfrm>
            <a:off x="1937657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FF3BE5-3551-4FAE-36F0-643440948BE8}"/>
              </a:ext>
            </a:extLst>
          </p:cNvPr>
          <p:cNvCxnSpPr>
            <a:cxnSpLocks/>
          </p:cNvCxnSpPr>
          <p:nvPr/>
        </p:nvCxnSpPr>
        <p:spPr>
          <a:xfrm>
            <a:off x="68471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BE382C-9F42-7622-613D-F8666F77505E}"/>
              </a:ext>
            </a:extLst>
          </p:cNvPr>
          <p:cNvCxnSpPr>
            <a:cxnSpLocks/>
          </p:cNvCxnSpPr>
          <p:nvPr/>
        </p:nvCxnSpPr>
        <p:spPr>
          <a:xfrm>
            <a:off x="113429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DA78D-3CB2-2BDA-770A-1A9DD27E2961}"/>
              </a:ext>
            </a:extLst>
          </p:cNvPr>
          <p:cNvCxnSpPr>
            <a:cxnSpLocks/>
          </p:cNvCxnSpPr>
          <p:nvPr/>
        </p:nvCxnSpPr>
        <p:spPr>
          <a:xfrm>
            <a:off x="348342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08369-0627-4846-003C-F6507E0B2671}"/>
              </a:ext>
            </a:extLst>
          </p:cNvPr>
          <p:cNvCxnSpPr>
            <a:cxnSpLocks/>
          </p:cNvCxnSpPr>
          <p:nvPr/>
        </p:nvCxnSpPr>
        <p:spPr>
          <a:xfrm>
            <a:off x="52577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86AFD0-40B3-3A0B-CBA5-8018DEE68262}"/>
              </a:ext>
            </a:extLst>
          </p:cNvPr>
          <p:cNvCxnSpPr>
            <a:cxnSpLocks/>
          </p:cNvCxnSpPr>
          <p:nvPr/>
        </p:nvCxnSpPr>
        <p:spPr>
          <a:xfrm>
            <a:off x="97535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B6AEBC-9147-63E5-CD90-BFD804E38BD6}"/>
              </a:ext>
            </a:extLst>
          </p:cNvPr>
          <p:cNvCxnSpPr>
            <a:cxnSpLocks/>
          </p:cNvCxnSpPr>
          <p:nvPr/>
        </p:nvCxnSpPr>
        <p:spPr>
          <a:xfrm>
            <a:off x="1055914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10BE0A-FF74-D586-B768-FDC42F58FFC2}"/>
              </a:ext>
            </a:extLst>
          </p:cNvPr>
          <p:cNvCxnSpPr>
            <a:cxnSpLocks/>
          </p:cNvCxnSpPr>
          <p:nvPr/>
        </p:nvCxnSpPr>
        <p:spPr>
          <a:xfrm>
            <a:off x="59653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4AB8BC-129C-BD00-A33D-9C6D7F040133}"/>
              </a:ext>
            </a:extLst>
          </p:cNvPr>
          <p:cNvCxnSpPr>
            <a:cxnSpLocks/>
          </p:cNvCxnSpPr>
          <p:nvPr/>
        </p:nvCxnSpPr>
        <p:spPr>
          <a:xfrm>
            <a:off x="104611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AFC92D-4E36-CF31-E352-0B35C9366B38}"/>
              </a:ext>
            </a:extLst>
          </p:cNvPr>
          <p:cNvCxnSpPr>
            <a:cxnSpLocks/>
          </p:cNvCxnSpPr>
          <p:nvPr/>
        </p:nvCxnSpPr>
        <p:spPr>
          <a:xfrm>
            <a:off x="2971799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29CBBE-8315-A9E3-7E82-9EB8824B585D}"/>
              </a:ext>
            </a:extLst>
          </p:cNvPr>
          <p:cNvCxnSpPr>
            <a:cxnSpLocks/>
          </p:cNvCxnSpPr>
          <p:nvPr/>
        </p:nvCxnSpPr>
        <p:spPr>
          <a:xfrm>
            <a:off x="78812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9830AE-A8FB-ED9F-67C1-54956C6E4EDB}"/>
              </a:ext>
            </a:extLst>
          </p:cNvPr>
          <p:cNvCxnSpPr>
            <a:cxnSpLocks/>
          </p:cNvCxnSpPr>
          <p:nvPr/>
        </p:nvCxnSpPr>
        <p:spPr>
          <a:xfrm>
            <a:off x="123770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90F88E-5755-51D0-A6EC-175C17E7B2D2}"/>
              </a:ext>
            </a:extLst>
          </p:cNvPr>
          <p:cNvCxnSpPr>
            <a:cxnSpLocks/>
          </p:cNvCxnSpPr>
          <p:nvPr/>
        </p:nvCxnSpPr>
        <p:spPr>
          <a:xfrm>
            <a:off x="1709056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FBE236-2632-CFA3-CE43-6D0E8267CEF2}"/>
              </a:ext>
            </a:extLst>
          </p:cNvPr>
          <p:cNvCxnSpPr>
            <a:cxnSpLocks/>
          </p:cNvCxnSpPr>
          <p:nvPr/>
        </p:nvCxnSpPr>
        <p:spPr>
          <a:xfrm>
            <a:off x="66185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D47A85-2FCE-39F1-F5BB-D989B9162781}"/>
              </a:ext>
            </a:extLst>
          </p:cNvPr>
          <p:cNvCxnSpPr>
            <a:cxnSpLocks/>
          </p:cNvCxnSpPr>
          <p:nvPr/>
        </p:nvCxnSpPr>
        <p:spPr>
          <a:xfrm>
            <a:off x="111143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B8FA09-C641-2C4A-3109-040BE37E57D2}"/>
              </a:ext>
            </a:extLst>
          </p:cNvPr>
          <p:cNvGrpSpPr/>
          <p:nvPr/>
        </p:nvGrpSpPr>
        <p:grpSpPr>
          <a:xfrm>
            <a:off x="223236" y="25933"/>
            <a:ext cx="11745527" cy="6833610"/>
            <a:chOff x="117569" y="31906"/>
            <a:chExt cx="11745527" cy="68336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65A41D7-58D5-1227-E1AF-63A2996B6FD4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CB8340B-65B3-B1A5-03C7-F78FC3FDC19C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F35A3E15-F912-4D22-8437-A1782D1B3D8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F7B61931-F6EB-04D1-E623-B8F16F86484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D8D3E6AF-C385-0985-615E-012B6440F2D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8C886B0-8784-38F0-E30C-254D22317F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8" name="Trapezoid 227">
                  <a:extLst>
                    <a:ext uri="{FF2B5EF4-FFF2-40B4-BE49-F238E27FC236}">
                      <a16:creationId xmlns:a16="http://schemas.microsoft.com/office/drawing/2014/main" id="{EF3725FB-A979-B18B-9484-67FB796E67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9" name="Trapezoid 228">
                  <a:extLst>
                    <a:ext uri="{FF2B5EF4-FFF2-40B4-BE49-F238E27FC236}">
                      <a16:creationId xmlns:a16="http://schemas.microsoft.com/office/drawing/2014/main" id="{4802AE59-0F5B-FF5E-CAFD-7D6A1906F66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0" name="Trapezoid 229">
                  <a:extLst>
                    <a:ext uri="{FF2B5EF4-FFF2-40B4-BE49-F238E27FC236}">
                      <a16:creationId xmlns:a16="http://schemas.microsoft.com/office/drawing/2014/main" id="{CA345BA7-6D28-521D-5826-D417EC31849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B515682E-10F9-B80B-8221-184A30963D1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80DB68C6-F3B7-DFDF-7A84-B0DE3133DEC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A506D8-DDFD-8979-2EEC-A2F7FC9CB637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F4B9066-CAFB-AA78-E5CE-F75877CBF1A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F882435-94D6-A3B1-3BDF-2741244D2CE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EAD95E7-5843-DA45-F210-5EE84620594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9C4DA0CB-D237-C9AF-5E69-72DE8402C24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41B6A50E-9621-8B9D-B588-619C20D3D8CD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8" name="Trapezoid 217">
                  <a:extLst>
                    <a:ext uri="{FF2B5EF4-FFF2-40B4-BE49-F238E27FC236}">
                      <a16:creationId xmlns:a16="http://schemas.microsoft.com/office/drawing/2014/main" id="{F16A0068-B71F-19EE-CBBC-13CE5819873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D9E59D55-89AC-8F1F-8886-932612F1FCB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7BB558EA-7549-BCEC-B8B5-F2B3C886C6A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B002FBE5-A8EA-A553-6C47-43D423FF86F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9DCFC9D7-316B-ACC7-ABBD-FFBE5F0495C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DD921C-D100-1FBB-847D-2B4278C5B4B9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9CCBE43-BE19-818D-AEC0-1397E463FC3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56388A73-A3DF-80AC-8E8C-B009934AAD2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7356110-D4BE-01F6-D8F7-52A6D436C66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AF1A5364-AEC9-87DA-AF3E-31ADC9B62AF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FD59947D-4949-4437-3D3B-F98308087E6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DE280963-79B0-84F6-0B78-910FC630819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0BAE1EA4-2819-971C-ADD3-D2ABF311791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FD0FF2A3-5987-7D8F-FA9E-7D8FF37A90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8E38C743-83CE-1998-28FE-EA6393B7A1E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115BCFE6-D837-020B-E279-115F4E239C1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C93F07-6AA6-D501-D4E4-223BB229B1F3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5810C2B-A588-EC91-F37D-2625DB44C70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A7CD4F8-B6C9-D466-AA9E-E79D4D05886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03A9B423-AA38-A59F-1446-5A560EBD61C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182FB458-69E7-EC1E-6F23-BE1065B9347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58D5C0D-3AE9-391A-BEFE-252082169E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69F4244B-1734-2BF9-35BE-EBA603B5562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53AB44E7-2552-BBF1-4AEB-4FFE365E78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483AB691-0D36-DE40-A2C2-D5B1ABADB11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4F16A5AD-40ED-9C78-0A38-E7549BA03C6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02C76C2A-F3C3-7F3A-EB68-1C5A0163D4C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A94797-897A-5C94-E6D0-AE5C849CED1D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C9D1FB3-DA3A-B9E2-90B4-9765DD3BE6B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41F5890-41EA-050A-E26F-B17CDD32736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5CC3627-B366-3F7B-F31B-8EC2F4A32D9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EA746B46-1E8C-3A3A-89C0-575243DE952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B806B12D-6921-66D4-CF6C-991F460359B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9BC6FCFD-380B-4077-EF36-5460730563C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6A590B98-A768-D543-E6FC-CFDE8C3BAFF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D650B2AF-F6D7-3189-EC25-A0A0366AF22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18E02AAE-4A9F-17CB-8700-B1B11C79251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1CE8ED8C-AF19-91E2-3618-0549B59E44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15DD4C8-9ABB-6A2E-D254-1D21F6B14C3B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4A988DA-8D68-4179-8750-EEF05D0BFB2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4D61BDED-94AE-EA60-28A8-2BD81DD7366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6E5A9D34-B062-BABF-1D9A-77E1F69698A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C28191C-F6B8-4E85-660D-685351FDB9E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BF4F473-DF5C-7677-E422-AFD48B06D0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F7FCE0D5-E295-F05D-519E-28AE29BDB37D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920E8FCC-AF8F-9CFE-B8F5-108D8A5499A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4C445576-98B0-4735-0E42-9CAF102D3D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42D177DF-5211-9206-EBD1-C197C47D67A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2A8D6595-22D4-B38A-D41D-5049867CE40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81391E-3395-D657-C893-FAB70D61C3EE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D9E7C8F-F541-1419-200B-BA881544264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EAA859F-22CE-7515-73D6-511235D1C25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283856B3-2FAC-6F42-4672-0109FDD6136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165F4219-8F2E-FF81-DBB8-0AD32946168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1CC3D59-6050-0B42-5434-384A3582C99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12070544-C4BD-46F9-FFE0-E00C5A5FB331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67704C7-8324-507C-B82B-40724C39D42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E1A87B7F-793F-1798-25C8-DDD84E2A97C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4D3DB860-75F2-D396-137D-A55A5ADE627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4BDAFE3F-9026-0B6A-37D6-CEBB9EDEE89E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E8ED59-CE74-3281-2D64-F2018B9421EF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BE9E1D-728B-3A6B-4185-461613AEC6E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458D212-664D-2752-540E-93D57EE163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B9E9E04E-EB47-FF53-0DA0-B97E2A703CE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78FD0EE-EF8F-9E23-0711-5F4FA82F52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9C24BF2-07FC-8E56-7D09-20FA6BB663E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A122951-A98A-FB6C-BC11-5462C9CE9F5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C76E019A-A7C4-871C-DA45-C555004B4E3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034652F6-B5C2-45A5-1B51-DD06EB36C1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6B758E2A-C85D-1275-3A51-2188E2CED26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22D35251-AC26-DFCA-BDC6-38E2FAFCE5E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5815FC-95FF-81B0-D41A-6F1101244552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16EDD8A-B885-027C-22E5-222271F1099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24AD67F-0BD7-BBD9-73F6-4B759AAE2D1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3AB8EAC-9FAD-0723-D62A-6D5054162BC1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93F854C-03EE-7A19-4DD4-317E80CBA50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2BA2723A-28A5-9DF4-C1F2-257BBD0EF7D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D28E4D93-B299-2F1B-05ED-5483116679D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50E690AB-F669-43ED-6C33-F3289F3D7D7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3BA53550-78C5-B383-76FB-11EF72639E8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1" name="Trapezoid 150">
                  <a:extLst>
                    <a:ext uri="{FF2B5EF4-FFF2-40B4-BE49-F238E27FC236}">
                      <a16:creationId xmlns:a16="http://schemas.microsoft.com/office/drawing/2014/main" id="{5E51E4C2-B942-8059-0EF5-8AB5E88B94B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2" name="Trapezoid 151">
                  <a:extLst>
                    <a:ext uri="{FF2B5EF4-FFF2-40B4-BE49-F238E27FC236}">
                      <a16:creationId xmlns:a16="http://schemas.microsoft.com/office/drawing/2014/main" id="{A6055B52-D165-0CE1-1D12-F1CDB5E622C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6B2CAC-3441-2E5D-6A1D-3A46ECCEE979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C4DAAEF-4F18-45D7-7BCD-903E45FB5C6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3176F0F-656C-F25E-9816-C21F4CDBB87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F6218A9C-9C7A-DE5D-3705-DA63029518E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A5625CE-76D1-EA26-C1E1-7802FDB245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9903BA4-6B61-E909-CD90-9428CC848AF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CBC2ADE9-65C9-470F-E394-868F73F979C6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4686B333-41A5-96D6-2422-34154ADD1C8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0" name="Trapezoid 139">
                  <a:extLst>
                    <a:ext uri="{FF2B5EF4-FFF2-40B4-BE49-F238E27FC236}">
                      <a16:creationId xmlns:a16="http://schemas.microsoft.com/office/drawing/2014/main" id="{589CE142-E754-D4FD-0B0C-4DE5C71126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1" name="Trapezoid 140">
                  <a:extLst>
                    <a:ext uri="{FF2B5EF4-FFF2-40B4-BE49-F238E27FC236}">
                      <a16:creationId xmlns:a16="http://schemas.microsoft.com/office/drawing/2014/main" id="{F5BB11E9-E5F5-C1AF-52AA-0A1549FD86F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2" name="Trapezoid 141">
                  <a:extLst>
                    <a:ext uri="{FF2B5EF4-FFF2-40B4-BE49-F238E27FC236}">
                      <a16:creationId xmlns:a16="http://schemas.microsoft.com/office/drawing/2014/main" id="{6721A63E-D202-9E31-703B-DD26B0AE3FD9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7297F28-0019-75B4-95E3-87D3A56AC52D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DA15EF-F0DE-5676-8819-5B2C496D470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A30229E-D274-50BD-BC8A-29D906360FF9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1E48BCC-0E85-8054-AFC8-9E6B1732141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500B2C8-C7D3-AD76-6CEC-8AFB748D49B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1F6759C-8834-1E53-514C-EDD578FF5B3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8" name="Trapezoid 127">
                  <a:extLst>
                    <a:ext uri="{FF2B5EF4-FFF2-40B4-BE49-F238E27FC236}">
                      <a16:creationId xmlns:a16="http://schemas.microsoft.com/office/drawing/2014/main" id="{0E13497F-F831-0724-583A-AE23484049A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9" name="Trapezoid 128">
                  <a:extLst>
                    <a:ext uri="{FF2B5EF4-FFF2-40B4-BE49-F238E27FC236}">
                      <a16:creationId xmlns:a16="http://schemas.microsoft.com/office/drawing/2014/main" id="{A65BE1CB-FC00-C095-54B9-DBBBAC961D37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0" name="Trapezoid 129">
                  <a:extLst>
                    <a:ext uri="{FF2B5EF4-FFF2-40B4-BE49-F238E27FC236}">
                      <a16:creationId xmlns:a16="http://schemas.microsoft.com/office/drawing/2014/main" id="{46A4EB91-E1FF-10DA-695B-D2F6C253AF4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1" name="Trapezoid 130">
                  <a:extLst>
                    <a:ext uri="{FF2B5EF4-FFF2-40B4-BE49-F238E27FC236}">
                      <a16:creationId xmlns:a16="http://schemas.microsoft.com/office/drawing/2014/main" id="{413FA06D-6FFC-8E21-F361-66B4D22BDD0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2" name="Trapezoid 131">
                  <a:extLst>
                    <a:ext uri="{FF2B5EF4-FFF2-40B4-BE49-F238E27FC236}">
                      <a16:creationId xmlns:a16="http://schemas.microsoft.com/office/drawing/2014/main" id="{5CE42964-5E93-40EA-1B2D-077B33C037D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545306-A6B5-BD7F-F55A-6B5E79DFABF0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1C5032-3C62-F20C-A591-BE351A3CF8C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90D953-0925-1933-82B1-DBA739434E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F0D1D5AA-3FCF-71F8-91B4-6862FA7E302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F0A0A29-1BE3-F375-9B94-557098F55E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4C41B331-BB97-D620-4E07-67176DCC2DA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8" name="Trapezoid 117">
                  <a:extLst>
                    <a:ext uri="{FF2B5EF4-FFF2-40B4-BE49-F238E27FC236}">
                      <a16:creationId xmlns:a16="http://schemas.microsoft.com/office/drawing/2014/main" id="{0FA4B401-FC3C-14A1-FFA7-F3C4D6BDA959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9" name="Trapezoid 118">
                  <a:extLst>
                    <a:ext uri="{FF2B5EF4-FFF2-40B4-BE49-F238E27FC236}">
                      <a16:creationId xmlns:a16="http://schemas.microsoft.com/office/drawing/2014/main" id="{3DFE5653-6498-5845-5345-1CF483F54C9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0" name="Trapezoid 119">
                  <a:extLst>
                    <a:ext uri="{FF2B5EF4-FFF2-40B4-BE49-F238E27FC236}">
                      <a16:creationId xmlns:a16="http://schemas.microsoft.com/office/drawing/2014/main" id="{2E8AABEC-E08C-9EE3-EA55-280FFBC73CE5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5DF25AE2-6CFD-F172-D4CD-5D2B219393AB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4616D6-3A4B-41EC-E927-D25B694E8B5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6E62FD-AD4B-5402-CE1D-E21AC25FCCA1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F3BAD80-266F-03B6-A087-460F20892E5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E412EF0-7813-9DAF-CC4E-C6B9C8502C5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B32C04EB-3D29-2027-83A9-F2C89C8D169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6C83CD0-1AE3-0E95-BEC3-9B031B37C6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141E684-5A84-8797-B318-A0009CD01C3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Trapezoid 107">
                  <a:extLst>
                    <a:ext uri="{FF2B5EF4-FFF2-40B4-BE49-F238E27FC236}">
                      <a16:creationId xmlns:a16="http://schemas.microsoft.com/office/drawing/2014/main" id="{66075702-DC80-656C-FD13-BAD95FD7596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831C6C18-2EF4-1EC6-F140-5C44DE0DA24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0DCCFF94-EBD3-73F3-70CE-6409ABF492E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514109A3-E881-ED10-15ED-9DA83D217E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EF5D4959-5BA3-2708-F4B0-C6629969074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1E3147-E67D-31B7-9171-0DF69AF6670F}"/>
                </a:ext>
              </a:extLst>
            </p:cNvPr>
            <p:cNvGrpSpPr/>
            <p:nvPr/>
          </p:nvGrpSpPr>
          <p:grpSpPr>
            <a:xfrm>
              <a:off x="1134098" y="198482"/>
              <a:ext cx="9795138" cy="5860968"/>
              <a:chOff x="1490531" y="489703"/>
              <a:chExt cx="9795138" cy="5860968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BABA192-5C64-074B-3101-E88C7BE8A8A0}"/>
                  </a:ext>
                </a:extLst>
              </p:cNvPr>
              <p:cNvGrpSpPr/>
              <p:nvPr/>
            </p:nvGrpSpPr>
            <p:grpSpPr>
              <a:xfrm>
                <a:off x="1490531" y="521519"/>
                <a:ext cx="9795138" cy="5829152"/>
                <a:chOff x="-1176469" y="1103917"/>
                <a:chExt cx="9795138" cy="5829152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1AD951A5-A23D-86E9-08A4-5F6BA3D8CB40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C80CBF0C-02D0-D2EB-86F1-537BAE70FB2A}"/>
                    </a:ext>
                  </a:extLst>
                </p:cNvPr>
                <p:cNvSpPr/>
                <p:nvPr/>
              </p:nvSpPr>
              <p:spPr>
                <a:xfrm>
                  <a:off x="-1176469" y="1103917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1402F45-7D62-3AC8-7B33-FBECE6AD57C5}"/>
                  </a:ext>
                </a:extLst>
              </p:cNvPr>
              <p:cNvSpPr/>
              <p:nvPr/>
            </p:nvSpPr>
            <p:spPr>
              <a:xfrm>
                <a:off x="1490531" y="489703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A872CA-1FAB-6168-4FBA-DB4D448B0080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AA5545F-A41F-C0E0-84D3-28B029D377A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31FA9-2503-4AB8-FD6A-C073D166ADB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C6F6F99-9D24-1CCF-9C61-37FAC497645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3B3963A-FA67-8511-E8CD-1E1E226F5672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BA3A036-AC9A-6B87-573D-8B770B6F1EC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DF63BCF7-6C71-C7D8-D8A5-6FF7EBBF545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" name="Trapezoid 94">
                  <a:extLst>
                    <a:ext uri="{FF2B5EF4-FFF2-40B4-BE49-F238E27FC236}">
                      <a16:creationId xmlns:a16="http://schemas.microsoft.com/office/drawing/2014/main" id="{B2D441DC-9944-E8D6-307B-DDA38A9F718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6" name="Trapezoid 95">
                  <a:extLst>
                    <a:ext uri="{FF2B5EF4-FFF2-40B4-BE49-F238E27FC236}">
                      <a16:creationId xmlns:a16="http://schemas.microsoft.com/office/drawing/2014/main" id="{9D8EEE43-119C-CD7D-6B4E-F683868966A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9E124C0F-AB57-5599-36CE-ADD1E629D0F5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B4A786CA-FE91-6D20-0E8E-FBB765845BE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38BF7CA-C655-6DEB-EFAC-497CC6F61426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A81744A-D226-0163-FB68-2674E91A5E4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EDC949-4715-DA2B-0746-218A8F190E7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167F73E-A18D-C348-0757-EA29CD11AA1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8B9608B-0416-73CB-C750-2FC423590B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6798C0C-CC40-2864-D196-83C7B50BD68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4" name="Trapezoid 83">
                  <a:extLst>
                    <a:ext uri="{FF2B5EF4-FFF2-40B4-BE49-F238E27FC236}">
                      <a16:creationId xmlns:a16="http://schemas.microsoft.com/office/drawing/2014/main" id="{518A4A74-02FC-9052-99B8-C73F2D66F0E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294EBB1E-447F-8DF1-891E-F754E5EDEF3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D9058AF1-B410-15AC-77EA-918CAC01982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2F4D1E37-9CE3-AA87-8FF6-E2043987B23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0A329AB6-3E32-31F0-E685-0058EA648B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4A71C3E-A47D-D568-A063-448A5BD0B1C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349CCBF-0DFF-0942-9FDF-D69CD87449C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3568390-E46E-85C5-EE1F-3596485C417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6B1FB178-A146-F8ED-63B1-CFDDAC9CA5C5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A9F91BE-4866-9360-BCA1-D5C1DB1EC8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78C4A0-B9B9-3577-7A1D-E396D4EAC13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B7A86245-C5E8-5B55-C4E8-8383B732BC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80A1514F-9EB0-8FBB-EB83-80029254D42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58668B72-761B-D141-6510-7715956E887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E9314539-9AB4-7A72-86DF-995CA6FE1E6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C2D34593-94D8-5C3B-E00E-A1465950A27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60D894D-63ED-9462-B66D-5D910FD5F717}"/>
              </a:ext>
            </a:extLst>
          </p:cNvPr>
          <p:cNvSpPr/>
          <p:nvPr/>
        </p:nvSpPr>
        <p:spPr>
          <a:xfrm>
            <a:off x="8758729" y="-518410"/>
            <a:ext cx="4010213" cy="3467100"/>
          </a:xfrm>
          <a:prstGeom prst="round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1F22945-662E-5BA1-2681-8E872B066DDC}"/>
              </a:ext>
            </a:extLst>
          </p:cNvPr>
          <p:cNvGrpSpPr>
            <a:grpSpLocks noChangeAspect="1"/>
          </p:cNvGrpSpPr>
          <p:nvPr/>
        </p:nvGrpSpPr>
        <p:grpSpPr>
          <a:xfrm>
            <a:off x="130189" y="4130195"/>
            <a:ext cx="3738427" cy="2432203"/>
            <a:chOff x="2220683" y="105514"/>
            <a:chExt cx="7414748" cy="4812980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70FE999-F7A2-226D-A720-366343A6BB5B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959CD9E-7CBB-50B2-8E35-9ECF6ADB32F6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67109A-A39D-602A-A04F-F5F5C9E83B02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F7202BC-36B8-DC17-0BBC-2EA0CA42F8FA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904BA97E-EC02-3E57-2D98-4B2BF6817E95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3C1A5AF-4406-F96E-C68B-EAB6B2BF3C3E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BCC462AB-825E-719C-8C36-BB3182D84448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2DAF0C07-4A52-7AE1-719E-3A9B15885E25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E0646B5-7BB9-F4CB-DDD1-2DD51CCBA59F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956517A-E9AD-1D89-65F6-172B3D9E4395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5F8E3509-285C-A9EC-4DB9-E4CC16216F17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09489F6C-1072-96BB-8955-7FD01E955AEE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D832734D-1367-16B7-A76E-A09F230A03EB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93D353AE-F7D6-AF15-7C98-6DDCF6340BB5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2D702E2C-7C65-B9C6-7F08-EB8268E1DC17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05342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9773699-4F60-5033-AB27-ED3AD5BB09F9}"/>
              </a:ext>
            </a:extLst>
          </p:cNvPr>
          <p:cNvGrpSpPr/>
          <p:nvPr/>
        </p:nvGrpSpPr>
        <p:grpSpPr>
          <a:xfrm>
            <a:off x="117569" y="31906"/>
            <a:ext cx="11745527" cy="6833610"/>
            <a:chOff x="117569" y="31906"/>
            <a:chExt cx="11745527" cy="683361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43A4E8F-44B0-8616-4446-34845145AD26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AA020C6-1119-A6A8-32AE-9C8394523DE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C285484-F6D8-A573-7EBE-40D29BFE6B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C9253553-00A8-E27B-B14B-2FB3627B355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A85C6D2B-D65F-260F-B376-5E8DD577231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58ECB8B-1F3B-584B-66AA-F377BDB4958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6" name="Trapezoid 155">
                  <a:extLst>
                    <a:ext uri="{FF2B5EF4-FFF2-40B4-BE49-F238E27FC236}">
                      <a16:creationId xmlns:a16="http://schemas.microsoft.com/office/drawing/2014/main" id="{4C860491-B888-2638-1816-BE048C98182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A99C883E-FF2B-832A-5356-AC6E24852C1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0E8F02E-6EAB-0953-D9D3-CFBD9A2310B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2016C83E-E934-D5F7-58C8-D09AA47AA2F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F83A6927-509C-32EA-DC66-6A4733EBED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5AB34B-A486-E79A-0825-9534E6F39154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A3E47EB-2E7D-DD2B-978A-6A094FF55D92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5A1139B-52E3-E64F-E311-C27967D2AE40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D06874F9-53CD-5EF3-8B14-D4A810C808C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69E91F5-9908-2151-92EE-BD4B6412B3D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CF3F21F-FF46-0A7B-A9D8-AA3D89E4354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Trapezoid 166">
                  <a:extLst>
                    <a:ext uri="{FF2B5EF4-FFF2-40B4-BE49-F238E27FC236}">
                      <a16:creationId xmlns:a16="http://schemas.microsoft.com/office/drawing/2014/main" id="{62DED6EF-368A-2ADF-C8A3-C91C412E5FA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467FBBEC-AAFF-4FAE-3B38-068E4BA36E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A5952FC-2BF4-FCD6-4BB8-12339F3D2B1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6582AF09-DD12-8069-BFDF-AEC98F0A1EF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7D19AD52-DE73-A46F-3984-95ECD6D2644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00F7AA7-E867-70B7-9641-22522A5B2A3F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1B585B6-E405-B5AD-6277-2E9C0227C12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33572C2-93B7-CF6A-81F7-421883558418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417FB60B-C566-C459-9756-F13DA0BA41D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02AEC25-90D7-43D8-A2A4-21F0AB4F091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166EEA31-7DE5-C1C9-785B-32B6923D0C2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25BF4DB6-21BB-078C-5957-417D045F718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D3D6F261-B883-EA4E-CD03-23F95351FA7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F5FB30C3-DD5C-CFC0-5C8C-DD2456F59F1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27F789E3-C80C-0667-06AB-C42C337C569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4809F868-9ABC-9170-90B8-89743156BE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5E57A6B-2527-EE1A-BEC0-BCE0689C6DD9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C671DF4-329B-9280-7E1F-0053121ECCC0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B52D65C-ED33-3F6A-B1F5-C707871ADDD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D673F441-FCA4-33A3-B9E2-C8866CE8F61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1FE4467D-817D-A856-DFDC-A7B2CBD2CEB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C7AC873-F00E-A150-9BAD-51E7B9FFB51F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8D67C976-ACCD-7732-020B-B181F76FBD3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0977FA40-BD7B-C343-7A80-250811C76CA3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FFE50B1A-7205-7C0F-F34C-2B532747724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A4091C0C-1946-1564-D7E6-BDAE14448F5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3" name="Trapezoid 192">
                  <a:extLst>
                    <a:ext uri="{FF2B5EF4-FFF2-40B4-BE49-F238E27FC236}">
                      <a16:creationId xmlns:a16="http://schemas.microsoft.com/office/drawing/2014/main" id="{D193E526-C358-9463-78A1-AFEF86D72E2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E487BE5-3686-B292-70E4-32E728AC2EF6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ABF4732-DC4F-4B72-BA43-8AAE72905C7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387667E-B347-FFBA-7EF2-74396FE8F71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9DD6771B-E140-B26B-E4A5-4BB84ABDFB3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F8D9C8E-50EB-F2B6-3E2E-1C45FBB6FD9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732F6A4A-13E0-47DE-D9B8-0F5AA799B04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D249BA0-F714-20B0-6F9D-3D5658E9A85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55DA545C-F37A-16EB-CF06-596D20F5C80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1B572979-B9F7-349B-2B3C-8D9B65829D3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DA30B242-1E19-C5C2-7EAD-D8327EC6F7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D5D296EA-E95C-3C8C-7020-C4DC7AE4AFF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4CFAF79-4D59-F1C2-3C50-2B8E69050436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FD33F31-D9E3-6FE1-26D9-35484944371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2FCD69A-4669-5B16-5D37-2A16A3789A1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33F080A6-24C4-7B8C-8862-26A1841C8F5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45B47E1B-B064-E066-C6F9-AE7FB4AF9F86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13988A69-132A-FA26-B87B-E52D7A0C9B7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7922FFDF-7955-EA26-8FCD-9B369A70F4B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C9FE075C-4298-9624-90C0-721ADE4BB7F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5BC4AFCF-A8ED-866C-89ED-12017AB477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98A181DF-A401-C9E3-B03E-8E04F5D4BFB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FC8B3E89-D057-FACD-9FC3-2CFA42AB206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F9DEA7E-3DBD-45F4-5C3E-620B6AD4ABB3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3C6B5383-00BB-56B6-FE87-E20A00C13E1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414B8FFF-0931-9A00-E8CE-DB7C79D02B2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8C43077A-7B21-7903-5C46-664EDB8243C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C6005D1D-F8D3-420D-2831-14AA465F8958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79C3D48-3D34-184A-51D3-8BD5A9DD6E0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EA6CA01E-7A7F-9958-D719-3CB2D955560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7A49E5AF-811E-A8FD-416A-63E04A21622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1A66D171-1550-0DAC-59BA-E5E4FCC646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5" name="Trapezoid 224">
                  <a:extLst>
                    <a:ext uri="{FF2B5EF4-FFF2-40B4-BE49-F238E27FC236}">
                      <a16:creationId xmlns:a16="http://schemas.microsoft.com/office/drawing/2014/main" id="{0A9A0CCD-2F87-A7AB-2F59-C43E163703E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6" name="Trapezoid 225">
                  <a:extLst>
                    <a:ext uri="{FF2B5EF4-FFF2-40B4-BE49-F238E27FC236}">
                      <a16:creationId xmlns:a16="http://schemas.microsoft.com/office/drawing/2014/main" id="{C864A20A-6549-A69D-840C-7320504B812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B5757-13D8-539D-6999-2A994D36E266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B8EDE2F-6D21-6160-3AB6-906C586B178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E82348E8-D104-6D63-6A06-3076471E1C7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1963B375-0A11-E0FD-4E59-E97BF3643C2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78BC45CC-850F-EF35-92FA-493A01B6E6E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27A89BE-F706-5A2D-8FD0-0F603D36741E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07CD9318-3FD5-8658-3BCC-CA1247E3414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B89C4F98-9328-2B58-AF16-69F2591A320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3445AAF4-B8B0-77F4-0E88-E180C5062A4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57BD7B98-57F3-B243-838C-00A952532C0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7" name="Trapezoid 236">
                  <a:extLst>
                    <a:ext uri="{FF2B5EF4-FFF2-40B4-BE49-F238E27FC236}">
                      <a16:creationId xmlns:a16="http://schemas.microsoft.com/office/drawing/2014/main" id="{8BB5C317-9E4D-5C28-7B70-9039815895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0A6278C-7CD5-342E-2636-FF5EF7B68649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BAE0E7FC-DE31-8E61-D7E2-B3CCC3FBA68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7ACC5C36-948D-9A06-DF46-649BD1DAB1D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3F81C237-8C1E-B1DD-69AF-D55C907785E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BFD73A9-364B-3E32-76FE-674421FE322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54E10F9-AC5C-316D-7C68-1816A782E49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8F652032-CE8E-B5A1-0574-FA649D8A409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14E6139F-0E43-5D98-4904-F5C0BB888C7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1EB01C66-B15B-67FE-AC56-6A68FB6E26B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4C47DADB-AC41-046A-B8DA-762E2F2A8AB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492E07F9-7EEB-98E6-C2B7-525D2C446AB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307C4175-0149-5E4B-FFD3-6639CDE824DB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6BD3C76-CD2E-D46C-485D-F3D1D274A53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61248E1-64EF-97A3-6D33-D3F0A816EA5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CD8F9EDD-4336-5F07-FF25-2A00757E9C3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6F7090C5-0E21-EB30-F123-B7CDB5A4623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33CF0D42-A5DC-7EA4-DDE7-6C160C00DE1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35C78E50-19B4-EE35-4A07-F715BD45AF3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449F32C-297F-12BB-DE77-86BDDE3ABE1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38FD62DC-57C1-0861-6C72-59D699A081C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45BDECC1-819D-405A-F606-0B1A1D3B9F2E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D32DD773-9AE9-5AD5-3073-62AD1F143FD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5FB92B1-0655-6A06-7944-59BFD96E19A9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4B0A0476-550B-3281-F291-339E6407AE9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D6FB26B9-834D-47E2-92B4-EA63964963E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8A3D0B5-E155-5500-171C-05CA385F447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93B1AE8C-3E2A-E8B9-35D8-7C7CAD3ABC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923ECF9-007D-B7D4-6E1E-CF4231B768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6" name="Trapezoid 265">
                  <a:extLst>
                    <a:ext uri="{FF2B5EF4-FFF2-40B4-BE49-F238E27FC236}">
                      <a16:creationId xmlns:a16="http://schemas.microsoft.com/office/drawing/2014/main" id="{52490D47-8C90-1CBF-E8F2-5F484A18EAB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D3F985E9-E255-A77C-6A5D-D42A1CFE5A7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C3687809-E21A-5E7C-17D2-CD8D84912B9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31BDE2E1-14FE-DD8B-6A77-303DA09B8507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495C7795-8867-4DA1-F610-E37547FA1C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6AE3F48-1F39-5E6E-7956-8797DC0DCE5B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BDDD811F-FC5E-C61D-CA48-70592859760B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83D3C05-9D27-F656-6F29-422C6FEA3BC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823492C9-BBC1-D261-3A5E-305E2FC2C50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C9A21554-5E7E-DDC7-9A75-A2BD12E2B02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BDFEC3FF-7F24-CAA3-1D7C-E92B2EBD061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987770F9-498A-751A-F6E3-43289B9260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8" name="Trapezoid 277">
                  <a:extLst>
                    <a:ext uri="{FF2B5EF4-FFF2-40B4-BE49-F238E27FC236}">
                      <a16:creationId xmlns:a16="http://schemas.microsoft.com/office/drawing/2014/main" id="{500CEAF7-9884-7F11-F2AA-64B8E86EAA0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FB369D7F-13CC-EE9C-9BEC-7F53456C526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E691E020-453B-D31A-90A1-298261F2C1B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C8C871AC-0645-2AD9-8E4A-95618750BFF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E9B63D9-221D-7804-E64A-AB608388EBAD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B9A4347-A718-4711-798F-DFD8E0BFCA4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255B49E-9380-0EB4-3EDD-4C31194B60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8293CE03-56B4-E4E1-9353-368613F0596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F2AD3E6D-6A33-A429-7EEF-692F24E2806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A418C8CB-35AE-EE7C-A4B9-940B0582C6A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9" name="Trapezoid 298">
                  <a:extLst>
                    <a:ext uri="{FF2B5EF4-FFF2-40B4-BE49-F238E27FC236}">
                      <a16:creationId xmlns:a16="http://schemas.microsoft.com/office/drawing/2014/main" id="{10E7AE4D-06E0-9CAD-D5AA-E7E24E0B170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0" name="Trapezoid 299">
                  <a:extLst>
                    <a:ext uri="{FF2B5EF4-FFF2-40B4-BE49-F238E27FC236}">
                      <a16:creationId xmlns:a16="http://schemas.microsoft.com/office/drawing/2014/main" id="{6ADB7E64-3272-852A-5A83-AF42183EFE9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01" name="Trapezoid 300">
                  <a:extLst>
                    <a:ext uri="{FF2B5EF4-FFF2-40B4-BE49-F238E27FC236}">
                      <a16:creationId xmlns:a16="http://schemas.microsoft.com/office/drawing/2014/main" id="{73B55FBA-D0C5-00B8-4328-C638DE7D0C8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2" name="Trapezoid 301">
                  <a:extLst>
                    <a:ext uri="{FF2B5EF4-FFF2-40B4-BE49-F238E27FC236}">
                      <a16:creationId xmlns:a16="http://schemas.microsoft.com/office/drawing/2014/main" id="{70005467-0C55-BC42-A0A3-6018038F0B8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3" name="Trapezoid 302">
                  <a:extLst>
                    <a:ext uri="{FF2B5EF4-FFF2-40B4-BE49-F238E27FC236}">
                      <a16:creationId xmlns:a16="http://schemas.microsoft.com/office/drawing/2014/main" id="{4108C807-7101-DE99-32E9-EF21EDE7254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17306CA9-FC64-1DAB-DD4B-EF79AECEABC4}"/>
                </a:ext>
              </a:extLst>
            </p:cNvPr>
            <p:cNvGrpSpPr/>
            <p:nvPr/>
          </p:nvGrpSpPr>
          <p:grpSpPr>
            <a:xfrm>
              <a:off x="1134098" y="198482"/>
              <a:ext cx="9795138" cy="5860968"/>
              <a:chOff x="1490531" y="489703"/>
              <a:chExt cx="9795138" cy="5860968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057E6915-B7C4-C298-106A-6A7E33C82AF6}"/>
                  </a:ext>
                </a:extLst>
              </p:cNvPr>
              <p:cNvGrpSpPr/>
              <p:nvPr/>
            </p:nvGrpSpPr>
            <p:grpSpPr>
              <a:xfrm>
                <a:off x="1490531" y="521519"/>
                <a:ext cx="9795138" cy="5829152"/>
                <a:chOff x="-1176469" y="1103917"/>
                <a:chExt cx="9795138" cy="5829152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A18107AB-6373-ED02-5391-06249DF48819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316BEDB2-53FE-E8CD-DB02-E22783C64D15}"/>
                    </a:ext>
                  </a:extLst>
                </p:cNvPr>
                <p:cNvSpPr/>
                <p:nvPr/>
              </p:nvSpPr>
              <p:spPr>
                <a:xfrm>
                  <a:off x="-1176469" y="1103917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814E2C7-BE4C-5F32-AC1B-C9A673030528}"/>
                  </a:ext>
                </a:extLst>
              </p:cNvPr>
              <p:cNvSpPr/>
              <p:nvPr/>
            </p:nvSpPr>
            <p:spPr>
              <a:xfrm>
                <a:off x="1490531" y="489703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B266007-AA5A-25E8-FB88-829B12E79D15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6806170-1823-B004-D3EC-79E2BE3CF31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A7BE6CA-2A1D-8AF5-AACB-F6D242CD1A0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77179F-E3FB-7551-86E2-27836BB0918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139D5DF-196C-525A-4B93-BED435A661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943AA96-890E-AAC9-BCC3-3E9DE3F9C64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3E66799B-CEBD-5920-F9C6-6BCE325DFBD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8CB0D1CB-2C84-23DB-FDB1-977889EE7B9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21125BE3-0A21-F2BB-2A19-35676A4531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EDA194DC-44E1-D529-2BBC-3EBAB65696D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Trapezoid 126">
                  <a:extLst>
                    <a:ext uri="{FF2B5EF4-FFF2-40B4-BE49-F238E27FC236}">
                      <a16:creationId xmlns:a16="http://schemas.microsoft.com/office/drawing/2014/main" id="{CE3D74BE-D9CB-A365-2E73-6AF058744F3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DB7D584-A59F-FA7E-091D-4BE300CB279A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DC89586-7A21-0EDC-06C7-06DDEBDCBF2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39A3340-D38B-3747-AC9F-369503297D9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193AC547-31AD-03E6-20BA-42775159685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8125607-C1C9-50E6-D1CA-0B6F4686427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C5ACAC8-C833-9155-38D4-F48D5E3AE2BB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C6D59DAC-48DD-7A64-3877-E2903045E2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7D8B812C-4DE5-79A1-0E66-8C1A22F4D57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A323E5AE-C3E4-2765-31BA-70F70D62465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020CC056-54B2-EDFF-0A1F-15F884E2B84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AA598A15-2A12-0916-1763-51741608378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861630-7D12-4225-0A74-615B9336AFD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DE15C72-4C1E-877E-877F-8B02767BF35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2D46241-0829-8550-F55D-EFEC56AF2DD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CAB3509-C14F-2AE6-1BC9-1329364DA2C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567CE62-E41E-A133-D830-4E5C254C5F0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85D84D24-6860-8EBB-6736-BFCCB6FF3F4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CD1B2265-0EC0-0226-9E7E-A7A497762DE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F541680-1EA3-2E98-B545-6078CDEB5F2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ABD083B6-9C04-2015-68E7-945C1BC6687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C4C74960-B950-0BD1-3AE6-2E91AB6A286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7C5C3149-E825-A03B-9E55-C8E7F212F97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24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203035" y="-1899022"/>
            <a:ext cx="578592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ACB5E903-B288-5459-1320-C47E3CDFB178}"/>
              </a:ext>
            </a:extLst>
          </p:cNvPr>
          <p:cNvSpPr/>
          <p:nvPr/>
        </p:nvSpPr>
        <p:spPr>
          <a:xfrm rot="16016404">
            <a:off x="2849116" y="2517293"/>
            <a:ext cx="3493983" cy="1939292"/>
          </a:xfrm>
          <a:prstGeom prst="blockArc">
            <a:avLst>
              <a:gd name="adj1" fmla="val 1181741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D47B2-2C96-ABA3-D0A1-CA403D957629}"/>
              </a:ext>
            </a:extLst>
          </p:cNvPr>
          <p:cNvSpPr/>
          <p:nvPr/>
        </p:nvSpPr>
        <p:spPr>
          <a:xfrm rot="308050">
            <a:off x="4241800" y="4662628"/>
            <a:ext cx="48133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CBF5158-1970-B10F-959D-CD4878F9A8ED}"/>
              </a:ext>
            </a:extLst>
          </p:cNvPr>
          <p:cNvGrpSpPr>
            <a:grpSpLocks noChangeAspect="1"/>
          </p:cNvGrpSpPr>
          <p:nvPr/>
        </p:nvGrpSpPr>
        <p:grpSpPr>
          <a:xfrm>
            <a:off x="2220683" y="105514"/>
            <a:ext cx="7414748" cy="4824000"/>
            <a:chOff x="2220683" y="105514"/>
            <a:chExt cx="7414748" cy="48129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4CDEC8-D94B-6450-5772-67869F543FDF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0AEB1B-4788-ADA1-4575-0586E96C3094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250BFE-ECEE-4572-B619-7F301D659535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731D18-1E8E-FBE9-CEAA-AA896A645B57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12CDA68-2836-C5CC-977D-731862F6845D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3ADEFB-A828-D91C-91DF-D20D4F679885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EF18B8B-FCF9-0023-1F58-DB0163DFB785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A0BE68B-7DBC-7C9F-7939-12929F33D984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13E25D3-B5DB-DC56-15BF-7A95983C8448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C6F39A8-6C53-9D51-06EA-3ED71E3BBD1C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B2E5E87C-E37F-A054-77D2-853C297BB99E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15ACF359-F02E-3EC2-70B5-BE566F288B20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AA42D45-D2E5-A9B7-E0AF-BEFDDA997F20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B85046C-5D1B-3318-9769-534BF24B1344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788960-AD1A-81A1-ADEA-FB4187F0066F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21617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72543-9089-691C-A44C-B8C0A584C87B}"/>
              </a:ext>
            </a:extLst>
          </p:cNvPr>
          <p:cNvGrpSpPr/>
          <p:nvPr/>
        </p:nvGrpSpPr>
        <p:grpSpPr>
          <a:xfrm>
            <a:off x="216869" y="203918"/>
            <a:ext cx="720000" cy="720000"/>
            <a:chOff x="5703269" y="3048718"/>
            <a:chExt cx="720000" cy="72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68A7AE-49E6-1E82-1FB8-E9667A9DBF3E}"/>
                </a:ext>
              </a:extLst>
            </p:cNvPr>
            <p:cNvSpPr/>
            <p:nvPr/>
          </p:nvSpPr>
          <p:spPr>
            <a:xfrm>
              <a:off x="5883269" y="3228718"/>
              <a:ext cx="360000" cy="360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A307C9-D1BD-F307-9981-3DCAC1CB9EB0}"/>
                </a:ext>
              </a:extLst>
            </p:cNvPr>
            <p:cNvGrpSpPr/>
            <p:nvPr/>
          </p:nvGrpSpPr>
          <p:grpSpPr>
            <a:xfrm>
              <a:off x="5703269" y="3048718"/>
              <a:ext cx="720000" cy="720000"/>
              <a:chOff x="5787406" y="3099518"/>
              <a:chExt cx="720000" cy="7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A8FA62F-6EFD-16DC-8F0C-0CE6D5F2F60E}"/>
                  </a:ext>
                </a:extLst>
              </p:cNvPr>
              <p:cNvSpPr/>
              <p:nvPr/>
            </p:nvSpPr>
            <p:spPr>
              <a:xfrm>
                <a:off x="5787406" y="3099518"/>
                <a:ext cx="720000" cy="720000"/>
              </a:xfrm>
              <a:custGeom>
                <a:avLst/>
                <a:gdLst>
                  <a:gd name="connsiteX0" fmla="*/ 360000 w 720000"/>
                  <a:gd name="connsiteY0" fmla="*/ 178601 h 720000"/>
                  <a:gd name="connsiteX1" fmla="*/ 180000 w 720000"/>
                  <a:gd name="connsiteY1" fmla="*/ 358601 h 720000"/>
                  <a:gd name="connsiteX2" fmla="*/ 360000 w 720000"/>
                  <a:gd name="connsiteY2" fmla="*/ 538601 h 720000"/>
                  <a:gd name="connsiteX3" fmla="*/ 540000 w 720000"/>
                  <a:gd name="connsiteY3" fmla="*/ 358601 h 720000"/>
                  <a:gd name="connsiteX4" fmla="*/ 360000 w 720000"/>
                  <a:gd name="connsiteY4" fmla="*/ 178601 h 720000"/>
                  <a:gd name="connsiteX5" fmla="*/ 360000 w 720000"/>
                  <a:gd name="connsiteY5" fmla="*/ 0 h 720000"/>
                  <a:gd name="connsiteX6" fmla="*/ 720000 w 720000"/>
                  <a:gd name="connsiteY6" fmla="*/ 360000 h 720000"/>
                  <a:gd name="connsiteX7" fmla="*/ 360000 w 720000"/>
                  <a:gd name="connsiteY7" fmla="*/ 720000 h 720000"/>
                  <a:gd name="connsiteX8" fmla="*/ 0 w 720000"/>
                  <a:gd name="connsiteY8" fmla="*/ 360000 h 720000"/>
                  <a:gd name="connsiteX9" fmla="*/ 360000 w 720000"/>
                  <a:gd name="connsiteY9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0000" h="720000">
                    <a:moveTo>
                      <a:pt x="360000" y="178601"/>
                    </a:moveTo>
                    <a:cubicBezTo>
                      <a:pt x="260589" y="178601"/>
                      <a:pt x="180000" y="259190"/>
                      <a:pt x="180000" y="358601"/>
                    </a:cubicBezTo>
                    <a:cubicBezTo>
                      <a:pt x="180000" y="458012"/>
                      <a:pt x="260589" y="538601"/>
                      <a:pt x="360000" y="538601"/>
                    </a:cubicBezTo>
                    <a:cubicBezTo>
                      <a:pt x="459411" y="538601"/>
                      <a:pt x="540000" y="458012"/>
                      <a:pt x="540000" y="358601"/>
                    </a:cubicBezTo>
                    <a:cubicBezTo>
                      <a:pt x="540000" y="259190"/>
                      <a:pt x="459411" y="178601"/>
                      <a:pt x="360000" y="178601"/>
                    </a:cubicBezTo>
                    <a:close/>
                    <a:moveTo>
                      <a:pt x="360000" y="0"/>
                    </a:moveTo>
                    <a:cubicBezTo>
                      <a:pt x="558823" y="0"/>
                      <a:pt x="720000" y="161177"/>
                      <a:pt x="720000" y="360000"/>
                    </a:cubicBezTo>
                    <a:cubicBezTo>
                      <a:pt x="720000" y="558823"/>
                      <a:pt x="558823" y="720000"/>
                      <a:pt x="360000" y="720000"/>
                    </a:cubicBezTo>
                    <a:cubicBezTo>
                      <a:pt x="161177" y="720000"/>
                      <a:pt x="0" y="558823"/>
                      <a:pt x="0" y="360000"/>
                    </a:cubicBezTo>
                    <a:cubicBezTo>
                      <a:pt x="0" y="161177"/>
                      <a:pt x="161177" y="0"/>
                      <a:pt x="36000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1B262B-9A6D-B767-7960-9D7D31A07177}"/>
                  </a:ext>
                </a:extLst>
              </p:cNvPr>
              <p:cNvSpPr/>
              <p:nvPr/>
            </p:nvSpPr>
            <p:spPr>
              <a:xfrm>
                <a:off x="5985406" y="3297518"/>
                <a:ext cx="324000" cy="324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7EEA99-6F6D-1B5B-9500-97D684A310F3}"/>
                  </a:ext>
                </a:extLst>
              </p:cNvPr>
              <p:cNvSpPr/>
              <p:nvPr/>
            </p:nvSpPr>
            <p:spPr>
              <a:xfrm>
                <a:off x="6097200" y="3406917"/>
                <a:ext cx="108000" cy="10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DA8B595F-3D1E-4B1D-3127-7AE8BED557C5}"/>
                  </a:ext>
                </a:extLst>
              </p:cNvPr>
              <p:cNvSpPr/>
              <p:nvPr/>
            </p:nvSpPr>
            <p:spPr>
              <a:xfrm rot="9785873">
                <a:off x="6164039" y="351160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3A64672E-1270-0333-7751-987670134D0D}"/>
                  </a:ext>
                </a:extLst>
              </p:cNvPr>
              <p:cNvSpPr/>
              <p:nvPr/>
            </p:nvSpPr>
            <p:spPr>
              <a:xfrm rot="6055568">
                <a:off x="6233039" y="341770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41B3FB5F-175B-0D93-C53B-D5555CF6866F}"/>
                  </a:ext>
                </a:extLst>
              </p:cNvPr>
              <p:cNvSpPr/>
              <p:nvPr/>
            </p:nvSpPr>
            <p:spPr>
              <a:xfrm rot="14056343">
                <a:off x="6041532" y="346483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38F37C50-63D9-8DD9-D004-B61757CD5F8E}"/>
                  </a:ext>
                </a:extLst>
              </p:cNvPr>
              <p:cNvSpPr/>
              <p:nvPr/>
            </p:nvSpPr>
            <p:spPr>
              <a:xfrm rot="1299365">
                <a:off x="6167333" y="331205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68443579-101A-103B-0042-5D1EF9B76CFD}"/>
                  </a:ext>
                </a:extLst>
              </p:cNvPr>
              <p:cNvSpPr/>
              <p:nvPr/>
            </p:nvSpPr>
            <p:spPr>
              <a:xfrm rot="18502282">
                <a:off x="6047890" y="3335220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8FA3D7-ED65-6FDD-031A-A59A70C5BC29}"/>
              </a:ext>
            </a:extLst>
          </p:cNvPr>
          <p:cNvGrpSpPr/>
          <p:nvPr/>
        </p:nvGrpSpPr>
        <p:grpSpPr>
          <a:xfrm>
            <a:off x="1490531" y="489703"/>
            <a:ext cx="9795138" cy="5860968"/>
            <a:chOff x="1490531" y="489703"/>
            <a:chExt cx="9795138" cy="586096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850C50-A840-DC3B-2A40-A87E979E1301}"/>
                </a:ext>
              </a:extLst>
            </p:cNvPr>
            <p:cNvGrpSpPr/>
            <p:nvPr/>
          </p:nvGrpSpPr>
          <p:grpSpPr>
            <a:xfrm>
              <a:off x="1490531" y="521519"/>
              <a:ext cx="9795138" cy="5829152"/>
              <a:chOff x="-1176469" y="1103917"/>
              <a:chExt cx="9795138" cy="582915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9DC9D33-4247-D0A8-EE00-7E1A929549D4}"/>
                  </a:ext>
                </a:extLst>
              </p:cNvPr>
              <p:cNvSpPr/>
              <p:nvPr/>
            </p:nvSpPr>
            <p:spPr>
              <a:xfrm>
                <a:off x="-1176469" y="1103918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7B002A3-1A70-CFF4-E5D7-1E4A5C7DE7C0}"/>
                  </a:ext>
                </a:extLst>
              </p:cNvPr>
              <p:cNvSpPr/>
              <p:nvPr/>
            </p:nvSpPr>
            <p:spPr>
              <a:xfrm>
                <a:off x="-1176469" y="1103917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781E98-3EB3-E987-58C1-BEC04F33CBFA}"/>
                </a:ext>
              </a:extLst>
            </p:cNvPr>
            <p:cNvSpPr/>
            <p:nvPr/>
          </p:nvSpPr>
          <p:spPr>
            <a:xfrm>
              <a:off x="1490531" y="489703"/>
              <a:ext cx="9795138" cy="5829151"/>
            </a:xfrm>
            <a:custGeom>
              <a:avLst/>
              <a:gdLst>
                <a:gd name="connsiteX0" fmla="*/ 4011784 w 9795138"/>
                <a:gd name="connsiteY0" fmla="*/ 486789 h 5829151"/>
                <a:gd name="connsiteX1" fmla="*/ 2205018 w 9795138"/>
                <a:gd name="connsiteY1" fmla="*/ 1235936 h 5829151"/>
                <a:gd name="connsiteX2" fmla="*/ 971129 w 9795138"/>
                <a:gd name="connsiteY2" fmla="*/ 2414741 h 5829151"/>
                <a:gd name="connsiteX3" fmla="*/ 3626194 w 9795138"/>
                <a:gd name="connsiteY3" fmla="*/ 3196938 h 5829151"/>
                <a:gd name="connsiteX4" fmla="*/ 3659244 w 9795138"/>
                <a:gd name="connsiteY4" fmla="*/ 5202008 h 5829151"/>
                <a:gd name="connsiteX5" fmla="*/ 6171090 w 9795138"/>
                <a:gd name="connsiteY5" fmla="*/ 4695232 h 5829151"/>
                <a:gd name="connsiteX6" fmla="*/ 9068526 w 9795138"/>
                <a:gd name="connsiteY6" fmla="*/ 4838452 h 5829151"/>
                <a:gd name="connsiteX7" fmla="*/ 8859206 w 9795138"/>
                <a:gd name="connsiteY7" fmla="*/ 4419811 h 5829151"/>
                <a:gd name="connsiteX8" fmla="*/ 7647350 w 9795138"/>
                <a:gd name="connsiteY8" fmla="*/ 3494394 h 5829151"/>
                <a:gd name="connsiteX9" fmla="*/ 4507543 w 9795138"/>
                <a:gd name="connsiteY9" fmla="*/ 2701179 h 5829151"/>
                <a:gd name="connsiteX10" fmla="*/ 4926184 w 9795138"/>
                <a:gd name="connsiteY10" fmla="*/ 1070683 h 5829151"/>
                <a:gd name="connsiteX11" fmla="*/ 4011784 w 9795138"/>
                <a:gd name="connsiteY11" fmla="*/ 486789 h 5829151"/>
                <a:gd name="connsiteX12" fmla="*/ 3927494 w 9795138"/>
                <a:gd name="connsiteY12" fmla="*/ 948 h 5829151"/>
                <a:gd name="connsiteX13" fmla="*/ 4177190 w 9795138"/>
                <a:gd name="connsiteY13" fmla="*/ 18572 h 5829151"/>
                <a:gd name="connsiteX14" fmla="*/ 5675790 w 9795138"/>
                <a:gd name="connsiteY14" fmla="*/ 1009172 h 5829151"/>
                <a:gd name="connsiteX15" fmla="*/ 5167790 w 9795138"/>
                <a:gd name="connsiteY15" fmla="*/ 2596672 h 5829151"/>
                <a:gd name="connsiteX16" fmla="*/ 8749190 w 9795138"/>
                <a:gd name="connsiteY16" fmla="*/ 3295172 h 5829151"/>
                <a:gd name="connsiteX17" fmla="*/ 9650890 w 9795138"/>
                <a:gd name="connsiteY17" fmla="*/ 5327172 h 5829151"/>
                <a:gd name="connsiteX18" fmla="*/ 6196490 w 9795138"/>
                <a:gd name="connsiteY18" fmla="*/ 5301772 h 5829151"/>
                <a:gd name="connsiteX19" fmla="*/ 2830990 w 9795138"/>
                <a:gd name="connsiteY19" fmla="*/ 5746272 h 5829151"/>
                <a:gd name="connsiteX20" fmla="*/ 2805590 w 9795138"/>
                <a:gd name="connsiteY20" fmla="*/ 3396772 h 5829151"/>
                <a:gd name="connsiteX21" fmla="*/ 11590 w 9795138"/>
                <a:gd name="connsiteY21" fmla="*/ 2749072 h 5829151"/>
                <a:gd name="connsiteX22" fmla="*/ 1903890 w 9795138"/>
                <a:gd name="connsiteY22" fmla="*/ 551972 h 5829151"/>
                <a:gd name="connsiteX23" fmla="*/ 3927494 w 9795138"/>
                <a:gd name="connsiteY23" fmla="*/ 948 h 5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95138" h="5829151">
                  <a:moveTo>
                    <a:pt x="4011784" y="486789"/>
                  </a:moveTo>
                  <a:cubicBezTo>
                    <a:pt x="3558256" y="514331"/>
                    <a:pt x="2711794" y="914611"/>
                    <a:pt x="2205018" y="1235936"/>
                  </a:cubicBezTo>
                  <a:cubicBezTo>
                    <a:pt x="1698242" y="1557261"/>
                    <a:pt x="737939" y="2087908"/>
                    <a:pt x="971129" y="2414741"/>
                  </a:cubicBezTo>
                  <a:cubicBezTo>
                    <a:pt x="1204319" y="2741574"/>
                    <a:pt x="3178175" y="2732394"/>
                    <a:pt x="3626194" y="3196938"/>
                  </a:cubicBezTo>
                  <a:cubicBezTo>
                    <a:pt x="4074213" y="3661482"/>
                    <a:pt x="3235095" y="4952292"/>
                    <a:pt x="3659244" y="5202008"/>
                  </a:cubicBezTo>
                  <a:cubicBezTo>
                    <a:pt x="4083393" y="5451724"/>
                    <a:pt x="5269543" y="4755825"/>
                    <a:pt x="6171090" y="4695232"/>
                  </a:cubicBezTo>
                  <a:cubicBezTo>
                    <a:pt x="7072637" y="4634639"/>
                    <a:pt x="8620507" y="4884355"/>
                    <a:pt x="9068526" y="4838452"/>
                  </a:cubicBezTo>
                  <a:cubicBezTo>
                    <a:pt x="9516545" y="4792549"/>
                    <a:pt x="9096069" y="4643821"/>
                    <a:pt x="8859206" y="4419811"/>
                  </a:cubicBezTo>
                  <a:cubicBezTo>
                    <a:pt x="8622343" y="4195801"/>
                    <a:pt x="8372627" y="3780833"/>
                    <a:pt x="7647350" y="3494394"/>
                  </a:cubicBezTo>
                  <a:cubicBezTo>
                    <a:pt x="6922073" y="3207955"/>
                    <a:pt x="4961071" y="3105131"/>
                    <a:pt x="4507543" y="2701179"/>
                  </a:cubicBezTo>
                  <a:cubicBezTo>
                    <a:pt x="4054015" y="2297227"/>
                    <a:pt x="5008810" y="1439748"/>
                    <a:pt x="4926184" y="1070683"/>
                  </a:cubicBezTo>
                  <a:cubicBezTo>
                    <a:pt x="4843558" y="701618"/>
                    <a:pt x="4465312" y="459247"/>
                    <a:pt x="4011784" y="486789"/>
                  </a:cubicBezTo>
                  <a:close/>
                  <a:moveTo>
                    <a:pt x="3927494" y="948"/>
                  </a:moveTo>
                  <a:cubicBezTo>
                    <a:pt x="4015001" y="3127"/>
                    <a:pt x="4098609" y="9047"/>
                    <a:pt x="4177190" y="18572"/>
                  </a:cubicBezTo>
                  <a:cubicBezTo>
                    <a:pt x="4805840" y="94772"/>
                    <a:pt x="5510690" y="579489"/>
                    <a:pt x="5675790" y="1009172"/>
                  </a:cubicBezTo>
                  <a:cubicBezTo>
                    <a:pt x="5840890" y="1438855"/>
                    <a:pt x="4655557" y="2215672"/>
                    <a:pt x="5167790" y="2596672"/>
                  </a:cubicBezTo>
                  <a:cubicBezTo>
                    <a:pt x="5680023" y="2977672"/>
                    <a:pt x="8002007" y="2840089"/>
                    <a:pt x="8749190" y="3295172"/>
                  </a:cubicBezTo>
                  <a:cubicBezTo>
                    <a:pt x="9496373" y="3750255"/>
                    <a:pt x="10076340" y="4992739"/>
                    <a:pt x="9650890" y="5327172"/>
                  </a:cubicBezTo>
                  <a:cubicBezTo>
                    <a:pt x="9225440" y="5661605"/>
                    <a:pt x="7333140" y="5231922"/>
                    <a:pt x="6196490" y="5301772"/>
                  </a:cubicBezTo>
                  <a:cubicBezTo>
                    <a:pt x="5059840" y="5371622"/>
                    <a:pt x="3396140" y="6063772"/>
                    <a:pt x="2830990" y="5746272"/>
                  </a:cubicBezTo>
                  <a:cubicBezTo>
                    <a:pt x="2265840" y="5428772"/>
                    <a:pt x="3275490" y="3896305"/>
                    <a:pt x="2805590" y="3396772"/>
                  </a:cubicBezTo>
                  <a:cubicBezTo>
                    <a:pt x="2335690" y="2897239"/>
                    <a:pt x="161873" y="3216855"/>
                    <a:pt x="11590" y="2749072"/>
                  </a:cubicBezTo>
                  <a:cubicBezTo>
                    <a:pt x="-138693" y="2281289"/>
                    <a:pt x="1209623" y="1007055"/>
                    <a:pt x="1903890" y="551972"/>
                  </a:cubicBezTo>
                  <a:cubicBezTo>
                    <a:pt x="2511374" y="153774"/>
                    <a:pt x="3314946" y="-14302"/>
                    <a:pt x="3927494" y="948"/>
                  </a:cubicBezTo>
                  <a:close/>
                </a:path>
              </a:pathLst>
            </a:custGeom>
            <a:solidFill>
              <a:schemeClr val="tx1"/>
            </a:solidFill>
            <a:ln w="254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02040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89F179D-1D4B-7D09-93F7-7B971F419AC2}"/>
              </a:ext>
            </a:extLst>
          </p:cNvPr>
          <p:cNvSpPr/>
          <p:nvPr/>
        </p:nvSpPr>
        <p:spPr>
          <a:xfrm>
            <a:off x="3515860" y="1316616"/>
            <a:ext cx="5160279" cy="3505423"/>
          </a:xfrm>
          <a:custGeom>
            <a:avLst/>
            <a:gdLst>
              <a:gd name="connsiteX0" fmla="*/ 1541625 w 5160279"/>
              <a:gd name="connsiteY0" fmla="*/ 175301 h 3505423"/>
              <a:gd name="connsiteX1" fmla="*/ 3505179 w 5160279"/>
              <a:gd name="connsiteY1" fmla="*/ 107924 h 3505423"/>
              <a:gd name="connsiteX2" fmla="*/ 3197170 w 5160279"/>
              <a:gd name="connsiteY2" fmla="*/ 1465086 h 3505423"/>
              <a:gd name="connsiteX3" fmla="*/ 4563958 w 5160279"/>
              <a:gd name="connsiteY3" fmla="*/ 1792345 h 3505423"/>
              <a:gd name="connsiteX4" fmla="*/ 5102972 w 5160279"/>
              <a:gd name="connsiteY4" fmla="*/ 3245760 h 3505423"/>
              <a:gd name="connsiteX5" fmla="*/ 3274172 w 5160279"/>
              <a:gd name="connsiteY5" fmla="*/ 3361263 h 3505423"/>
              <a:gd name="connsiteX6" fmla="*/ 1570501 w 5160279"/>
              <a:gd name="connsiteY6" fmla="*/ 1724968 h 3505423"/>
              <a:gd name="connsiteX7" fmla="*/ 492471 w 5160279"/>
              <a:gd name="connsiteY7" fmla="*/ 2610492 h 3505423"/>
              <a:gd name="connsiteX8" fmla="*/ 20833 w 5160279"/>
              <a:gd name="connsiteY8" fmla="*/ 1060825 h 3505423"/>
              <a:gd name="connsiteX9" fmla="*/ 1127739 w 5160279"/>
              <a:gd name="connsiteY9" fmla="*/ 897195 h 3505423"/>
              <a:gd name="connsiteX10" fmla="*/ 1541625 w 5160279"/>
              <a:gd name="connsiteY10" fmla="*/ 175301 h 350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60279" h="3505423">
                <a:moveTo>
                  <a:pt x="1541625" y="175301"/>
                </a:moveTo>
                <a:cubicBezTo>
                  <a:pt x="1937865" y="43756"/>
                  <a:pt x="3229255" y="-107040"/>
                  <a:pt x="3505179" y="107924"/>
                </a:cubicBezTo>
                <a:cubicBezTo>
                  <a:pt x="3781103" y="322888"/>
                  <a:pt x="3020707" y="1184349"/>
                  <a:pt x="3197170" y="1465086"/>
                </a:cubicBezTo>
                <a:cubicBezTo>
                  <a:pt x="3373633" y="1745823"/>
                  <a:pt x="4246324" y="1495566"/>
                  <a:pt x="4563958" y="1792345"/>
                </a:cubicBezTo>
                <a:cubicBezTo>
                  <a:pt x="4881592" y="2089124"/>
                  <a:pt x="5317936" y="2984274"/>
                  <a:pt x="5102972" y="3245760"/>
                </a:cubicBezTo>
                <a:cubicBezTo>
                  <a:pt x="4888008" y="3507246"/>
                  <a:pt x="3862917" y="3614728"/>
                  <a:pt x="3274172" y="3361263"/>
                </a:cubicBezTo>
                <a:cubicBezTo>
                  <a:pt x="2685427" y="3107798"/>
                  <a:pt x="2034118" y="1850096"/>
                  <a:pt x="1570501" y="1724968"/>
                </a:cubicBezTo>
                <a:cubicBezTo>
                  <a:pt x="1106884" y="1599840"/>
                  <a:pt x="750749" y="2721183"/>
                  <a:pt x="492471" y="2610492"/>
                </a:cubicBezTo>
                <a:cubicBezTo>
                  <a:pt x="234193" y="2499801"/>
                  <a:pt x="-85045" y="1346374"/>
                  <a:pt x="20833" y="1060825"/>
                </a:cubicBezTo>
                <a:cubicBezTo>
                  <a:pt x="126711" y="775276"/>
                  <a:pt x="875878" y="1039970"/>
                  <a:pt x="1127739" y="897195"/>
                </a:cubicBezTo>
                <a:cubicBezTo>
                  <a:pt x="1379600" y="754420"/>
                  <a:pt x="1145385" y="306846"/>
                  <a:pt x="1541625" y="175301"/>
                </a:cubicBezTo>
                <a:close/>
              </a:path>
            </a:pathLst>
          </a:cu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177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5A6BEA-924B-2E26-CC92-15F53E6042AF}"/>
              </a:ext>
            </a:extLst>
          </p:cNvPr>
          <p:cNvSpPr/>
          <p:nvPr/>
        </p:nvSpPr>
        <p:spPr>
          <a:xfrm>
            <a:off x="5337629" y="513443"/>
            <a:ext cx="3098800" cy="3467100"/>
          </a:xfrm>
          <a:prstGeom prst="roundRect">
            <a:avLst/>
          </a:prstGeom>
          <a:pattFill prst="plaid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99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B054A4-5BF4-0ADE-A6DC-6FD5936355E5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509C5-48A4-BE14-56FE-EF878ACA837A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35778FA1-FD33-D2C2-EFC2-AE10C331883C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3473B0C-1612-D933-BCDA-F5C17DBA228C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265C8-A1E8-5E5E-4D27-AF7E83A05F9C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5473E3E-5C45-9ACA-C098-BA2D8291D59B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ACEB26-A413-399B-0B09-DEFB0BD01D78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D50B25F-18DE-2C8C-E242-A224524FD9F6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A9D453-39BB-CE4E-F4F2-78D421B9B26F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45E9A9-E65B-020A-878E-5A8CFD1CF797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A04DBDA-E1F1-93A5-4F90-FBA095D00403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84E57C-CF0A-D0EA-D267-906FAA1D88AB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1A1220-B074-5FF4-6B4B-8E473BB3D7C4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227E182-D51B-8403-6523-5B37FBC85AD1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D4F5808C-03B2-DDA7-F0AF-3911ED1ACB3B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BEF665-5EE2-CB6A-2196-42FDA6349325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32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20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807</TotalTime>
  <Words>4</Words>
  <Application>Microsoft Office PowerPoint</Application>
  <PresentationFormat>Widescreen</PresentationFormat>
  <Paragraphs>4</Paragraphs>
  <Slides>23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jonathan sommerlund</cp:lastModifiedBy>
  <cp:revision>4</cp:revision>
  <dcterms:created xsi:type="dcterms:W3CDTF">2023-02-01T11:57:32Z</dcterms:created>
  <dcterms:modified xsi:type="dcterms:W3CDTF">2023-02-09T20:26:28Z</dcterms:modified>
</cp:coreProperties>
</file>