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7" r:id="rId19"/>
    <p:sldId id="273" r:id="rId20"/>
    <p:sldId id="278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905B20"/>
    <a:srgbClr val="DDA465"/>
    <a:srgbClr val="BC8326"/>
    <a:srgbClr val="D69936"/>
    <a:srgbClr val="D99953"/>
    <a:srgbClr val="B67228"/>
    <a:srgbClr val="FF0000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987" dt="2023-02-08T14:11:2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3305" autoAdjust="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delSld modSld modMainMaster">
      <pc:chgData name="Cathrine Duedahl-Olesen" userId="0f4ad920445e6980" providerId="LiveId" clId="{9BB04C64-65BF-4D03-BC82-A3C9E3A20544}" dt="2023-02-08T14:11:52.513" v="444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8T13:34:34.591" v="3989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8T13:34:34.591" v="3989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53.879" v="3458" actId="692"/>
        <pc:sldMkLst>
          <pc:docMk/>
          <pc:sldMk cId="3951111378" sldId="272"/>
        </pc:sldMkLst>
        <pc:spChg chg="add del mod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2" creationId="{4F3B42A9-F8E2-5905-E7CD-B412AAE259D7}"/>
          </ac:spMkLst>
        </pc:spChg>
        <pc:spChg chg="add del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3" creationId="{13275714-FBE7-E908-E781-A860675351DA}"/>
          </ac:spMkLst>
        </pc:spChg>
        <pc:spChg chg="del mod">
          <ac:chgData name="Cathrine Duedahl-Olesen" userId="0f4ad920445e6980" providerId="LiveId" clId="{9BB04C64-65BF-4D03-BC82-A3C9E3A20544}" dt="2023-02-08T11:41:17.906" v="3421" actId="478"/>
          <ac:spMkLst>
            <pc:docMk/>
            <pc:sldMk cId="3951111378" sldId="272"/>
            <ac:spMk id="4" creationId="{BB0093A3-AB6A-C5FC-D14A-E62829020319}"/>
          </ac:spMkLst>
        </pc:spChg>
        <pc:spChg chg="add del mod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5" creationId="{FEF7E338-741E-FBDA-4B26-C5D5E3D54FDF}"/>
          </ac:spMkLst>
        </pc:spChg>
        <pc:spChg chg="add del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6" creationId="{D1F4EE53-1091-743C-4C74-6BC4960F125B}"/>
          </ac:spMkLst>
        </pc:spChg>
        <pc:spChg chg="mod">
          <ac:chgData name="Cathrine Duedahl-Olesen" userId="0f4ad920445e6980" providerId="LiveId" clId="{9BB04C64-65BF-4D03-BC82-A3C9E3A20544}" dt="2023-02-08T12:03:53.879" v="3458" actId="692"/>
          <ac:spMkLst>
            <pc:docMk/>
            <pc:sldMk cId="3951111378" sldId="272"/>
            <ac:spMk id="7" creationId="{8068DF93-2611-94AC-1D88-A44F55BCCBAA}"/>
          </ac:spMkLst>
        </pc:spChg>
      </pc:sldChg>
      <pc:sldChg chg="addSp delSp modSp add del mod setBg">
        <pc:chgData name="Cathrine Duedahl-Olesen" userId="0f4ad920445e6980" providerId="LiveId" clId="{9BB04C64-65BF-4D03-BC82-A3C9E3A20544}" dt="2023-02-08T13:50:36.698" v="4166" actId="164"/>
        <pc:sldMkLst>
          <pc:docMk/>
          <pc:sldMk cId="2762466872" sldId="273"/>
        </pc:sldMkLst>
        <pc:spChg chg="add del mod">
          <ac:chgData name="Cathrine Duedahl-Olesen" userId="0f4ad920445e6980" providerId="LiveId" clId="{9BB04C64-65BF-4D03-BC82-A3C9E3A20544}" dt="2023-02-08T13:24:11.244" v="3943" actId="478"/>
          <ac:spMkLst>
            <pc:docMk/>
            <pc:sldMk cId="2762466872" sldId="273"/>
            <ac:spMk id="2" creationId="{98A08315-8DB9-88A8-EE3C-4698F9136713}"/>
          </ac:spMkLst>
        </pc:spChg>
        <pc:spChg chg="add del">
          <ac:chgData name="Cathrine Duedahl-Olesen" userId="0f4ad920445e6980" providerId="LiveId" clId="{9BB04C64-65BF-4D03-BC82-A3C9E3A20544}" dt="2023-02-08T12:07:37.642" v="3468" actId="478"/>
          <ac:spMkLst>
            <pc:docMk/>
            <pc:sldMk cId="2762466872" sldId="273"/>
            <ac:spMk id="3" creationId="{2B97F963-CECC-5E09-17B6-21ACDF0BE521}"/>
          </ac:spMkLst>
        </pc:spChg>
        <pc:spChg chg="add del mod">
          <ac:chgData name="Cathrine Duedahl-Olesen" userId="0f4ad920445e6980" providerId="LiveId" clId="{9BB04C64-65BF-4D03-BC82-A3C9E3A20544}" dt="2023-02-08T12:15:35.030" v="3524" actId="478"/>
          <ac:spMkLst>
            <pc:docMk/>
            <pc:sldMk cId="2762466872" sldId="273"/>
            <ac:spMk id="4" creationId="{A02BF816-6DDE-5B80-89C2-4045D914C9C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6" creationId="{643F76EB-1CC8-5C73-7297-B5E2465A4C72}"/>
          </ac:spMkLst>
        </pc:spChg>
        <pc:spChg chg="del mod">
          <ac:chgData name="Cathrine Duedahl-Olesen" userId="0f4ad920445e6980" providerId="LiveId" clId="{9BB04C64-65BF-4D03-BC82-A3C9E3A20544}" dt="2023-02-08T12:03:34.530" v="3455" actId="478"/>
          <ac:spMkLst>
            <pc:docMk/>
            <pc:sldMk cId="2762466872" sldId="273"/>
            <ac:spMk id="7" creationId="{8068DF93-2611-94AC-1D88-A44F55BCCBAA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8" creationId="{3E41734F-9110-00E0-66C1-16146D9D8D59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9" creationId="{F8755CD0-28F2-804F-CA8F-AC2AFE6D5EDF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0" creationId="{44DE1DCB-DBAD-77E2-8C5A-F22FEC5D38F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1" creationId="{F4F2DF5E-5094-56FE-F9B8-A690A5D7BD22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2" creationId="{6002700C-3A3D-DBAB-F274-B236D4BCE816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3" creationId="{ED4BE851-0DCC-4DF0-7465-73585320C36B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4" creationId="{B0564517-0703-EAB8-F55A-5E3118AA5680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5" creationId="{A68B43C0-0E6C-348B-C331-F233AB437BF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7" creationId="{8288F54B-79EF-20B6-FE78-314639B1E08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8" creationId="{BF9B5E46-9E2C-7006-CC92-379C4BFB54B5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9" creationId="{27EF4AF7-5BB6-3C04-DCFB-FDBFAD249AAD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0" creationId="{001A39D5-0FD6-5D68-EBB5-24065EA7CA83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1" creationId="{272FC0DF-A0EE-09C0-051C-11FB9A4B208A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2" creationId="{C76AFFE0-D689-E771-DC15-2BB742757E74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3" creationId="{3FBD6AE1-93FB-C6C2-6D90-183E549362CE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4" creationId="{540EBDE6-0321-F5BB-E5EE-3A515F23386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5" creationId="{EA4C0A63-3321-E483-F1D7-AE1ADC0C1269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7" creationId="{CA680B96-D89A-125E-C547-406C7D40203A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8" creationId="{F9B84FA7-0D8D-658E-1F17-7345F74C045E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9" creationId="{FF973A9D-074E-BFAC-3F55-22BF9F034E62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0" creationId="{FB846F58-6697-2C09-1D7A-81B0D8A76A3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1" creationId="{74FA012D-FB54-8D96-73B6-9BE193D6F69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2" creationId="{DEA6112A-B746-4F93-21A9-0082100C799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3" creationId="{6F6968F7-A8E3-4D5A-9D8E-344F8D2DC400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4" creationId="{0F524DBF-60AA-DFB8-88F2-0B1F4605CDD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5" creationId="{DD7800DC-961C-10DE-FF28-89E6BD7BB1CF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7" creationId="{4F8FCC0D-BB13-AF2E-D136-DFBC8FFBFFC4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8" creationId="{C1681D49-7877-CE3A-4F16-A87DC9930463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9" creationId="{A2868DB4-DD98-7965-AC53-153E61782FF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0" creationId="{4F136DF9-D853-A563-262B-DEB634886F9E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1" creationId="{5183A575-8EFC-4BC0-6C80-05D50B44C22B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2" creationId="{2B81C0F8-D7D7-0A5D-E186-FA93DC283B45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3" creationId="{2F24B08C-AAB4-CBFD-73FF-DFC050B81F0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4" creationId="{AC689C0F-A8BA-091D-ADBB-24E03C7F65B0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6" creationId="{36B1C280-1239-A9AA-DA4D-76C0133BEC04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7" creationId="{BEB6EFF6-0D61-344D-A588-B42BB857183B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8" creationId="{305F0F58-139A-2438-E9A8-C480A7DAE3BD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9" creationId="{B1AFD282-2CE3-A85E-6A36-9784DA93816E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0" creationId="{70C8B6BA-D9F1-72DE-1DBD-1A63F9F5CBB1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1" creationId="{F0D60AF9-AD47-9AB1-E8EE-B4428A091625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2" creationId="{21EF6D6D-1EC0-2BC6-E065-FBB5A096DD49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3" creationId="{D25BC4E0-1CCE-D917-0834-C26FC23A37C2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5" creationId="{2B7B57C0-3413-624D-0C7A-2579147FF153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6" creationId="{5E90FD7E-A23A-07C1-8D34-4DEB6CDA4CF6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7" creationId="{BFE15B40-8491-EDB9-5CF9-C9FEDE42AFAC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8" creationId="{5A032FBA-9B34-EDB6-066C-84FA8569F570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9" creationId="{67AC9271-A2B4-D9D9-4F74-FB5758BF559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0" creationId="{D2332B57-4C98-821B-8312-EB9302473ED4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1" creationId="{CA21EDCA-7D7C-C189-5AF0-F30E128979E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2" creationId="{FD0E92DE-812E-852C-F829-EBCEB76FE0DB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4" creationId="{297D361B-47A0-12A7-4CC1-067ED7E17EB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5" creationId="{D6622346-10E2-C6AB-8D3B-E27555B34C6F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6" creationId="{4962ED27-1141-6C61-5F21-917DF538D5C0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7" creationId="{5DDDED4B-4027-EABF-4443-8DFC5531FC04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8" creationId="{ACC8BAB3-CE09-29F0-BAF6-EB36CFBBCEBE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9" creationId="{6E6A9DE6-8957-515B-B171-BCE5713E37CD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0" creationId="{1BDD2AB6-4F28-F61E-A7CB-1748AB52CBC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1" creationId="{DF74EE7C-CD9E-49A9-10F4-38614F98E29D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3" creationId="{FCD49AA3-5498-3281-CA7C-DD13D9FE8D97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4" creationId="{E6FC6093-AE41-1854-B7AE-CD4FAF11E318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5" creationId="{E6010324-C501-BC1D-E0BC-AA2CE056888E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6" creationId="{FA2E72AB-78A3-6DA2-84B9-78D3D4923655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7" creationId="{FD120EC6-1B00-B4BA-5BD9-963C3D8E49AA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8" creationId="{ECCB6440-F3D7-50F7-989B-3B73C01ACF6C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9" creationId="{EB827B9A-E325-6AE4-60F7-6DEE6B165C31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80" creationId="{C07FBB4D-C503-DF0F-46ED-3C8869B7F8A7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2" creationId="{17F26B44-3411-39AF-3869-7DC54E0B757B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3" creationId="{062EC938-7FF7-CAC9-8407-5CA98189D78C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4" creationId="{E7B3BA96-8DBC-CF89-7F50-63B98D1E377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5" creationId="{5B0761DE-5C61-D476-6340-97266808EC6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6" creationId="{F0FFFD13-45D7-71CE-0C00-1F7ED5DE23AF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7" creationId="{C52E9573-73C1-8DB0-F249-0708195D6DD2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8" creationId="{DB6106FB-FF97-E0C9-EC7C-B903FBDE453E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9" creationId="{EA825FFC-8A9A-08AE-DC0E-76EC7BB5DB5A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1" creationId="{BFBAB2CE-3AD2-1E9E-1FC6-493558724EC4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2" creationId="{6CB4CDDA-9DC0-9337-CCDF-08F2515EAC0B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3" creationId="{CC439CDC-364D-37F7-E940-3C836A143D37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4" creationId="{454121F0-AE54-7B14-DDCF-7929ECAC142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5" creationId="{652C5669-3ACB-AF56-86CA-020629E3E2C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6" creationId="{B8917E2C-3D88-DFCF-09B1-CBE8476CBE6C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7" creationId="{8463AADC-FBB8-252B-5649-44DE521E48A8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8" creationId="{77C3AF30-60F6-3DAF-C12B-64D0A1FC1F05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0" creationId="{90F87788-943E-D30F-EC9E-1D4DD50185B1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1" creationId="{EF20AE77-BC1B-01B1-0BA2-073B9B3AE50D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2" creationId="{4B24074D-BB4A-10FE-F753-26CFDD382BD6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3" creationId="{3162BDDF-229E-0290-15D4-A11015ADF363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4" creationId="{7F0A85FF-298D-16AE-6333-7F383FFBE338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5" creationId="{53F328CE-3500-0050-F39C-1EDCDFFCBF10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6" creationId="{954EC524-72C8-4DDA-AE43-7B4877C6C464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7" creationId="{B22B03E1-CAF7-76F1-2CCE-5687680A1C01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09" creationId="{A7512E60-7676-64F5-71AA-7CE154320905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0" creationId="{DAB7F507-2B72-C358-17C4-095300D9685B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1" creationId="{B1C25B05-CC63-C821-F3A9-E29C3FEE00F8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2" creationId="{E40D3C27-4E6D-05EA-268B-0E99F017E400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3" creationId="{2B458245-CF3D-C05A-B07A-49F50FF0B79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4" creationId="{AE256CEB-388A-2670-8F10-73B673721F1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5" creationId="{5AA4D3ED-B624-6166-6771-FDB4B83DD53F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6" creationId="{AA8CF80D-0845-CAA9-F936-E8BF067312D1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18" creationId="{E6806170-1823-B004-D3EC-79E2BE3CF31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0" creationId="{6377179F-E3FB-7551-86E2-27836BB0918E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1" creationId="{F139D5DF-196C-525A-4B93-BED435A66115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2" creationId="{A943AA96-890E-AAC9-BCC3-3E9DE3F9C640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3" creationId="{3E66799B-CEBD-5920-F9C6-6BCE325DFBD2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4" creationId="{8CB0D1CB-2C84-23DB-FDB1-977889EE7B9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5" creationId="{21125BE3-0A21-F2BB-2A19-35676A45319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6" creationId="{EDA194DC-44E1-D529-2BBC-3EBAB65696D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7" creationId="{CE3D74BE-D9CB-A365-2E73-6AF058744F35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29" creationId="{ADC89586-7A21-0EDC-06C7-06DDEBDCBF2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1" creationId="{193AC547-31AD-03E6-20BA-42775159685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2" creationId="{78125607-C1C9-50E6-D1CA-0B6F4686427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3" creationId="{3C5ACAC8-C833-9155-38D4-F48D5E3AE2B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4" creationId="{C6D59DAC-48DD-7A64-3877-E2903045E263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5" creationId="{7D8B812C-4DE5-79A1-0E66-8C1A22F4D574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6" creationId="{A323E5AE-C3E4-2765-31BA-70F70D62465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7" creationId="{020CC056-54B2-EDFF-0A1F-15F884E2B84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8" creationId="{AA598A15-2A12-0916-1763-51741608378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0" creationId="{EDE15C72-4C1E-877E-877F-8B02767BF35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2" creationId="{8CAB3509-C14F-2AE6-1BC9-1329364DA2C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3" creationId="{9567CE62-E41E-A133-D830-4E5C254C5F07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4" creationId="{85D84D24-6860-8EBB-6736-BFCCB6FF3F4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5" creationId="{CD1B2265-0EC0-0226-9E7E-A7A497762DEB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6" creationId="{7F541680-1EA3-2E98-B545-6078CDEB5F2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7" creationId="{ABD083B6-9C04-2015-68E7-945C1BC66878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8" creationId="{C4C74960-B950-0BD1-3AE6-2E91AB6A286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9" creationId="{7C5C3149-E825-A03B-9E55-C8E7F212F97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1" creationId="{FAA020C6-1119-A6A8-32AE-9C8394523DE9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3" creationId="{C9253553-00A8-E27B-B14B-2FB3627B355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4" creationId="{A85C6D2B-D65F-260F-B376-5E8DD57723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5" creationId="{E58ECB8B-1F3B-584B-66AA-F377BDB49586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6" creationId="{4C860491-B888-2638-1816-BE048C981824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7" creationId="{A99C883E-FF2B-832A-5356-AC6E24852C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8" creationId="{D0E8F02E-6EAB-0953-D9D3-CFBD9A2310B8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9" creationId="{2016C83E-E934-D5F7-58C8-D09AA47AA2F2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60" creationId="{F83A6927-509C-32EA-DC66-6A4733EBEDB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2" creationId="{7A3E47EB-2E7D-DD2B-978A-6A094FF55D92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4" creationId="{D06874F9-53CD-5EF3-8B14-D4A810C808CF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5" creationId="{369E91F5-9908-2151-92EE-BD4B6412B3D9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6" creationId="{0CF3F21F-FF46-0A7B-A9D8-AA3D89E4354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7" creationId="{62DED6EF-368A-2ADF-C8A3-C91C412E5FA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8" creationId="{467FBBEC-AAFF-4FAE-3B38-068E4BA36E9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9" creationId="{FA5952FC-2BF4-FCD6-4BB8-12339F3D2B18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0" creationId="{6582AF09-DD12-8069-BFDF-AEC98F0A1EF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1" creationId="{7D19AD52-DE73-A46F-3984-95ECD6D26446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3" creationId="{71B585B6-E405-B5AD-6277-2E9C0227C12E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5" creationId="{417FB60B-C566-C459-9756-F13DA0BA41D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6" creationId="{B02AEC25-90D7-43D8-A2A4-21F0AB4F091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7" creationId="{166EEA31-7DE5-C1C9-785B-32B6923D0C2C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8" creationId="{25BF4DB6-21BB-078C-5957-417D045F718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9" creationId="{D3D6F261-B883-EA4E-CD03-23F95351FA78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0" creationId="{F5FB30C3-DD5C-CFC0-5C8C-DD2456F59F14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1" creationId="{27F789E3-C80C-0667-06AB-C42C337C569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2" creationId="{4809F868-9ABC-9170-90B8-89743156BED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4" creationId="{AC671DF4-329B-9280-7E1F-0053121ECCC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6" creationId="{D673F441-FCA4-33A3-B9E2-C8866CE8F614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7" creationId="{1FE4467D-817D-A856-DFDC-A7B2CBD2CEBA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8" creationId="{2C7AC873-F00E-A150-9BAD-51E7B9FFB51F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9" creationId="{8D67C976-ACCD-7732-020B-B181F76FBD38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0" creationId="{0977FA40-BD7B-C343-7A80-250811C76CA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1" creationId="{FFE50B1A-7205-7C0F-F34C-2B532747724E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2" creationId="{A4091C0C-1946-1564-D7E6-BDAE14448F5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3" creationId="{D193E526-C358-9463-78A1-AFEF86D72E2F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5" creationId="{4ABF4732-DC4F-4B72-BA43-8AAE72905C7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7" creationId="{9DD6771B-E140-B26B-E4A5-4BB84ABDFB3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8" creationId="{EF8D9C8E-50EB-F2B6-3E2E-1C45FBB6FD9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9" creationId="{732F6A4A-13E0-47DE-D9B8-0F5AA799B046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0" creationId="{5D249BA0-F714-20B0-6F9D-3D5658E9A85A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1" creationId="{55DA545C-F37A-16EB-CF06-596D20F5C80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2" creationId="{1B572979-B9F7-349B-2B3C-8D9B65829D3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3" creationId="{DA30B242-1E19-C5C2-7EAD-D8327EC6F79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4" creationId="{D5D296EA-E95C-3C8C-7020-C4DC7AE4AFF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6" creationId="{DFD33F31-D9E3-6FE1-26D9-35484944371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8" creationId="{33F080A6-24C4-7B8C-8862-26A1841C8F59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9" creationId="{45B47E1B-B064-E066-C6F9-AE7FB4AF9F8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0" creationId="{13988A69-132A-FA26-B87B-E52D7A0C9B7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1" creationId="{7922FFDF-7955-EA26-8FCD-9B369A70F4B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2" creationId="{C9FE075C-4298-9624-90C0-721ADE4BB7F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3" creationId="{5BC4AFCF-A8ED-866C-89ED-12017AB477E3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4" creationId="{98A181DF-A401-C9E3-B03E-8E04F5D4BFBA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5" creationId="{FC8B3E89-D057-FACD-9FC3-2CFA42AB206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7" creationId="{3C6B5383-00BB-56B6-FE87-E20A00C13E14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9" creationId="{8C43077A-7B21-7903-5C46-664EDB8243C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0" creationId="{C6005D1D-F8D3-420D-2831-14AA465F8958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1" creationId="{F79C3D48-3D34-184A-51D3-8BD5A9DD6E0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2" creationId="{EA6CA01E-7A7F-9958-D719-3CB2D9555600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3" creationId="{7A49E5AF-811E-A8FD-416A-63E04A21622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4" creationId="{1A66D171-1550-0DAC-59BA-E5E4FCC646E3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5" creationId="{0A9A0CCD-2F87-A7AB-2F59-C43E163703E1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6" creationId="{C864A20A-6549-A69D-840C-7320504B812D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28" creationId="{CB8EDE2F-6D21-6160-3AB6-906C586B1787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0" creationId="{1963B375-0A11-E0FD-4E59-E97BF3643C22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1" creationId="{78BC45CC-850F-EF35-92FA-493A01B6E6E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2" creationId="{827A89BE-F706-5A2D-8FD0-0F603D36741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3" creationId="{07CD9318-3FD5-8658-3BCC-CA1247E341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4" creationId="{B89C4F98-9328-2B58-AF16-69F2591A320F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5" creationId="{3445AAF4-B8B0-77F4-0E88-E180C5062A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6" creationId="{57BD7B98-57F3-B243-838C-00A952532C03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7" creationId="{8BB5C317-9E4D-5C28-7B70-90398158959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39" creationId="{BAE0E7FC-DE31-8E61-D7E2-B3CCC3FBA68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1" creationId="{3F81C237-8C1E-B1DD-69AF-D55C907785E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2" creationId="{6BFD73A9-364B-3E32-76FE-674421FE322C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3" creationId="{654E10F9-AC5C-316D-7C68-1816A782E498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4" creationId="{8F652032-CE8E-B5A1-0574-FA649D8A4090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5" creationId="{14E6139F-0E43-5D98-4904-F5C0BB888C7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6" creationId="{1EB01C66-B15B-67FE-AC56-6A68FB6E26B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7" creationId="{4C47DADB-AC41-046A-B8DA-762E2F2A8AB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8" creationId="{492E07F9-7EEB-98E6-C2B7-525D2C446AB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0" creationId="{86BD3C76-CD2E-D46C-485D-F3D1D274A533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2" creationId="{CD8F9EDD-4336-5F07-FF25-2A00757E9C3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3" creationId="{6F7090C5-0E21-EB30-F123-B7CDB5A46231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4" creationId="{33CF0D42-A5DC-7EA4-DDE7-6C160C00DE18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5" creationId="{35C78E50-19B4-EE35-4A07-F715BD45AF3C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6" creationId="{A449F32C-297F-12BB-DE77-86BDDE3ABE1D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7" creationId="{38FD62DC-57C1-0861-6C72-59D699A081C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8" creationId="{45BDECC1-819D-405A-F606-0B1A1D3B9F2E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9" creationId="{D32DD773-9AE9-5AD5-3073-62AD1F143FD2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1" creationId="{4B0A0476-550B-3281-F291-339E6407AE9F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3" creationId="{28A3D0B5-E155-5500-171C-05CA385F4476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4" creationId="{93B1AE8C-3E2A-E8B9-35D8-7C7CAD3ABC0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5" creationId="{6923ECF9-007D-B7D4-6E1E-CF4231B7688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6" creationId="{52490D47-8C90-1CBF-E8F2-5F484A18EABB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7" creationId="{D3F985E9-E255-A77C-6A5D-D42A1CFE5A7E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8" creationId="{C3687809-E21A-5E7C-17D2-CD8D84912B9A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9" creationId="{31BDE2E1-14FE-DD8B-6A77-303DA09B8507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70" creationId="{495C7795-8867-4DA1-F610-E37547FA1CD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2" creationId="{BDDD811F-FC5E-C61D-CA48-70592859760B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4" creationId="{823492C9-BBC1-D261-3A5E-305E2FC2C50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5" creationId="{C9A21554-5E7E-DDC7-9A75-A2BD12E2B02A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6" creationId="{BDFEC3FF-7F24-CAA3-1D7C-E92B2EBD0615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7" creationId="{987770F9-498A-751A-F6E3-43289B926063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8" creationId="{500CEAF7-9884-7F11-F2AA-64B8E86EAA06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9" creationId="{FB369D7F-13CC-EE9C-9BEC-7F53456C5264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0" creationId="{E691E020-453B-D31A-90A1-298261F2C1BC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1" creationId="{C8C871AC-0645-2AD9-8E4A-95618750BFF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3" creationId="{FFF842C4-B577-0AEC-9B67-5B6762223DD3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5" creationId="{F541F784-0CEF-EEA8-08C9-2D92E145ACB2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6" creationId="{38FC07D4-1437-4565-607D-13E3F46B91AE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7" creationId="{FBE2D37C-7385-DCBE-8287-AA34288A0CC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8" creationId="{80CF0FBB-0D1C-97E6-C506-5AA655723E8C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9" creationId="{E30BC3F0-5DC3-DFD6-2EB3-9FF5FDDDB554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0" creationId="{3AF0A262-536B-A1A2-8F79-ADA6EDBD298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1" creationId="{FF21F461-A399-D7F8-3A8C-2E5C45813D17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2" creationId="{86A1C78C-4598-29E6-918D-BD1B3C2CF7C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4" creationId="{9B9A4347-A718-4711-798F-DFD8E0BFCA4E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6" creationId="{8293CE03-56B4-E4E1-9353-368613F05960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7" creationId="{F2AD3E6D-6A33-A429-7EEF-692F24E28069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8" creationId="{A418C8CB-35AE-EE7C-A4B9-940B0582C6A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9" creationId="{10E7AE4D-06E0-9CAD-D5AA-E7E24E0B170B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0" creationId="{6ADB7E64-3272-852A-5A83-AF42183EFE9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1" creationId="{73B55FBA-D0C5-00B8-4328-C638DE7D0C8C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2" creationId="{70005467-0C55-BC42-A0A3-6018038F0B8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3" creationId="{4108C807-7101-DE99-32E9-EF21EDE7254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5" creationId="{44A5ABF3-3B10-2F18-40DF-8E507BF31DAE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7" creationId="{F2488D4B-7542-72BD-8F42-0F9B86398B07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8" creationId="{A498AE41-1324-2A28-1545-7DCD768CC226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9" creationId="{60B58099-2BAB-ACF3-B5C2-9E1B3132CACD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0" creationId="{A733C660-C53E-7E7D-4FF3-8C6E51037AB0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1" creationId="{5F65E549-344B-4D7C-122F-32B89F011FBB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2" creationId="{1E3A123B-6DCB-CCEC-C99A-F3CEE6CE3AF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3" creationId="{E58AD63F-414A-F53F-4410-7F6DA5876DD8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4" creationId="{D3AB03EB-3698-64BD-DFB4-066F22043E2A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7" creationId="{3814E2C7-BE4C-5F32-AC1B-C9A673030528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8" creationId="{A18107AB-6373-ED02-5391-06249DF48819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9" creationId="{316BEDB2-53FE-E8CD-DB02-E22783C64D15}"/>
          </ac:spMkLst>
        </pc:spChg>
        <pc:spChg chg="add del mod">
          <ac:chgData name="Cathrine Duedahl-Olesen" userId="0f4ad920445e6980" providerId="LiveId" clId="{9BB04C64-65BF-4D03-BC82-A3C9E3A20544}" dt="2023-02-08T13:50:23.411" v="4165" actId="478"/>
          <ac:spMkLst>
            <pc:docMk/>
            <pc:sldMk cId="2762466872" sldId="273"/>
            <ac:spMk id="320" creationId="{2B92321D-572B-ED19-DC63-424CD5AC453F}"/>
          </ac:spMkLst>
        </pc:s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5" creationId="{3548C811-1CDD-3E68-7262-BCB133AF1B78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16" creationId="{59B25E00-15D1-C6D7-E8D0-2832D3EA4F8C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26" creationId="{912CF2EE-612E-3AA4-9023-31BD794D7829}"/>
          </ac:grpSpMkLst>
        </pc:grpChg>
        <pc:grpChg chg="add del mod">
          <ac:chgData name="Cathrine Duedahl-Olesen" userId="0f4ad920445e6980" providerId="LiveId" clId="{9BB04C64-65BF-4D03-BC82-A3C9E3A20544}" dt="2023-02-08T12:43:26.245" v="3738"/>
          <ac:grpSpMkLst>
            <pc:docMk/>
            <pc:sldMk cId="2762466872" sldId="273"/>
            <ac:grpSpMk id="36" creationId="{5342B292-FFA7-8CF3-7B31-EE2B1A7CE44E}"/>
          </ac:grpSpMkLst>
        </pc:grpChg>
        <pc:grpChg chg="add del mod">
          <ac:chgData name="Cathrine Duedahl-Olesen" userId="0f4ad920445e6980" providerId="LiveId" clId="{9BB04C64-65BF-4D03-BC82-A3C9E3A20544}" dt="2023-02-08T12:43:25.438" v="3736"/>
          <ac:grpSpMkLst>
            <pc:docMk/>
            <pc:sldMk cId="2762466872" sldId="273"/>
            <ac:grpSpMk id="45" creationId="{D4F89EB2-2A69-7FE8-7EC5-E716F0552F48}"/>
          </ac:grpSpMkLst>
        </pc:grpChg>
        <pc:grpChg chg="add del mod">
          <ac:chgData name="Cathrine Duedahl-Olesen" userId="0f4ad920445e6980" providerId="LiveId" clId="{9BB04C64-65BF-4D03-BC82-A3C9E3A20544}" dt="2023-02-08T12:43:24.447" v="3734"/>
          <ac:grpSpMkLst>
            <pc:docMk/>
            <pc:sldMk cId="2762466872" sldId="273"/>
            <ac:grpSpMk id="54" creationId="{786B0C94-B300-6DE3-00D1-7A7F1503E9F0}"/>
          </ac:grpSpMkLst>
        </pc:grpChg>
        <pc:grpChg chg="add del mod">
          <ac:chgData name="Cathrine Duedahl-Olesen" userId="0f4ad920445e6980" providerId="LiveId" clId="{9BB04C64-65BF-4D03-BC82-A3C9E3A20544}" dt="2023-02-08T12:48:56.033" v="3806" actId="478"/>
          <ac:grpSpMkLst>
            <pc:docMk/>
            <pc:sldMk cId="2762466872" sldId="273"/>
            <ac:grpSpMk id="63" creationId="{CF630A26-33D7-978C-E4FB-D60E17D22EFD}"/>
          </ac:grpSpMkLst>
        </pc:grpChg>
        <pc:grpChg chg="add del mod">
          <ac:chgData name="Cathrine Duedahl-Olesen" userId="0f4ad920445e6980" providerId="LiveId" clId="{9BB04C64-65BF-4D03-BC82-A3C9E3A20544}" dt="2023-02-08T12:47:11.824" v="3788"/>
          <ac:grpSpMkLst>
            <pc:docMk/>
            <pc:sldMk cId="2762466872" sldId="273"/>
            <ac:grpSpMk id="72" creationId="{2FDDEA3F-2F63-6C07-CAD3-82BEA128E567}"/>
          </ac:grpSpMkLst>
        </pc:grpChg>
        <pc:grpChg chg="add del mod">
          <ac:chgData name="Cathrine Duedahl-Olesen" userId="0f4ad920445e6980" providerId="LiveId" clId="{9BB04C64-65BF-4D03-BC82-A3C9E3A20544}" dt="2023-02-08T12:47:11.431" v="3787"/>
          <ac:grpSpMkLst>
            <pc:docMk/>
            <pc:sldMk cId="2762466872" sldId="273"/>
            <ac:grpSpMk id="81" creationId="{F8421123-7FBA-F521-791B-3FE891D24142}"/>
          </ac:grpSpMkLst>
        </pc:grpChg>
        <pc:grpChg chg="add del mod">
          <ac:chgData name="Cathrine Duedahl-Olesen" userId="0f4ad920445e6980" providerId="LiveId" clId="{9BB04C64-65BF-4D03-BC82-A3C9E3A20544}" dt="2023-02-08T12:47:10.968" v="3786"/>
          <ac:grpSpMkLst>
            <pc:docMk/>
            <pc:sldMk cId="2762466872" sldId="273"/>
            <ac:grpSpMk id="90" creationId="{D8044BAA-E7EA-9D7F-E323-38BCA522BE5D}"/>
          </ac:grpSpMkLst>
        </pc:grpChg>
        <pc:grpChg chg="add del mod">
          <ac:chgData name="Cathrine Duedahl-Olesen" userId="0f4ad920445e6980" providerId="LiveId" clId="{9BB04C64-65BF-4D03-BC82-A3C9E3A20544}" dt="2023-02-08T12:47:07.972" v="3778"/>
          <ac:grpSpMkLst>
            <pc:docMk/>
            <pc:sldMk cId="2762466872" sldId="273"/>
            <ac:grpSpMk id="99" creationId="{0BF2DD66-3F1B-B53C-5EF7-D25F70BCBE7A}"/>
          </ac:grpSpMkLst>
        </pc:grpChg>
        <pc:grpChg chg="add del mod">
          <ac:chgData name="Cathrine Duedahl-Olesen" userId="0f4ad920445e6980" providerId="LiveId" clId="{9BB04C64-65BF-4D03-BC82-A3C9E3A20544}" dt="2023-02-08T12:47:07.771" v="3777"/>
          <ac:grpSpMkLst>
            <pc:docMk/>
            <pc:sldMk cId="2762466872" sldId="273"/>
            <ac:grpSpMk id="108" creationId="{682747AF-292B-084C-3991-46B0A24114B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17" creationId="{DB266007-AA5A-25E8-FB88-829B12E79D15}"/>
          </ac:grpSpMkLst>
        </pc:grpChg>
        <pc:grpChg chg="mod">
          <ac:chgData name="Cathrine Duedahl-Olesen" userId="0f4ad920445e6980" providerId="LiveId" clId="{9BB04C64-65BF-4D03-BC82-A3C9E3A20544}" dt="2023-02-08T12:48:56.929" v="3807"/>
          <ac:grpSpMkLst>
            <pc:docMk/>
            <pc:sldMk cId="2762466872" sldId="273"/>
            <ac:grpSpMk id="119" creationId="{CA7BE6CA-2A1D-8AF5-AACB-F6D242CD1A03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28" creationId="{EDB7D584-A59F-FA7E-091D-4BE300CB279A}"/>
          </ac:grpSpMkLst>
        </pc:grpChg>
        <pc:grpChg chg="mod">
          <ac:chgData name="Cathrine Duedahl-Olesen" userId="0f4ad920445e6980" providerId="LiveId" clId="{9BB04C64-65BF-4D03-BC82-A3C9E3A20544}" dt="2023-02-08T12:48:57.589" v="3808"/>
          <ac:grpSpMkLst>
            <pc:docMk/>
            <pc:sldMk cId="2762466872" sldId="273"/>
            <ac:grpSpMk id="130" creationId="{D39A3340-D38B-3747-AC9F-369503297D9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39" creationId="{F0861630-7D12-4225-0A74-615B9336AFD4}"/>
          </ac:grpSpMkLst>
        </pc:grpChg>
        <pc:grpChg chg="mod">
          <ac:chgData name="Cathrine Duedahl-Olesen" userId="0f4ad920445e6980" providerId="LiveId" clId="{9BB04C64-65BF-4D03-BC82-A3C9E3A20544}" dt="2023-02-08T12:48:58.017" v="3809"/>
          <ac:grpSpMkLst>
            <pc:docMk/>
            <pc:sldMk cId="2762466872" sldId="273"/>
            <ac:grpSpMk id="141" creationId="{12D46241-0829-8550-F55D-EFEC56AF2DD1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50" creationId="{E43A4E8F-44B0-8616-4446-34845145AD26}"/>
          </ac:grpSpMkLst>
        </pc:grpChg>
        <pc:grpChg chg="mod">
          <ac:chgData name="Cathrine Duedahl-Olesen" userId="0f4ad920445e6980" providerId="LiveId" clId="{9BB04C64-65BF-4D03-BC82-A3C9E3A20544}" dt="2023-02-08T12:50:58.118" v="3813"/>
          <ac:grpSpMkLst>
            <pc:docMk/>
            <pc:sldMk cId="2762466872" sldId="273"/>
            <ac:grpSpMk id="152" creationId="{BC285484-F6D8-A573-7EBE-40D29BFE6BE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61" creationId="{F55AB34B-A486-E79A-0825-9534E6F39154}"/>
          </ac:grpSpMkLst>
        </pc:grpChg>
        <pc:grpChg chg="mod">
          <ac:chgData name="Cathrine Duedahl-Olesen" userId="0f4ad920445e6980" providerId="LiveId" clId="{9BB04C64-65BF-4D03-BC82-A3C9E3A20544}" dt="2023-02-08T12:50:58.608" v="3814"/>
          <ac:grpSpMkLst>
            <pc:docMk/>
            <pc:sldMk cId="2762466872" sldId="273"/>
            <ac:grpSpMk id="163" creationId="{35A1139B-52E3-E64F-E311-C27967D2AE40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72" creationId="{100F7AA7-E867-70B7-9641-22522A5B2A3F}"/>
          </ac:grpSpMkLst>
        </pc:grpChg>
        <pc:grpChg chg="mod">
          <ac:chgData name="Cathrine Duedahl-Olesen" userId="0f4ad920445e6980" providerId="LiveId" clId="{9BB04C64-65BF-4D03-BC82-A3C9E3A20544}" dt="2023-02-08T12:50:58.910" v="3815"/>
          <ac:grpSpMkLst>
            <pc:docMk/>
            <pc:sldMk cId="2762466872" sldId="273"/>
            <ac:grpSpMk id="174" creationId="{D33572C2-93B7-CF6A-81F7-421883558418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83" creationId="{B5E57A6B-2527-EE1A-BEC0-BCE0689C6DD9}"/>
          </ac:grpSpMkLst>
        </pc:grpChg>
        <pc:grpChg chg="mod">
          <ac:chgData name="Cathrine Duedahl-Olesen" userId="0f4ad920445e6980" providerId="LiveId" clId="{9BB04C64-65BF-4D03-BC82-A3C9E3A20544}" dt="2023-02-08T12:51:36.647" v="3821"/>
          <ac:grpSpMkLst>
            <pc:docMk/>
            <pc:sldMk cId="2762466872" sldId="273"/>
            <ac:grpSpMk id="185" creationId="{1B52D65C-ED33-3F6A-B1F5-C707871ADDD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94" creationId="{9E487BE5-3686-B292-70E4-32E728AC2EF6}"/>
          </ac:grpSpMkLst>
        </pc:grpChg>
        <pc:grpChg chg="mod">
          <ac:chgData name="Cathrine Duedahl-Olesen" userId="0f4ad920445e6980" providerId="LiveId" clId="{9BB04C64-65BF-4D03-BC82-A3C9E3A20544}" dt="2023-02-08T12:51:36.985" v="3822"/>
          <ac:grpSpMkLst>
            <pc:docMk/>
            <pc:sldMk cId="2762466872" sldId="273"/>
            <ac:grpSpMk id="196" creationId="{2387667E-B347-FFBA-7EF2-74396FE8F714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05" creationId="{64CFAF79-4D59-F1C2-3C50-2B8E69050436}"/>
          </ac:grpSpMkLst>
        </pc:grpChg>
        <pc:grpChg chg="mod">
          <ac:chgData name="Cathrine Duedahl-Olesen" userId="0f4ad920445e6980" providerId="LiveId" clId="{9BB04C64-65BF-4D03-BC82-A3C9E3A20544}" dt="2023-02-08T12:51:37.182" v="3823"/>
          <ac:grpSpMkLst>
            <pc:docMk/>
            <pc:sldMk cId="2762466872" sldId="273"/>
            <ac:grpSpMk id="207" creationId="{02FCD69A-4669-5B16-5D37-2A16A3789A15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16" creationId="{1F9DEA7E-3DBD-45F4-5C3E-620B6AD4ABB3}"/>
          </ac:grpSpMkLst>
        </pc:grpChg>
        <pc:grpChg chg="mod">
          <ac:chgData name="Cathrine Duedahl-Olesen" userId="0f4ad920445e6980" providerId="LiveId" clId="{9BB04C64-65BF-4D03-BC82-A3C9E3A20544}" dt="2023-02-08T12:52:22.733" v="3829"/>
          <ac:grpSpMkLst>
            <pc:docMk/>
            <pc:sldMk cId="2762466872" sldId="273"/>
            <ac:grpSpMk id="218" creationId="{414B8FFF-0931-9A00-E8CE-DB7C79D02B2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27" creationId="{C98B5757-13D8-539D-6999-2A994D36E266}"/>
          </ac:grpSpMkLst>
        </pc:grpChg>
        <pc:grpChg chg="mod">
          <ac:chgData name="Cathrine Duedahl-Olesen" userId="0f4ad920445e6980" providerId="LiveId" clId="{9BB04C64-65BF-4D03-BC82-A3C9E3A20544}" dt="2023-02-08T12:52:23.025" v="3830"/>
          <ac:grpSpMkLst>
            <pc:docMk/>
            <pc:sldMk cId="2762466872" sldId="273"/>
            <ac:grpSpMk id="229" creationId="{E82348E8-D104-6D63-6A06-3076471E1C7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38" creationId="{B0A6278C-7CD5-342E-2636-FF5EF7B68649}"/>
          </ac:grpSpMkLst>
        </pc:grpChg>
        <pc:grpChg chg="mod">
          <ac:chgData name="Cathrine Duedahl-Olesen" userId="0f4ad920445e6980" providerId="LiveId" clId="{9BB04C64-65BF-4D03-BC82-A3C9E3A20544}" dt="2023-02-08T12:52:23.184" v="3831"/>
          <ac:grpSpMkLst>
            <pc:docMk/>
            <pc:sldMk cId="2762466872" sldId="273"/>
            <ac:grpSpMk id="240" creationId="{7ACC5C36-948D-9A06-DF46-649BD1DAB1DC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49" creationId="{307C4175-0149-5E4B-FFD3-6639CDE824DB}"/>
          </ac:grpSpMkLst>
        </pc:grpChg>
        <pc:grpChg chg="mod">
          <ac:chgData name="Cathrine Duedahl-Olesen" userId="0f4ad920445e6980" providerId="LiveId" clId="{9BB04C64-65BF-4D03-BC82-A3C9E3A20544}" dt="2023-02-08T12:52:59.613" v="3837"/>
          <ac:grpSpMkLst>
            <pc:docMk/>
            <pc:sldMk cId="2762466872" sldId="273"/>
            <ac:grpSpMk id="251" creationId="{A61248E1-64EF-97A3-6D33-D3F0A816EA5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60" creationId="{75FB92B1-0655-6A06-7944-59BFD96E19A9}"/>
          </ac:grpSpMkLst>
        </pc:grpChg>
        <pc:grpChg chg="mod">
          <ac:chgData name="Cathrine Duedahl-Olesen" userId="0f4ad920445e6980" providerId="LiveId" clId="{9BB04C64-65BF-4D03-BC82-A3C9E3A20544}" dt="2023-02-08T12:52:59.925" v="3838"/>
          <ac:grpSpMkLst>
            <pc:docMk/>
            <pc:sldMk cId="2762466872" sldId="273"/>
            <ac:grpSpMk id="262" creationId="{D6FB26B9-834D-47E2-92B4-EA63964963E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71" creationId="{D6AE3F48-1F39-5E6E-7956-8797DC0DCE5B}"/>
          </ac:grpSpMkLst>
        </pc:grpChg>
        <pc:grpChg chg="mod">
          <ac:chgData name="Cathrine Duedahl-Olesen" userId="0f4ad920445e6980" providerId="LiveId" clId="{9BB04C64-65BF-4D03-BC82-A3C9E3A20544}" dt="2023-02-08T12:53:01.907" v="3839"/>
          <ac:grpSpMkLst>
            <pc:docMk/>
            <pc:sldMk cId="2762466872" sldId="273"/>
            <ac:grpSpMk id="273" creationId="{283D3C05-9D27-F656-6F29-422C6FEA3BCA}"/>
          </ac:grpSpMkLst>
        </pc:grpChg>
        <pc:grpChg chg="add del mod">
          <ac:chgData name="Cathrine Duedahl-Olesen" userId="0f4ad920445e6980" providerId="LiveId" clId="{9BB04C64-65BF-4D03-BC82-A3C9E3A20544}" dt="2023-02-08T13:26:30.445" v="3962" actId="478"/>
          <ac:grpSpMkLst>
            <pc:docMk/>
            <pc:sldMk cId="2762466872" sldId="273"/>
            <ac:grpSpMk id="282" creationId="{270F2E76-D4BB-C3D0-9828-AB59D09B2190}"/>
          </ac:grpSpMkLst>
        </pc:grpChg>
        <pc:grpChg chg="mod">
          <ac:chgData name="Cathrine Duedahl-Olesen" userId="0f4ad920445e6980" providerId="LiveId" clId="{9BB04C64-65BF-4D03-BC82-A3C9E3A20544}" dt="2023-02-08T12:54:49.325" v="3845"/>
          <ac:grpSpMkLst>
            <pc:docMk/>
            <pc:sldMk cId="2762466872" sldId="273"/>
            <ac:grpSpMk id="284" creationId="{B8CAAC7A-7391-B9A8-AEC3-3F563C31955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93" creationId="{9E9B63D9-221D-7804-E64A-AB608388EBAD}"/>
          </ac:grpSpMkLst>
        </pc:grpChg>
        <pc:grpChg chg="mod">
          <ac:chgData name="Cathrine Duedahl-Olesen" userId="0f4ad920445e6980" providerId="LiveId" clId="{9BB04C64-65BF-4D03-BC82-A3C9E3A20544}" dt="2023-02-08T12:54:49.887" v="3846"/>
          <ac:grpSpMkLst>
            <pc:docMk/>
            <pc:sldMk cId="2762466872" sldId="273"/>
            <ac:grpSpMk id="295" creationId="{0255B49E-9380-0EB4-3EDD-4C31194B60CE}"/>
          </ac:grpSpMkLst>
        </pc:grpChg>
        <pc:grpChg chg="add del mod">
          <ac:chgData name="Cathrine Duedahl-Olesen" userId="0f4ad920445e6980" providerId="LiveId" clId="{9BB04C64-65BF-4D03-BC82-A3C9E3A20544}" dt="2023-02-08T13:26:27.591" v="3961" actId="478"/>
          <ac:grpSpMkLst>
            <pc:docMk/>
            <pc:sldMk cId="2762466872" sldId="273"/>
            <ac:grpSpMk id="304" creationId="{01E75EC0-0026-EDFE-D2AB-99539409A281}"/>
          </ac:grpSpMkLst>
        </pc:grpChg>
        <pc:grpChg chg="mod">
          <ac:chgData name="Cathrine Duedahl-Olesen" userId="0f4ad920445e6980" providerId="LiveId" clId="{9BB04C64-65BF-4D03-BC82-A3C9E3A20544}" dt="2023-02-08T12:54:50.107" v="3847"/>
          <ac:grpSpMkLst>
            <pc:docMk/>
            <pc:sldMk cId="2762466872" sldId="273"/>
            <ac:grpSpMk id="306" creationId="{EF208D8C-D988-1E59-5362-D4103B361EA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15" creationId="{17306CA9-FC64-1DAB-DD4B-EF79AECEABC4}"/>
          </ac:grpSpMkLst>
        </pc:grpChg>
        <pc:grpChg chg="mod">
          <ac:chgData name="Cathrine Duedahl-Olesen" userId="0f4ad920445e6980" providerId="LiveId" clId="{9BB04C64-65BF-4D03-BC82-A3C9E3A20544}" dt="2023-02-08T13:24:12.199" v="3944"/>
          <ac:grpSpMkLst>
            <pc:docMk/>
            <pc:sldMk cId="2762466872" sldId="273"/>
            <ac:grpSpMk id="316" creationId="{057E6915-B7C4-C298-106A-6A7E33C82AF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21" creationId="{A9773699-4F60-5033-AB27-ED3AD5BB09F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14.868" v="3454" actId="692"/>
        <pc:sldMkLst>
          <pc:docMk/>
          <pc:sldMk cId="2801774338" sldId="274"/>
        </pc:sldMkLst>
        <pc:spChg chg="add del">
          <ac:chgData name="Cathrine Duedahl-Olesen" userId="0f4ad920445e6980" providerId="LiveId" clId="{9BB04C64-65BF-4D03-BC82-A3C9E3A20544}" dt="2023-02-08T12:00:27.716" v="3432" actId="11529"/>
          <ac:spMkLst>
            <pc:docMk/>
            <pc:sldMk cId="2801774338" sldId="274"/>
            <ac:spMk id="2" creationId="{61FCAF58-9063-C658-8AC8-27E60A4F38DA}"/>
          </ac:spMkLst>
        </pc:spChg>
        <pc:spChg chg="add del">
          <ac:chgData name="Cathrine Duedahl-Olesen" userId="0f4ad920445e6980" providerId="LiveId" clId="{9BB04C64-65BF-4D03-BC82-A3C9E3A20544}" dt="2023-02-08T12:00:45.832" v="3434" actId="478"/>
          <ac:spMkLst>
            <pc:docMk/>
            <pc:sldMk cId="2801774338" sldId="274"/>
            <ac:spMk id="3" creationId="{8CA154B3-CDFD-E6FC-7984-988B08105B2C}"/>
          </ac:spMkLst>
        </pc:spChg>
        <pc:spChg chg="add mod">
          <ac:chgData name="Cathrine Duedahl-Olesen" userId="0f4ad920445e6980" providerId="LiveId" clId="{9BB04C64-65BF-4D03-BC82-A3C9E3A20544}" dt="2023-02-08T12:03:14.868" v="3454" actId="692"/>
          <ac:spMkLst>
            <pc:docMk/>
            <pc:sldMk cId="2801774338" sldId="274"/>
            <ac:spMk id="4" creationId="{D89F179D-1D4B-7D09-93F7-7B971F419AC2}"/>
          </ac:spMkLst>
        </pc:spChg>
      </pc:sldChg>
      <pc:sldChg chg="addSp delSp modSp new mod">
        <pc:chgData name="Cathrine Duedahl-Olesen" userId="0f4ad920445e6980" providerId="LiveId" clId="{9BB04C64-65BF-4D03-BC82-A3C9E3A20544}" dt="2023-02-08T13:51:39.580" v="4174" actId="207"/>
        <pc:sldMkLst>
          <pc:docMk/>
          <pc:sldMk cId="866997450" sldId="275"/>
        </pc:sldMkLst>
        <pc:spChg chg="add del mod">
          <ac:chgData name="Cathrine Duedahl-Olesen" userId="0f4ad920445e6980" providerId="LiveId" clId="{9BB04C64-65BF-4D03-BC82-A3C9E3A20544}" dt="2023-02-08T13:36:35.531" v="3993" actId="478"/>
          <ac:spMkLst>
            <pc:docMk/>
            <pc:sldMk cId="866997450" sldId="275"/>
            <ac:spMk id="2" creationId="{4F4F05DE-5A62-8E5C-52A5-B07DC53215A5}"/>
          </ac:spMkLst>
        </pc:spChg>
        <pc:spChg chg="add mod">
          <ac:chgData name="Cathrine Duedahl-Olesen" userId="0f4ad920445e6980" providerId="LiveId" clId="{9BB04C64-65BF-4D03-BC82-A3C9E3A20544}" dt="2023-02-08T13:51:39.580" v="4174" actId="207"/>
          <ac:spMkLst>
            <pc:docMk/>
            <pc:sldMk cId="866997450" sldId="275"/>
            <ac:spMk id="3" creationId="{855A6BEA-924B-2E26-CC92-15F53E6042AF}"/>
          </ac:spMkLst>
        </pc:spChg>
      </pc:sldChg>
      <pc:sldChg chg="addSp delSp modSp new mod">
        <pc:chgData name="Cathrine Duedahl-Olesen" userId="0f4ad920445e6980" providerId="LiveId" clId="{9BB04C64-65BF-4D03-BC82-A3C9E3A20544}" dt="2023-02-08T13:24:02.306" v="3942" actId="164"/>
        <pc:sldMkLst>
          <pc:docMk/>
          <pc:sldMk cId="3020400925" sldId="276"/>
        </pc:sldMkLst>
        <pc:spChg chg="add del mod">
          <ac:chgData name="Cathrine Duedahl-Olesen" userId="0f4ad920445e6980" providerId="LiveId" clId="{9BB04C64-65BF-4D03-BC82-A3C9E3A20544}" dt="2023-02-08T12:16:00.464" v="3526" actId="478"/>
          <ac:spMkLst>
            <pc:docMk/>
            <pc:sldMk cId="3020400925" sldId="276"/>
            <ac:spMk id="2" creationId="{F633CA72-61E3-52C8-29C4-5DAC6767B687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3" creationId="{C528067A-503B-3E5C-57EF-92EF68E6CF6F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4" creationId="{4E892B49-9A82-1020-2C55-3B8BC92AD25F}"/>
          </ac:spMkLst>
        </pc:spChg>
        <pc:spChg chg="mod">
          <ac:chgData name="Cathrine Duedahl-Olesen" userId="0f4ad920445e6980" providerId="LiveId" clId="{9BB04C64-65BF-4D03-BC82-A3C9E3A20544}" dt="2023-02-08T12:17:47.156" v="3591"/>
          <ac:spMkLst>
            <pc:docMk/>
            <pc:sldMk cId="3020400925" sldId="276"/>
            <ac:spMk id="5" creationId="{D4851D8B-7BD7-E820-54BD-A1E3CAD83F8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6" creationId="{E31B262B-9A6D-B767-7960-9D7D31A07177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7" creationId="{FC7EEA99-6F6D-1B5B-9500-97D684A310F3}"/>
          </ac:spMkLst>
        </pc:spChg>
        <pc:spChg chg="add del">
          <ac:chgData name="Cathrine Duedahl-Olesen" userId="0f4ad920445e6980" providerId="LiveId" clId="{9BB04C64-65BF-4D03-BC82-A3C9E3A20544}" dt="2023-02-08T12:29:26.193" v="3640" actId="478"/>
          <ac:spMkLst>
            <pc:docMk/>
            <pc:sldMk cId="3020400925" sldId="276"/>
            <ac:spMk id="8" creationId="{9C25137B-6383-EA03-D594-B5BB042851F7}"/>
          </ac:spMkLst>
        </pc:spChg>
        <pc:spChg chg="add del mod">
          <ac:chgData name="Cathrine Duedahl-Olesen" userId="0f4ad920445e6980" providerId="LiveId" clId="{9BB04C64-65BF-4D03-BC82-A3C9E3A20544}" dt="2023-02-08T12:30:06.044" v="3648" actId="478"/>
          <ac:spMkLst>
            <pc:docMk/>
            <pc:sldMk cId="3020400925" sldId="276"/>
            <ac:spMk id="9" creationId="{950F0BDB-E809-2BAF-A734-887A6987B84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0" creationId="{DA8B595F-3D1E-4B1D-3127-7AE8BED557C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1" creationId="{3A64672E-1270-0333-7751-987670134D0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2" creationId="{41B3FB5F-175B-0D93-C53B-D5555CF6866F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3" creationId="{38F37C50-63D9-8DD9-D004-B61757CD5F8E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4" creationId="{68443579-101A-103B-0042-5D1EF9B76CFD}"/>
          </ac:spMkLst>
        </pc:spChg>
        <pc:spChg chg="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6" creationId="{7A8FA62F-6EFD-16DC-8F0C-0CE6D5F2F60E}"/>
          </ac:spMkLst>
        </pc:spChg>
        <pc:spChg chg="add mod ord">
          <ac:chgData name="Cathrine Duedahl-Olesen" userId="0f4ad920445e6980" providerId="LiveId" clId="{9BB04C64-65BF-4D03-BC82-A3C9E3A20544}" dt="2023-02-08T12:48:40.733" v="3805" actId="164"/>
          <ac:spMkLst>
            <pc:docMk/>
            <pc:sldMk cId="3020400925" sldId="276"/>
            <ac:spMk id="18" creationId="{5468A7AE-49E6-1E82-1FB8-E9667A9DBF3E}"/>
          </ac:spMkLst>
        </pc:spChg>
        <pc:spChg chg="add mod ord">
          <ac:chgData name="Cathrine Duedahl-Olesen" userId="0f4ad920445e6980" providerId="LiveId" clId="{9BB04C64-65BF-4D03-BC82-A3C9E3A20544}" dt="2023-02-08T13:24:02.306" v="3942" actId="164"/>
          <ac:spMkLst>
            <pc:docMk/>
            <pc:sldMk cId="3020400925" sldId="276"/>
            <ac:spMk id="20" creationId="{5E781E98-3EB3-E987-58C1-BEC04F33CBFA}"/>
          </ac:spMkLst>
        </pc:spChg>
        <pc:spChg chg="add del mod ord">
          <ac:chgData name="Cathrine Duedahl-Olesen" userId="0f4ad920445e6980" providerId="LiveId" clId="{9BB04C64-65BF-4D03-BC82-A3C9E3A20544}" dt="2023-02-08T13:14:08.893" v="3920" actId="478"/>
          <ac:spMkLst>
            <pc:docMk/>
            <pc:sldMk cId="3020400925" sldId="276"/>
            <ac:spMk id="21" creationId="{EA8D3A96-D394-2BAF-825C-2DDEB9287764}"/>
          </ac:spMkLst>
        </pc:spChg>
        <pc:spChg chg="add del mod ord">
          <ac:chgData name="Cathrine Duedahl-Olesen" userId="0f4ad920445e6980" providerId="LiveId" clId="{9BB04C64-65BF-4D03-BC82-A3C9E3A20544}" dt="2023-02-08T13:14:06.290" v="3919" actId="478"/>
          <ac:spMkLst>
            <pc:docMk/>
            <pc:sldMk cId="3020400925" sldId="276"/>
            <ac:spMk id="22" creationId="{41791E84-9C55-2E64-D398-E24A7D0B48DA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3" creationId="{39DC9D33-4247-D0A8-EE00-7E1A929549D4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4" creationId="{77B002A3-1A70-CFF4-E5D7-1E4A5C7DE7C0}"/>
          </ac:spMkLst>
        </pc:spChg>
        <pc:grpChg chg="add del mod">
          <ac:chgData name="Cathrine Duedahl-Olesen" userId="0f4ad920445e6980" providerId="LiveId" clId="{9BB04C64-65BF-4D03-BC82-A3C9E3A20544}" dt="2023-02-08T12:41:08.615" v="3718" actId="165"/>
          <ac:grpSpMkLst>
            <pc:docMk/>
            <pc:sldMk cId="3020400925" sldId="276"/>
            <ac:grpSpMk id="15" creationId="{1373850D-53B5-55A2-22AC-A5EDB4B772C4}"/>
          </ac:grpSpMkLst>
        </pc:grpChg>
        <pc:grpChg chg="add del mod">
          <ac:chgData name="Cathrine Duedahl-Olesen" userId="0f4ad920445e6980" providerId="LiveId" clId="{9BB04C64-65BF-4D03-BC82-A3C9E3A20544}" dt="2023-02-08T12:48:40.733" v="3805" actId="164"/>
          <ac:grpSpMkLst>
            <pc:docMk/>
            <pc:sldMk cId="3020400925" sldId="276"/>
            <ac:grpSpMk id="17" creationId="{5EA307C9-D1BD-F307-9981-3DCAC1CB9EB0}"/>
          </ac:grpSpMkLst>
        </pc:grpChg>
        <pc:grpChg chg="add mod">
          <ac:chgData name="Cathrine Duedahl-Olesen" userId="0f4ad920445e6980" providerId="LiveId" clId="{9BB04C64-65BF-4D03-BC82-A3C9E3A20544}" dt="2023-02-08T12:59:09.647" v="3851" actId="1076"/>
          <ac:grpSpMkLst>
            <pc:docMk/>
            <pc:sldMk cId="3020400925" sldId="276"/>
            <ac:grpSpMk id="19" creationId="{19772543-9089-691C-A44C-B8C0A584C87B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5" creationId="{5D850C50-A840-DC3B-2A40-A87E979E1301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6" creationId="{248FA3D7-ED65-6FDD-031A-A59A70C5BC2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4:11:52.513" v="4445" actId="1076"/>
        <pc:sldMkLst>
          <pc:docMk/>
          <pc:sldMk cId="2053420865" sldId="277"/>
        </pc:sldMkLst>
        <pc:spChg chg="add mod">
          <ac:chgData name="Cathrine Duedahl-Olesen" userId="0f4ad920445e6980" providerId="LiveId" clId="{9BB04C64-65BF-4D03-BC82-A3C9E3A20544}" dt="2023-02-08T13:44:37.405" v="4076" actId="1076"/>
          <ac:spMkLst>
            <pc:docMk/>
            <pc:sldMk cId="2053420865" sldId="277"/>
            <ac:spMk id="2" creationId="{4AF82E54-C766-FD3B-6B23-3BBA567894A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69" creationId="{E349CCBF-0DFF-0942-9FDF-D69CD87449C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1" creationId="{6B1FB178-A146-F8ED-63B1-CFDDAC9CA5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2" creationId="{6A9F91BE-4866-9360-BCA1-D5C1DB1EC8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3" creationId="{4578C4A0-B9B9-3577-7A1D-E396D4EAC13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4" creationId="{B7A86245-C5E8-5B55-C4E8-8383B732BC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5" creationId="{80A1514F-9EB0-8FBB-EB83-80029254D4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6" creationId="{58668B72-761B-D141-6510-7715956E88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7" creationId="{E9314539-9AB4-7A72-86DF-995CA6FE1E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8" creationId="{C2D34593-94D8-5C3B-E00E-A1465950A2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9" creationId="{DA81744A-D226-0163-FB68-2674E91A5E4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1" creationId="{C167F73E-A18D-C348-0757-EA29CD11AA1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2" creationId="{48B9608B-0416-73CB-C750-2FC423590B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3" creationId="{16798C0C-CC40-2864-D196-83C7B50BD68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4" creationId="{518A4A74-02FC-9052-99B8-C73F2D66F0E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5" creationId="{294EBB1E-447F-8DF1-891E-F754E5EDEF3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6" creationId="{D9058AF1-B410-15AC-77EA-918CAC01982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7" creationId="{2F4D1E37-9CE3-AA87-8FF6-E2043987B2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8" creationId="{0A329AB6-3E32-31F0-E685-0058EA648B9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9" creationId="{0AA5545F-A41F-C0E0-84D3-28B029D37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1" creationId="{0C6F6F99-9D24-1CCF-9C61-37FAC497645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2" creationId="{23B3963A-FA67-8511-E8CD-1E1E226F567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3" creationId="{8BA3A036-AC9A-6B87-573D-8B770B6F1E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4" creationId="{DF63BCF7-6C71-C7D8-D8A5-6FF7EBBF545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5" creationId="{B2D441DC-9944-E8D6-307B-DDA38A9F718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6" creationId="{9D8EEE43-119C-CD7D-6B4E-F683868966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7" creationId="{9E124C0F-AB57-5599-36CE-ADD1E629D0F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8" creationId="{B4A786CA-FE91-6D20-0E8E-FBB765845B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0" creationId="{61402F45-7D62-3AC8-7B33-FBECE6AD57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1" creationId="{1AD951A5-A23D-86E9-08A4-5F6BA3D8CB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2" creationId="{C80CBF0C-02D0-D2EB-86F1-537BAE70FB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3" creationId="{9F3BAD80-266F-03B6-A087-460F20892E5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5" creationId="{B32C04EB-3D29-2027-83A9-F2C89C8D16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6" creationId="{76C83CD0-1AE3-0E95-BEC3-9B031B37C6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7" creationId="{2141E684-5A84-8797-B318-A0009CD01C3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8" creationId="{66075702-DC80-656C-FD13-BAD95FD759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9" creationId="{831C6C18-2EF4-1EC6-F140-5C44DE0DA24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0" creationId="{0DCCFF94-EBD3-73F3-70CE-6409ABF492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1" creationId="{514109A3-E881-ED10-15ED-9DA83D217E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2" creationId="{EF5D4959-5BA3-2708-F4B0-C6629969074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3" creationId="{971C5032-3C62-F20C-A591-BE351A3CF8C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5" creationId="{F0D1D5AA-3FCF-71F8-91B4-6862FA7E30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6" creationId="{FF0A0A29-1BE3-F375-9B94-557098F55E0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7" creationId="{4C41B331-BB97-D620-4E07-67176DCC2DA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8" creationId="{0FA4B401-FC3C-14A1-FFA7-F3C4D6BDA95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9" creationId="{3DFE5653-6498-5845-5345-1CF483F54C9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0" creationId="{2E8AABEC-E08C-9EE3-EA55-280FFBC73CE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1" creationId="{5DF25AE2-6CFD-F172-D4CD-5D2B219393A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2" creationId="{374616D6-3A4B-41EC-E927-D25B694E8B5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3" creationId="{0FDA15EF-F0DE-5676-8819-5B2C496D470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5" creationId="{91E48BCC-0E85-8054-AFC8-9E6B1732141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6" creationId="{D500B2C8-C7D3-AD76-6CEC-8AFB748D4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7" creationId="{41F6759C-8834-1E53-514C-EDD578FF5B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8" creationId="{0E13497F-F831-0724-583A-AE23484049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9" creationId="{A65BE1CB-FC00-C095-54B9-DBBBAC961D3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0" creationId="{46A4EB91-E1FF-10DA-695B-D2F6C253AF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1" creationId="{413FA06D-6FFC-8E21-F361-66B4D22BDD0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2" creationId="{5CE42964-5E93-40EA-1B2D-077B33C037D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3" creationId="{3C4DAAEF-4F18-45D7-7BCD-903E45FB5C6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5" creationId="{F6218A9C-9C7A-DE5D-3705-DA63029518E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6" creationId="{4A5625CE-76D1-EA26-C1E1-7802FDB2451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7" creationId="{F9903BA4-6B61-E909-CD90-9428CC848AF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8" creationId="{CBC2ADE9-65C9-470F-E394-868F73F979C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9" creationId="{4686B333-41A5-96D6-2422-34154ADD1C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0" creationId="{589CE142-E754-D4FD-0B0C-4DE5C71126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1" creationId="{F5BB11E9-E5F5-C1AF-52AA-0A1549FD86F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2" creationId="{6721A63E-D202-9E31-703B-DD26B0AE3FD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3" creationId="{316EDD8A-B885-027C-22E5-222271F1099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5" creationId="{13AB8EAC-9FAD-0723-D62A-6D5054162B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6" creationId="{A93F854C-03EE-7A19-4DD4-317E80CBA50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7" creationId="{2BA2723A-28A5-9DF4-C1F2-257BBD0EF7D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8" creationId="{D28E4D93-B299-2F1B-05ED-5483116679D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9" creationId="{50E690AB-F669-43ED-6C33-F3289F3D7D7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0" creationId="{3BA53550-78C5-B383-76FB-11EF72639E8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1" creationId="{5E51E4C2-B942-8059-0EF5-8AB5E88B94B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2" creationId="{A6055B52-D165-0CE1-1D12-F1CDB5E622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3" creationId="{87BE9E1D-728B-3A6B-4185-461613AEC6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5" creationId="{B9E9E04E-EB47-FF53-0DA0-B97E2A703CE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6" creationId="{478FD0EE-EF8F-9E23-0711-5F4FA82F52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7" creationId="{79C24BF2-07FC-8E56-7D09-20FA6BB663E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8" creationId="{DA122951-A98A-FB6C-BC11-5462C9CE9F5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9" creationId="{C76E019A-A7C4-871C-DA45-C555004B4E3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0" creationId="{034652F6-B5C2-45A5-1B51-DD06EB36C1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1" creationId="{6B758E2A-C85D-1275-3A51-2188E2CED26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2" creationId="{22D35251-AC26-DFCA-BDC6-38E2FAFCE5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3" creationId="{BD9E7C8F-F541-1419-200B-BA881544264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5" creationId="{283856B3-2FAC-6F42-4672-0109FDD613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6" creationId="{165F4219-8F2E-FF81-DBB8-0AD32946168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7" creationId="{D1CC3D59-6050-0B42-5434-384A3582C99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8" creationId="{12070544-C4BD-46F9-FFE0-E00C5A5FB33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9" creationId="{F67704C7-8324-507C-B82B-40724C39D42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0" creationId="{E1A87B7F-793F-1798-25C8-DDD84E2A97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1" creationId="{4D3DB860-75F2-D396-137D-A55A5ADE62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2" creationId="{4BDAFE3F-9026-0B6A-37D6-CEBB9EDEE8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3" creationId="{44A988DA-8D68-4179-8750-EEF05D0BFB2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5" creationId="{6E5A9D34-B062-BABF-1D9A-77E1F69698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6" creationId="{0C28191C-F6B8-4E85-660D-685351FDB9E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7" creationId="{FBF4F473-DF5C-7677-E422-AFD48B06D0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8" creationId="{F7FCE0D5-E295-F05D-519E-28AE29BDB3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9" creationId="{920E8FCC-AF8F-9CFE-B8F5-108D8A5499A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0" creationId="{4C445576-98B0-4735-0E42-9CAF102D3D9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1" creationId="{42D177DF-5211-9206-EBD1-C197C47D6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2" creationId="{2A8D6595-22D4-B38A-D41D-5049867CE40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3" creationId="{BC9D1FB3-DA3A-B9E2-90B4-9765DD3BE6B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5" creationId="{45CC3627-B366-3F7B-F31B-8EC2F4A32D9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6" creationId="{EA746B46-1E8C-3A3A-89C0-575243DE952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7" creationId="{B806B12D-6921-66D4-CF6C-991F46035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8" creationId="{9BC6FCFD-380B-4077-EF36-5460730563C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9" creationId="{6A590B98-A768-D543-E6FC-CFDE8C3BAF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0" creationId="{D650B2AF-F6D7-3189-EC25-A0A0366AF2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1" creationId="{18E02AAE-4A9F-17CB-8700-B1B11C79251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2" creationId="{1CE8ED8C-AF19-91E2-3618-0549B59E44B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3" creationId="{A5810C2B-A588-EC91-F37D-2625DB44C70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5" creationId="{03A9B423-AA38-A59F-1446-5A560EBD61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6" creationId="{182FB458-69E7-EC1E-6F23-BE1065B9347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7" creationId="{A58D5C0D-3AE9-391A-BEFE-252082169E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8" creationId="{69F4244B-1734-2BF9-35BE-EBA603B5562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9" creationId="{53AB44E7-2552-BBF1-4AEB-4FFE365E789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0" creationId="{483AB691-0D36-DE40-A2C2-D5B1ABADB11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1" creationId="{4F16A5AD-40ED-9C78-0A38-E7549BA03C6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2" creationId="{02C76C2A-F3C3-7F3A-EB68-1C5A0163D4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3" creationId="{39CCBE43-BE19-818D-AEC0-1397E463FC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5" creationId="{D7356110-D4BE-01F6-D8F7-52A6D436C66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6" creationId="{AF1A5364-AEC9-87DA-AF3E-31ADC9B62AF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7" creationId="{FD59947D-4949-4437-3D3B-F98308087E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8" creationId="{DE280963-79B0-84F6-0B78-910FC63081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9" creationId="{0BAE1EA4-2819-971C-ADD3-D2ABF311791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0" creationId="{FD0FF2A3-5987-7D8F-FA9E-7D8FF37A90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1" creationId="{8E38C743-83CE-1998-28FE-EA6393B7A1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2" creationId="{115BCFE6-D837-020B-E279-115F4E239C1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3" creationId="{1F4B9066-CAFB-AA78-E5CE-F75877CBF1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5" creationId="{0EAD95E7-5843-DA45-F210-5EE84620594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6" creationId="{9C4DA0CB-D237-C9AF-5E69-72DE8402C24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7" creationId="{41B6A50E-9621-8B9D-B588-619C20D3D8C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8" creationId="{F16A0068-B71F-19EE-CBBC-13CE581987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9" creationId="{D9E59D55-89AC-8F1F-8886-932612F1FC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0" creationId="{7BB558EA-7549-BCEC-B8B5-F2B3C886C6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1" creationId="{B002FBE5-A8EA-A553-6C47-43D423FF86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2" creationId="{9DCFC9D7-316B-ACC7-ABBD-FFBE5F0495C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3" creationId="{0CB8340B-65B3-B1A5-03C7-F78FC3FDC1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5" creationId="{F7B61931-F6EB-04D1-E623-B8F16F86484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6" creationId="{D8D3E6AF-C385-0985-615E-012B6440F2D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7" creationId="{48C886B0-8784-38F0-E30C-254D22317F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8" creationId="{EF3725FB-A979-B18B-9484-67FB796E67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9" creationId="{4802AE59-0F5B-FF5E-CAFD-7D6A1906F66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0" creationId="{CA345BA7-6D28-521D-5826-D417EC3184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1" creationId="{B515682E-10F9-B80B-8221-184A30963D1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2" creationId="{80DB68C6-F3B7-DFDF-7A84-B0DE3133DEC3}"/>
          </ac:spMkLst>
        </pc:spChg>
        <pc:spChg chg="add mod">
          <ac:chgData name="Cathrine Duedahl-Olesen" userId="0f4ad920445e6980" providerId="LiveId" clId="{9BB04C64-65BF-4D03-BC82-A3C9E3A20544}" dt="2023-02-08T14:10:31.002" v="4433" actId="14100"/>
          <ac:spMkLst>
            <pc:docMk/>
            <pc:sldMk cId="2053420865" sldId="277"/>
            <ac:spMk id="233" creationId="{A60D894D-63ED-9462-B66D-5D910FD5F71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5" creationId="{74C06332-C0AD-2915-9E55-271A503E038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6" creationId="{49A34882-E11E-33B1-61F3-92FCCEC94DE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7" creationId="{BB5A59FD-0D27-A47B-76ED-C5E04963991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8" creationId="{BB2C9A87-A357-6EC9-B17B-071B146A4A3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9" creationId="{E5464F55-2D45-3E82-DD4D-F2ADFFA24ABD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0" creationId="{E1EFE85D-1D0B-D434-BCC2-8378BB4AC94C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1" creationId="{A0601273-D6CE-14FD-78A4-E75F1C23976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2" creationId="{E4DCAA35-E55F-4327-A7C6-1B7BEA6778DE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3" creationId="{6175F83B-F9A4-3554-6D1B-5A6A9480AA61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4" creationId="{D2E73664-FE7E-120E-E104-B6631B09F653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5" creationId="{F0B65ACC-04CA-72C5-4C87-158437FBDAFA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6" creationId="{2C41873D-727B-8306-F4FD-4554765179A8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7" creationId="{7F1BCB63-5C68-2B03-A040-9306AEAC5229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8" creationId="{7CD63737-52B5-3592-2198-65A22DF168C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9" creationId="{1F62ED59-33E4-42B9-E395-F4F3DA0EE77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1" creationId="{C70FE999-F7A2-226D-A720-366343A6BB5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2" creationId="{F959CD9E-7CBB-50B2-8E35-9ECF6ADB32F6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3" creationId="{B767109A-A39D-602A-A04F-F5F5C9E83B02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4" creationId="{5F7202BC-36B8-DC17-0BBC-2EA0CA42F8F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5" creationId="{904BA97E-EC02-3E57-2D98-4B2BF6817E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6" creationId="{93C1A5AF-4406-F96E-C68B-EAB6B2BF3C3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7" creationId="{BCC462AB-825E-719C-8C36-BB3182D84448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8" creationId="{2DAF0C07-4A52-7AE1-719E-3A9B15885E2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9" creationId="{5E0646B5-7BB9-F4CB-DDD1-2DD51CCBA59F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0" creationId="{3956517A-E9AD-1D89-65F6-172B3D9E43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1" creationId="{5F8E3509-285C-A9EC-4DB9-E4CC16216F17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2" creationId="{09489F6C-1072-96BB-8955-7FD01E955AE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3" creationId="{D832734D-1367-16B7-A76E-A09F230A03E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4" creationId="{93D353AE-F7D6-AF15-7C98-6DDCF6340BB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5" creationId="{2D702E2C-7C65-B9C6-7F08-EB8268E1DC17}"/>
          </ac:spMkLst>
        </pc:spChg>
        <pc:grpChg chg="add mod">
          <ac:chgData name="Cathrine Duedahl-Olesen" userId="0f4ad920445e6980" providerId="LiveId" clId="{9BB04C64-65BF-4D03-BC82-A3C9E3A20544}" dt="2023-02-08T13:50:51.077" v="4168" actId="1076"/>
          <ac:grpSpMkLst>
            <pc:docMk/>
            <pc:sldMk cId="2053420865" sldId="277"/>
            <ac:grpSpMk id="51" creationId="{DEB8FA09-C641-2C4A-3109-040BE37E57D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2" creationId="{665A41D7-58D5-1227-E1AF-63A2996B6FD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3" creationId="{ACA506D8-DDFD-8979-2EEC-A2F7FC9CB637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4" creationId="{ABDD921C-D100-1FBB-847D-2B4278C5B4B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5" creationId="{9CC93F07-6AA6-D501-D4E4-223BB229B1F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6" creationId="{44A94797-897A-5C94-E6D0-AE5C849CED1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7" creationId="{915DD4C8-9ABB-6A2E-D254-1D21F6B14C3B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8" creationId="{BF81391E-3395-D657-C893-FAB70D61C3E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9" creationId="{89E8ED59-CE74-3281-2D64-F2018B9421E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0" creationId="{675815FC-95FF-81B0-D41A-6F110124455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1" creationId="{D36B2CAC-3441-2E5D-6A1D-3A46ECCEE97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2" creationId="{77297F28-0019-75B4-95E3-87D3A56AC52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3" creationId="{C2545306-A6B5-BD7F-F55A-6B5E79DFABF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4" creationId="{FE6E62FD-AD4B-5402-CE1D-E21AC25FCCA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5" creationId="{F61E3147-E67D-31B7-9171-0DF69AF6670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6" creationId="{86A872CA-1FAB-6168-4FBA-DB4D448B008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7" creationId="{F38BF7CA-C655-6DEB-EFAC-497CC6F6142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8" creationId="{44A71C3E-A47D-D568-A063-448A5BD0B1C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70" creationId="{03568390-E46E-85C5-EE1F-3596485C417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80" creationId="{71EDC949-4715-DA2B-0746-218A8F190E7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0" creationId="{06B31FA9-2503-4AB8-FD6A-C073D166ADB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9" creationId="{5BABA192-5C64-074B-3101-E88C7BE8A8A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04" creationId="{6E412EF0-7813-9DAF-CC4E-C6B9C8502C5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14" creationId="{D290D953-0925-1933-82B1-DBA739434EE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24" creationId="{4A30229E-D274-50BD-BC8A-29D906360FF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34" creationId="{B3176F0F-656C-F25E-9816-C21F4CDBB87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44" creationId="{E24AD67F-0BD7-BBD9-73F6-4B759AAE2D1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54" creationId="{6458D212-664D-2752-540E-93D57EE163C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64" creationId="{8EAA859F-22CE-7515-73D6-511235D1C25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74" creationId="{4D61BDED-94AE-EA60-28A8-2BD81DD7366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84" creationId="{341F5890-41EA-050A-E26F-B17CDD32736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94" creationId="{6A7CD4F8-B6C9-D466-AA9E-E79D4D05886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04" creationId="{56388A73-A3DF-80AC-8E8C-B009934AAD2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14" creationId="{7F882435-94D6-A3B1-3BDF-2741244D2CE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24" creationId="{F35A3E15-F912-4D22-8437-A1782D1B3D8D}"/>
          </ac:grpSpMkLst>
        </pc:grpChg>
        <pc:grpChg chg="add del mod">
          <ac:chgData name="Cathrine Duedahl-Olesen" userId="0f4ad920445e6980" providerId="LiveId" clId="{9BB04C64-65BF-4D03-BC82-A3C9E3A20544}" dt="2023-02-08T14:11:25.007" v="4436" actId="478"/>
          <ac:grpSpMkLst>
            <pc:docMk/>
            <pc:sldMk cId="2053420865" sldId="277"/>
            <ac:grpSpMk id="234" creationId="{35F72046-51C0-9182-9067-31775A7B9A2C}"/>
          </ac:grpSpMkLst>
        </pc:grpChg>
        <pc:grpChg chg="add mod">
          <ac:chgData name="Cathrine Duedahl-Olesen" userId="0f4ad920445e6980" providerId="LiveId" clId="{9BB04C64-65BF-4D03-BC82-A3C9E3A20544}" dt="2023-02-08T14:11:52.513" v="4445" actId="1076"/>
          <ac:grpSpMkLst>
            <pc:docMk/>
            <pc:sldMk cId="2053420865" sldId="277"/>
            <ac:grpSpMk id="250" creationId="{D1F22945-662E-5BA1-2681-8E872B066DDC}"/>
          </ac:grpSpMkLst>
        </pc:grpChg>
        <pc:cxnChg chg="add mod">
          <ac:chgData name="Cathrine Duedahl-Olesen" userId="0f4ad920445e6980" providerId="LiveId" clId="{9BB04C64-65BF-4D03-BC82-A3C9E3A20544}" dt="2023-02-08T13:45:50.191" v="4085" actId="1076"/>
          <ac:cxnSpMkLst>
            <pc:docMk/>
            <pc:sldMk cId="2053420865" sldId="277"/>
            <ac:cxnSpMk id="4" creationId="{73E0D612-EC88-BD46-CC31-80192F00B1ED}"/>
          </ac:cxnSpMkLst>
        </pc:cxnChg>
        <pc:cxnChg chg="add mod">
          <ac:chgData name="Cathrine Duedahl-Olesen" userId="0f4ad920445e6980" providerId="LiveId" clId="{9BB04C64-65BF-4D03-BC82-A3C9E3A20544}" dt="2023-02-08T13:46:02.752" v="4090" actId="1076"/>
          <ac:cxnSpMkLst>
            <pc:docMk/>
            <pc:sldMk cId="2053420865" sldId="277"/>
            <ac:cxnSpMk id="7" creationId="{06522268-D751-5DEE-F4AA-3BA7D37938E1}"/>
          </ac:cxnSpMkLst>
        </pc:cxnChg>
        <pc:cxnChg chg="add mod">
          <ac:chgData name="Cathrine Duedahl-Olesen" userId="0f4ad920445e6980" providerId="LiveId" clId="{9BB04C64-65BF-4D03-BC82-A3C9E3A20544}" dt="2023-02-08T13:46:22.230" v="4096" actId="1076"/>
          <ac:cxnSpMkLst>
            <pc:docMk/>
            <pc:sldMk cId="2053420865" sldId="277"/>
            <ac:cxnSpMk id="8" creationId="{2C67A7D0-42B4-399B-9E95-0C30BE45A0CD}"/>
          </ac:cxnSpMkLst>
        </pc:cxnChg>
        <pc:cxnChg chg="add mod">
          <ac:chgData name="Cathrine Duedahl-Olesen" userId="0f4ad920445e6980" providerId="LiveId" clId="{9BB04C64-65BF-4D03-BC82-A3C9E3A20544}" dt="2023-02-08T13:46:27.846" v="4097" actId="1076"/>
          <ac:cxnSpMkLst>
            <pc:docMk/>
            <pc:sldMk cId="2053420865" sldId="277"/>
            <ac:cxnSpMk id="9" creationId="{70AED2A7-EC5E-3A9F-8030-E83D3FCE28A7}"/>
          </ac:cxnSpMkLst>
        </pc:cxnChg>
        <pc:cxnChg chg="add del mod">
          <ac:chgData name="Cathrine Duedahl-Olesen" userId="0f4ad920445e6980" providerId="LiveId" clId="{9BB04C64-65BF-4D03-BC82-A3C9E3A20544}" dt="2023-02-08T13:47:28.474" v="4132" actId="478"/>
          <ac:cxnSpMkLst>
            <pc:docMk/>
            <pc:sldMk cId="2053420865" sldId="277"/>
            <ac:cxnSpMk id="10" creationId="{2912E9E9-B75A-3C20-B925-378A2719E1FF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1" creationId="{98E9B67E-7DB7-B028-993A-67B292348162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2" creationId="{F9A54B9F-F3D3-32F4-ED79-B0483931343B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3" creationId="{43C9FE22-A9D0-4EB5-4D05-33A97FD6A753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4" creationId="{D74C05D3-EF39-C6BE-6B47-086B0FC80444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5" creationId="{F9209409-3CC0-5203-462F-E2120AA12AA2}"/>
          </ac:cxnSpMkLst>
        </pc:cxnChg>
        <pc:cxnChg chg="add del mod">
          <ac:chgData name="Cathrine Duedahl-Olesen" userId="0f4ad920445e6980" providerId="LiveId" clId="{9BB04C64-65BF-4D03-BC82-A3C9E3A20544}" dt="2023-02-08T13:48:14.421" v="4137" actId="478"/>
          <ac:cxnSpMkLst>
            <pc:docMk/>
            <pc:sldMk cId="2053420865" sldId="277"/>
            <ac:cxnSpMk id="16" creationId="{5314B1AF-EF5D-D285-BAF0-B57B50F2912D}"/>
          </ac:cxnSpMkLst>
        </pc:cxnChg>
        <pc:cxnChg chg="add del mod">
          <ac:chgData name="Cathrine Duedahl-Olesen" userId="0f4ad920445e6980" providerId="LiveId" clId="{9BB04C64-65BF-4D03-BC82-A3C9E3A20544}" dt="2023-02-08T13:48:16.530" v="4138" actId="478"/>
          <ac:cxnSpMkLst>
            <pc:docMk/>
            <pc:sldMk cId="2053420865" sldId="277"/>
            <ac:cxnSpMk id="17" creationId="{98D3954B-C588-A2BA-4502-2E960B0A582D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8" creationId="{B946AE93-8B20-1BD2-F80D-F0D967649E06}"/>
          </ac:cxnSpMkLst>
        </pc:cxnChg>
        <pc:cxnChg chg="add mod">
          <ac:chgData name="Cathrine Duedahl-Olesen" userId="0f4ad920445e6980" providerId="LiveId" clId="{9BB04C64-65BF-4D03-BC82-A3C9E3A20544}" dt="2023-02-08T13:48:46.089" v="4142" actId="14100"/>
          <ac:cxnSpMkLst>
            <pc:docMk/>
            <pc:sldMk cId="2053420865" sldId="277"/>
            <ac:cxnSpMk id="19" creationId="{1E7A91D7-A369-A6F8-2B1A-B148DBD21861}"/>
          </ac:cxnSpMkLst>
        </pc:cxnChg>
        <pc:cxnChg chg="add mod">
          <ac:chgData name="Cathrine Duedahl-Olesen" userId="0f4ad920445e6980" providerId="LiveId" clId="{9BB04C64-65BF-4D03-BC82-A3C9E3A20544}" dt="2023-02-08T13:48:53.798" v="4144" actId="1076"/>
          <ac:cxnSpMkLst>
            <pc:docMk/>
            <pc:sldMk cId="2053420865" sldId="277"/>
            <ac:cxnSpMk id="22" creationId="{76939722-FCA3-23E2-D930-9F85CAF3D0C9}"/>
          </ac:cxnSpMkLst>
        </pc:cxnChg>
        <pc:cxnChg chg="add mod">
          <ac:chgData name="Cathrine Duedahl-Olesen" userId="0f4ad920445e6980" providerId="LiveId" clId="{9BB04C64-65BF-4D03-BC82-A3C9E3A20544}" dt="2023-02-08T13:48:59.832" v="4146" actId="1076"/>
          <ac:cxnSpMkLst>
            <pc:docMk/>
            <pc:sldMk cId="2053420865" sldId="277"/>
            <ac:cxnSpMk id="23" creationId="{5657AE89-CD7C-4737-B519-CC486AAE74FC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4" creationId="{41DC2C0F-4EF8-12F0-E0E7-BB7CABC04453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5" creationId="{B569483F-C55B-23FA-1DCA-4211BE1EDADF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6" creationId="{3CBDA078-F379-5046-E6D1-385B86B843AC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7" creationId="{D360CDB3-99F2-F904-2577-9018C7089D77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8" creationId="{831F0B0D-4F0D-A6AB-D923-0B6DD874421B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9" creationId="{45D1D885-1FD0-6D1E-3ECD-43485F5CB92B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0" creationId="{ECDA66B5-84A8-86C4-3498-4A04183A38C9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1" creationId="{613EBB33-9583-DFE7-2866-A2303D232548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2" creationId="{C6C86049-0FA2-B4B2-BB1B-93086F9ECDD5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3" creationId="{764322DC-C0AE-9ED7-F24A-3BC0428D4701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4" creationId="{F7B3644B-E7B6-B12E-48EE-081C6DDA6642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5" creationId="{879160C7-B7F2-BF40-F169-C8FF86FA5E7C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6" creationId="{F0644790-3E5C-797A-6C7F-BAB9CA271409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7" creationId="{F1FF3BE5-3551-4FAE-36F0-643440948BE8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8" creationId="{0CBE382C-9F42-7622-613D-F8666F77505E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39" creationId="{74FDA78D-3CB2-2BDA-770A-1A9DD27E296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0" creationId="{11F08369-0627-4846-003C-F6507E0B267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1" creationId="{B486AFD0-40B3-3A0B-CBA5-8018DEE6826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2" creationId="{65B6AEBC-9147-63E5-CD90-BFD804E38BD6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3" creationId="{2C10BE0A-FF74-D586-B768-FDC42F58FFC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4" creationId="{F14AB8BC-129C-BD00-A33D-9C6D7F040133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5" creationId="{7DAFC92D-4E36-CF31-E352-0B35C9366B38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6" creationId="{1429CBBE-8315-A9E3-7E82-9EB8824B585D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7" creationId="{2D9830AE-A8FB-ED9F-67C1-54956C6E4EDB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8" creationId="{8F90F88E-5755-51D0-A6EC-175C17E7B2D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9" creationId="{75FBE236-2632-CFA3-CE43-6D0E8267CEF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50" creationId="{E2D47A85-2FCE-39F1-F5BB-D989B9162781}"/>
          </ac:cxnSpMkLst>
        </pc:cxnChg>
      </pc:sldChg>
      <pc:sldChg chg="addSp delSp modSp new mod">
        <pc:chgData name="Cathrine Duedahl-Olesen" userId="0f4ad920445e6980" providerId="LiveId" clId="{9BB04C64-65BF-4D03-BC82-A3C9E3A20544}" dt="2023-02-08T14:11:17.711" v="4435"/>
        <pc:sldMkLst>
          <pc:docMk/>
          <pc:sldMk cId="3216176482" sldId="278"/>
        </pc:sldMkLst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2" creationId="{BCDA2B73-95D9-DAD7-BF2A-6CBC22998A0D}"/>
          </ac:spMkLst>
        </pc:spChg>
        <pc:spChg chg="add del mod">
          <ac:chgData name="Cathrine Duedahl-Olesen" userId="0f4ad920445e6980" providerId="LiveId" clId="{9BB04C64-65BF-4D03-BC82-A3C9E3A20544}" dt="2023-02-08T13:56:31.418" v="4212" actId="478"/>
          <ac:spMkLst>
            <pc:docMk/>
            <pc:sldMk cId="3216176482" sldId="278"/>
            <ac:spMk id="3" creationId="{5CCF48C0-7305-A0FD-E57D-B8D54BC9C51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4" creationId="{FE233473-03EB-95CD-5252-0C3343DBA48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5" creationId="{09F3FE74-660D-B575-63CA-F517F90498D0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6" creationId="{67C42EF8-BFB0-ACBA-1A7D-952D4E5DA7E6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7" creationId="{6D3ADEFB-A828-D91C-91DF-D20D4F679885}"/>
          </ac:spMkLst>
        </pc:spChg>
        <pc:spChg chg="add del mo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8" creationId="{365C77A0-C710-C1FC-258B-A0A136F80727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9" creationId="{FF142BEB-7B9B-0121-397D-0ED425DBBF64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10" creationId="{5CC2EA13-4C55-C462-EFB7-F489AA8AB9D2}"/>
          </ac:spMkLst>
        </pc:spChg>
        <pc:spChg chg="del mod or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11" creationId="{D3AC14DE-CD42-22C8-202F-2295DC3F8C83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2" creationId="{F6250BFE-ECEE-4572-B619-7F301D659535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3" creationId="{F60AEB1B-4788-ADA1-4575-0586E96C3094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4" creationId="{A44CDEC8-D94B-6450-5772-67869F543FDF}"/>
          </ac:spMkLst>
        </pc:spChg>
        <pc:spChg chg="add del">
          <ac:chgData name="Cathrine Duedahl-Olesen" userId="0f4ad920445e6980" providerId="LiveId" clId="{9BB04C64-65BF-4D03-BC82-A3C9E3A20544}" dt="2023-02-08T14:02:22.432" v="4288" actId="478"/>
          <ac:spMkLst>
            <pc:docMk/>
            <pc:sldMk cId="3216176482" sldId="278"/>
            <ac:spMk id="15" creationId="{D8F3B603-4AAB-FCEC-9238-8A92AE5BA011}"/>
          </ac:spMkLst>
        </pc:spChg>
        <pc:spChg chg="add del mod">
          <ac:chgData name="Cathrine Duedahl-Olesen" userId="0f4ad920445e6980" providerId="LiveId" clId="{9BB04C64-65BF-4D03-BC82-A3C9E3A20544}" dt="2023-02-08T14:02:45.686" v="4292" actId="478"/>
          <ac:spMkLst>
            <pc:docMk/>
            <pc:sldMk cId="3216176482" sldId="278"/>
            <ac:spMk id="16" creationId="{D763DBED-3565-DA8E-BCD6-0304862C3A71}"/>
          </ac:spMkLst>
        </pc:spChg>
        <pc:spChg chg="add del mod ord">
          <ac:chgData name="Cathrine Duedahl-Olesen" userId="0f4ad920445e6980" providerId="LiveId" clId="{9BB04C64-65BF-4D03-BC82-A3C9E3A20544}" dt="2023-02-08T14:03:37.764" v="4299" actId="478"/>
          <ac:spMkLst>
            <pc:docMk/>
            <pc:sldMk cId="3216176482" sldId="278"/>
            <ac:spMk id="17" creationId="{202947FC-61C1-CC6F-141C-8D327C9D48D2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8" creationId="{3E731D18-1E8E-FBE9-CEAA-AA896A645B57}"/>
          </ac:spMkLst>
        </pc:spChg>
        <pc:spChg chg="add del mod">
          <ac:chgData name="Cathrine Duedahl-Olesen" userId="0f4ad920445e6980" providerId="LiveId" clId="{9BB04C64-65BF-4D03-BC82-A3C9E3A20544}" dt="2023-02-08T14:04:18.062" v="4312" actId="478"/>
          <ac:spMkLst>
            <pc:docMk/>
            <pc:sldMk cId="3216176482" sldId="278"/>
            <ac:spMk id="19" creationId="{4C7300C3-D14D-B3E5-DBC6-57795C2DC472}"/>
          </ac:spMkLst>
        </pc:spChg>
        <pc:spChg chg="add del mod">
          <ac:chgData name="Cathrine Duedahl-Olesen" userId="0f4ad920445e6980" providerId="LiveId" clId="{9BB04C64-65BF-4D03-BC82-A3C9E3A20544}" dt="2023-02-08T14:05:22.971" v="4325" actId="478"/>
          <ac:spMkLst>
            <pc:docMk/>
            <pc:sldMk cId="3216176482" sldId="278"/>
            <ac:spMk id="20" creationId="{7CBC9A2E-0169-D2AD-23FF-CB05068F58BF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1" creationId="{612CDA68-2836-C5CC-977D-731862F6845D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2" creationId="{5EF18B8B-FCF9-0023-1F58-DB0163DFB785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3" creationId="{8A0BE68B-7DBC-7C9F-7939-12929F33D984}"/>
          </ac:spMkLst>
        </pc:spChg>
        <pc:spChg chg="add del mod">
          <ac:chgData name="Cathrine Duedahl-Olesen" userId="0f4ad920445e6980" providerId="LiveId" clId="{9BB04C64-65BF-4D03-BC82-A3C9E3A20544}" dt="2023-02-08T14:07:46.529" v="4391" actId="478"/>
          <ac:spMkLst>
            <pc:docMk/>
            <pc:sldMk cId="3216176482" sldId="278"/>
            <ac:spMk id="24" creationId="{28D4750C-3011-E9E1-4FB4-0600DEDD70C7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5" creationId="{013E25D3-B5DB-DC56-15BF-7A95983C8448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6" creationId="{5C6F39A8-6C53-9D51-06EA-3ED71E3BBD1C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7" creationId="{B2E5E87C-E37F-A054-77D2-853C297BB99E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8" creationId="{15ACF359-F02E-3EC2-70B5-BE566F288B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9" creationId="{2AA42D45-D2E5-A9B7-E0AF-BEFDDA997F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0" creationId="{3B85046C-5D1B-3318-9769-534BF24B1344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1" creationId="{37788960-AD1A-81A1-ADEA-FB4187F0066F}"/>
          </ac:spMkLst>
        </pc:spChg>
        <pc:grpChg chg="add mod">
          <ac:chgData name="Cathrine Duedahl-Olesen" userId="0f4ad920445e6980" providerId="LiveId" clId="{9BB04C64-65BF-4D03-BC82-A3C9E3A20544}" dt="2023-02-08T14:11:17.711" v="4435"/>
          <ac:grpSpMkLst>
            <pc:docMk/>
            <pc:sldMk cId="3216176482" sldId="278"/>
            <ac:grpSpMk id="32" creationId="{BCBF5158-1970-B10F-959D-CD4878F9A8ED}"/>
          </ac:grpSpMkLst>
        </pc:grpChg>
      </pc:sldChg>
      <pc:sldMasterChg chg="setBg modSldLayout">
        <pc:chgData name="Cathrine Duedahl-Olesen" userId="0f4ad920445e6980" providerId="LiveId" clId="{9BB04C64-65BF-4D03-BC82-A3C9E3A20544}" dt="2023-02-08T13:34:34.591" v="3989"/>
        <pc:sldMasterMkLst>
          <pc:docMk/>
          <pc:sldMasterMk cId="3726939790" sldId="2147483672"/>
        </pc:sldMasterMkLst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906862084" sldId="2147483673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484279836" sldId="2147483674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058971174" sldId="2147483675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185421285" sldId="2147483676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585163921" sldId="2147483677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783493116" sldId="2147483678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236492768" sldId="2147483679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31251795" sldId="2147483680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20993778" sldId="2147483681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480944863" sldId="2147483682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554221059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32BDBB-C9E4-21C6-AEE8-92387DBB8916}"/>
              </a:ext>
            </a:extLst>
          </p:cNvPr>
          <p:cNvSpPr/>
          <p:nvPr/>
        </p:nvSpPr>
        <p:spPr>
          <a:xfrm rot="19817089">
            <a:off x="7940835" y="925306"/>
            <a:ext cx="220840" cy="151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F1E25AB-210B-7CDB-BE40-6BF849218812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7B501-D8A5-42FD-1D05-A41ED38ACBAD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4CE2C-F973-09B5-37F8-2F664CDF0A50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4209E-EB13-B04C-8332-2D99927FDE3C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F9EE6-DB06-8747-DEEC-CE4F3E9DDE62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CA88F-D2D8-6794-82CA-7AB27EF1C03C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89EFB4-2BEC-E828-6C1F-A9F84057210E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219C4-D596-4F32-7465-D7A25E7D0911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1CCD5D-9889-B16B-3CA4-03A0B410F53D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68DF93-2611-94AC-1D88-A44F55BCCBAA}"/>
              </a:ext>
            </a:extLst>
          </p:cNvPr>
          <p:cNvSpPr/>
          <p:nvPr/>
        </p:nvSpPr>
        <p:spPr>
          <a:xfrm>
            <a:off x="1260000" y="180000"/>
            <a:ext cx="9792000" cy="5832000"/>
          </a:xfrm>
          <a:custGeom>
            <a:avLst/>
            <a:gdLst>
              <a:gd name="connsiteX0" fmla="*/ 4011784 w 9795138"/>
              <a:gd name="connsiteY0" fmla="*/ 486789 h 5829151"/>
              <a:gd name="connsiteX1" fmla="*/ 2205018 w 9795138"/>
              <a:gd name="connsiteY1" fmla="*/ 1235936 h 5829151"/>
              <a:gd name="connsiteX2" fmla="*/ 971129 w 9795138"/>
              <a:gd name="connsiteY2" fmla="*/ 2414741 h 5829151"/>
              <a:gd name="connsiteX3" fmla="*/ 3626194 w 9795138"/>
              <a:gd name="connsiteY3" fmla="*/ 3196938 h 5829151"/>
              <a:gd name="connsiteX4" fmla="*/ 3659244 w 9795138"/>
              <a:gd name="connsiteY4" fmla="*/ 5202008 h 5829151"/>
              <a:gd name="connsiteX5" fmla="*/ 6171090 w 9795138"/>
              <a:gd name="connsiteY5" fmla="*/ 4695232 h 5829151"/>
              <a:gd name="connsiteX6" fmla="*/ 9068526 w 9795138"/>
              <a:gd name="connsiteY6" fmla="*/ 4838452 h 5829151"/>
              <a:gd name="connsiteX7" fmla="*/ 8859206 w 9795138"/>
              <a:gd name="connsiteY7" fmla="*/ 4419811 h 5829151"/>
              <a:gd name="connsiteX8" fmla="*/ 7647350 w 9795138"/>
              <a:gd name="connsiteY8" fmla="*/ 3494394 h 5829151"/>
              <a:gd name="connsiteX9" fmla="*/ 4507543 w 9795138"/>
              <a:gd name="connsiteY9" fmla="*/ 2701179 h 5829151"/>
              <a:gd name="connsiteX10" fmla="*/ 4926184 w 9795138"/>
              <a:gd name="connsiteY10" fmla="*/ 1070683 h 5829151"/>
              <a:gd name="connsiteX11" fmla="*/ 4011784 w 9795138"/>
              <a:gd name="connsiteY11" fmla="*/ 486789 h 5829151"/>
              <a:gd name="connsiteX12" fmla="*/ 3927494 w 9795138"/>
              <a:gd name="connsiteY12" fmla="*/ 948 h 5829151"/>
              <a:gd name="connsiteX13" fmla="*/ 4177190 w 9795138"/>
              <a:gd name="connsiteY13" fmla="*/ 18572 h 5829151"/>
              <a:gd name="connsiteX14" fmla="*/ 5675790 w 9795138"/>
              <a:gd name="connsiteY14" fmla="*/ 1009172 h 5829151"/>
              <a:gd name="connsiteX15" fmla="*/ 5167790 w 9795138"/>
              <a:gd name="connsiteY15" fmla="*/ 2596672 h 5829151"/>
              <a:gd name="connsiteX16" fmla="*/ 8749190 w 9795138"/>
              <a:gd name="connsiteY16" fmla="*/ 3295172 h 5829151"/>
              <a:gd name="connsiteX17" fmla="*/ 9650890 w 9795138"/>
              <a:gd name="connsiteY17" fmla="*/ 5327172 h 5829151"/>
              <a:gd name="connsiteX18" fmla="*/ 6196490 w 9795138"/>
              <a:gd name="connsiteY18" fmla="*/ 5301772 h 5829151"/>
              <a:gd name="connsiteX19" fmla="*/ 2830990 w 9795138"/>
              <a:gd name="connsiteY19" fmla="*/ 5746272 h 5829151"/>
              <a:gd name="connsiteX20" fmla="*/ 2805590 w 9795138"/>
              <a:gd name="connsiteY20" fmla="*/ 3396772 h 5829151"/>
              <a:gd name="connsiteX21" fmla="*/ 11590 w 9795138"/>
              <a:gd name="connsiteY21" fmla="*/ 2749072 h 5829151"/>
              <a:gd name="connsiteX22" fmla="*/ 1903890 w 9795138"/>
              <a:gd name="connsiteY22" fmla="*/ 551972 h 5829151"/>
              <a:gd name="connsiteX23" fmla="*/ 3927494 w 9795138"/>
              <a:gd name="connsiteY23" fmla="*/ 948 h 5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5138" h="5829151">
                <a:moveTo>
                  <a:pt x="4011784" y="486789"/>
                </a:moveTo>
                <a:cubicBezTo>
                  <a:pt x="3558256" y="514331"/>
                  <a:pt x="2711794" y="914611"/>
                  <a:pt x="2205018" y="1235936"/>
                </a:cubicBezTo>
                <a:cubicBezTo>
                  <a:pt x="1698242" y="1557261"/>
                  <a:pt x="737939" y="2087908"/>
                  <a:pt x="971129" y="2414741"/>
                </a:cubicBezTo>
                <a:cubicBezTo>
                  <a:pt x="1204319" y="2741574"/>
                  <a:pt x="3178175" y="2732394"/>
                  <a:pt x="3626194" y="3196938"/>
                </a:cubicBezTo>
                <a:cubicBezTo>
                  <a:pt x="4074213" y="3661482"/>
                  <a:pt x="3235095" y="4952292"/>
                  <a:pt x="3659244" y="5202008"/>
                </a:cubicBezTo>
                <a:cubicBezTo>
                  <a:pt x="4083393" y="5451724"/>
                  <a:pt x="5269543" y="4755825"/>
                  <a:pt x="6171090" y="4695232"/>
                </a:cubicBezTo>
                <a:cubicBezTo>
                  <a:pt x="7072637" y="4634639"/>
                  <a:pt x="8620507" y="4884355"/>
                  <a:pt x="9068526" y="4838452"/>
                </a:cubicBezTo>
                <a:cubicBezTo>
                  <a:pt x="9516545" y="4792549"/>
                  <a:pt x="9096069" y="4643821"/>
                  <a:pt x="8859206" y="4419811"/>
                </a:cubicBezTo>
                <a:cubicBezTo>
                  <a:pt x="8622343" y="4195801"/>
                  <a:pt x="8372627" y="3780833"/>
                  <a:pt x="7647350" y="3494394"/>
                </a:cubicBezTo>
                <a:cubicBezTo>
                  <a:pt x="6922073" y="3207955"/>
                  <a:pt x="4961071" y="3105131"/>
                  <a:pt x="4507543" y="2701179"/>
                </a:cubicBezTo>
                <a:cubicBezTo>
                  <a:pt x="4054015" y="2297227"/>
                  <a:pt x="5008810" y="1439748"/>
                  <a:pt x="4926184" y="1070683"/>
                </a:cubicBezTo>
                <a:cubicBezTo>
                  <a:pt x="4843558" y="701618"/>
                  <a:pt x="4465312" y="459247"/>
                  <a:pt x="4011784" y="486789"/>
                </a:cubicBezTo>
                <a:close/>
                <a:moveTo>
                  <a:pt x="3927494" y="948"/>
                </a:moveTo>
                <a:cubicBezTo>
                  <a:pt x="4015001" y="3127"/>
                  <a:pt x="4098609" y="9047"/>
                  <a:pt x="4177190" y="18572"/>
                </a:cubicBezTo>
                <a:cubicBezTo>
                  <a:pt x="4805840" y="94772"/>
                  <a:pt x="5510690" y="579489"/>
                  <a:pt x="5675790" y="1009172"/>
                </a:cubicBezTo>
                <a:cubicBezTo>
                  <a:pt x="5840890" y="1438855"/>
                  <a:pt x="4655557" y="2215672"/>
                  <a:pt x="5167790" y="2596672"/>
                </a:cubicBezTo>
                <a:cubicBezTo>
                  <a:pt x="5680023" y="2977672"/>
                  <a:pt x="8002007" y="2840089"/>
                  <a:pt x="8749190" y="3295172"/>
                </a:cubicBezTo>
                <a:cubicBezTo>
                  <a:pt x="9496373" y="3750255"/>
                  <a:pt x="10076340" y="4992739"/>
                  <a:pt x="9650890" y="5327172"/>
                </a:cubicBezTo>
                <a:cubicBezTo>
                  <a:pt x="9225440" y="5661605"/>
                  <a:pt x="7333140" y="5231922"/>
                  <a:pt x="6196490" y="5301772"/>
                </a:cubicBezTo>
                <a:cubicBezTo>
                  <a:pt x="5059840" y="5371622"/>
                  <a:pt x="3396140" y="6063772"/>
                  <a:pt x="2830990" y="5746272"/>
                </a:cubicBezTo>
                <a:cubicBezTo>
                  <a:pt x="2265840" y="5428772"/>
                  <a:pt x="3275490" y="3896305"/>
                  <a:pt x="2805590" y="3396772"/>
                </a:cubicBezTo>
                <a:cubicBezTo>
                  <a:pt x="2335690" y="2897239"/>
                  <a:pt x="161873" y="3216855"/>
                  <a:pt x="11590" y="2749072"/>
                </a:cubicBezTo>
                <a:cubicBezTo>
                  <a:pt x="-138693" y="2281289"/>
                  <a:pt x="1209623" y="1007055"/>
                  <a:pt x="1903890" y="551972"/>
                </a:cubicBezTo>
                <a:cubicBezTo>
                  <a:pt x="2511374" y="153774"/>
                  <a:pt x="3314946" y="-14302"/>
                  <a:pt x="3927494" y="948"/>
                </a:cubicBezTo>
                <a:close/>
              </a:path>
            </a:pathLst>
          </a:custGeom>
          <a:ln w="254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DC46E5CE-0FF4-D193-B561-E23BAA2FFE3E}"/>
              </a:ext>
            </a:extLst>
          </p:cNvPr>
          <p:cNvSpPr/>
          <p:nvPr/>
        </p:nvSpPr>
        <p:spPr>
          <a:xfrm rot="2917785">
            <a:off x="2159766" y="1547983"/>
            <a:ext cx="922807" cy="1093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FA1458-D57E-8EDF-8882-AD33F1EBF9CD}"/>
              </a:ext>
            </a:extLst>
          </p:cNvPr>
          <p:cNvSpPr/>
          <p:nvPr/>
        </p:nvSpPr>
        <p:spPr>
          <a:xfrm rot="7776856">
            <a:off x="5718327" y="638963"/>
            <a:ext cx="762124" cy="8594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2AE372-D907-7ED0-8D29-DB4FC2A00202}"/>
              </a:ext>
            </a:extLst>
          </p:cNvPr>
          <p:cNvSpPr/>
          <p:nvPr/>
        </p:nvSpPr>
        <p:spPr>
          <a:xfrm rot="17565110">
            <a:off x="3420384" y="3143330"/>
            <a:ext cx="719599" cy="931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E6CE09-F6F7-159F-E736-0F70CF9723D1}"/>
              </a:ext>
            </a:extLst>
          </p:cNvPr>
          <p:cNvSpPr/>
          <p:nvPr/>
        </p:nvSpPr>
        <p:spPr>
          <a:xfrm rot="5149852">
            <a:off x="7114097" y="5122772"/>
            <a:ext cx="865436" cy="10613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FB1F3-718F-CF37-19F1-90AFA1DCA6C9}"/>
              </a:ext>
            </a:extLst>
          </p:cNvPr>
          <p:cNvSpPr/>
          <p:nvPr/>
        </p:nvSpPr>
        <p:spPr>
          <a:xfrm rot="7368679">
            <a:off x="9282349" y="3719268"/>
            <a:ext cx="992591" cy="11097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111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82E54-C766-FD3B-6B23-3BBA56789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0D612-EC88-BD46-CC31-80192F00B1ED}"/>
              </a:ext>
            </a:extLst>
          </p:cNvPr>
          <p:cNvCxnSpPr>
            <a:cxnSpLocks/>
          </p:cNvCxnSpPr>
          <p:nvPr/>
        </p:nvCxnSpPr>
        <p:spPr>
          <a:xfrm>
            <a:off x="0" y="72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22268-D751-5DEE-F4AA-3BA7D37938E1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A7D0-42B4-399B-9E95-0C30BE45A0CD}"/>
              </a:ext>
            </a:extLst>
          </p:cNvPr>
          <p:cNvCxnSpPr>
            <a:cxnSpLocks/>
          </p:cNvCxnSpPr>
          <p:nvPr/>
        </p:nvCxnSpPr>
        <p:spPr>
          <a:xfrm>
            <a:off x="0" y="216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D2A7-EC5E-3A9F-8030-E83D3FCE28A7}"/>
              </a:ext>
            </a:extLst>
          </p:cNvPr>
          <p:cNvCxnSpPr>
            <a:cxnSpLocks/>
          </p:cNvCxnSpPr>
          <p:nvPr/>
        </p:nvCxnSpPr>
        <p:spPr>
          <a:xfrm>
            <a:off x="0" y="288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9B67E-7DB7-B028-993A-67B292348162}"/>
              </a:ext>
            </a:extLst>
          </p:cNvPr>
          <p:cNvCxnSpPr>
            <a:cxnSpLocks/>
          </p:cNvCxnSpPr>
          <p:nvPr/>
        </p:nvCxnSpPr>
        <p:spPr>
          <a:xfrm>
            <a:off x="0" y="362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54B9F-F3D3-32F4-ED79-B0483931343B}"/>
              </a:ext>
            </a:extLst>
          </p:cNvPr>
          <p:cNvCxnSpPr>
            <a:cxnSpLocks/>
          </p:cNvCxnSpPr>
          <p:nvPr/>
        </p:nvCxnSpPr>
        <p:spPr>
          <a:xfrm>
            <a:off x="0" y="434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9FE22-A9D0-4EB5-4D05-33A97FD6A753}"/>
              </a:ext>
            </a:extLst>
          </p:cNvPr>
          <p:cNvCxnSpPr>
            <a:cxnSpLocks/>
          </p:cNvCxnSpPr>
          <p:nvPr/>
        </p:nvCxnSpPr>
        <p:spPr>
          <a:xfrm>
            <a:off x="0" y="506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05D3-EF39-C6BE-6B47-086B0FC80444}"/>
              </a:ext>
            </a:extLst>
          </p:cNvPr>
          <p:cNvCxnSpPr>
            <a:cxnSpLocks/>
          </p:cNvCxnSpPr>
          <p:nvPr/>
        </p:nvCxnSpPr>
        <p:spPr>
          <a:xfrm>
            <a:off x="0" y="578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09409-3CC0-5203-462F-E2120AA12AA2}"/>
              </a:ext>
            </a:extLst>
          </p:cNvPr>
          <p:cNvCxnSpPr>
            <a:cxnSpLocks/>
          </p:cNvCxnSpPr>
          <p:nvPr/>
        </p:nvCxnSpPr>
        <p:spPr>
          <a:xfrm>
            <a:off x="0" y="646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6AE93-8B20-1BD2-F80D-F0D967649E06}"/>
              </a:ext>
            </a:extLst>
          </p:cNvPr>
          <p:cNvCxnSpPr>
            <a:cxnSpLocks/>
          </p:cNvCxnSpPr>
          <p:nvPr/>
        </p:nvCxnSpPr>
        <p:spPr>
          <a:xfrm>
            <a:off x="0" y="862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A91D7-A369-A6F8-2B1A-B148DBD21861}"/>
              </a:ext>
            </a:extLst>
          </p:cNvPr>
          <p:cNvCxnSpPr>
            <a:cxnSpLocks/>
          </p:cNvCxnSpPr>
          <p:nvPr/>
        </p:nvCxnSpPr>
        <p:spPr>
          <a:xfrm>
            <a:off x="1240971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39722-FCA3-23E2-D930-9F85CAF3D0C9}"/>
              </a:ext>
            </a:extLst>
          </p:cNvPr>
          <p:cNvCxnSpPr>
            <a:cxnSpLocks/>
          </p:cNvCxnSpPr>
          <p:nvPr/>
        </p:nvCxnSpPr>
        <p:spPr>
          <a:xfrm>
            <a:off x="61504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7AE89-CD7C-4737-B519-CC486AAE74FC}"/>
              </a:ext>
            </a:extLst>
          </p:cNvPr>
          <p:cNvCxnSpPr>
            <a:cxnSpLocks/>
          </p:cNvCxnSpPr>
          <p:nvPr/>
        </p:nvCxnSpPr>
        <p:spPr>
          <a:xfrm>
            <a:off x="106462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C2C0F-4EF8-12F0-E0E7-BB7CABC04453}"/>
              </a:ext>
            </a:extLst>
          </p:cNvPr>
          <p:cNvCxnSpPr>
            <a:cxnSpLocks/>
          </p:cNvCxnSpPr>
          <p:nvPr/>
        </p:nvCxnSpPr>
        <p:spPr>
          <a:xfrm>
            <a:off x="457200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69483F-C55B-23FA-1DCA-4211BE1EDADF}"/>
              </a:ext>
            </a:extLst>
          </p:cNvPr>
          <p:cNvCxnSpPr>
            <a:cxnSpLocks/>
          </p:cNvCxnSpPr>
          <p:nvPr/>
        </p:nvCxnSpPr>
        <p:spPr>
          <a:xfrm>
            <a:off x="53666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DA078-F379-5046-E6D1-385B86B843AC}"/>
              </a:ext>
            </a:extLst>
          </p:cNvPr>
          <p:cNvCxnSpPr>
            <a:cxnSpLocks/>
          </p:cNvCxnSpPr>
          <p:nvPr/>
        </p:nvCxnSpPr>
        <p:spPr>
          <a:xfrm>
            <a:off x="98624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0CDB3-99F2-F904-2577-9018C7089D77}"/>
              </a:ext>
            </a:extLst>
          </p:cNvPr>
          <p:cNvCxnSpPr>
            <a:cxnSpLocks/>
          </p:cNvCxnSpPr>
          <p:nvPr/>
        </p:nvCxnSpPr>
        <p:spPr>
          <a:xfrm>
            <a:off x="2950028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F0B0D-4F0D-A6AB-D923-0B6DD874421B}"/>
              </a:ext>
            </a:extLst>
          </p:cNvPr>
          <p:cNvCxnSpPr>
            <a:cxnSpLocks/>
          </p:cNvCxnSpPr>
          <p:nvPr/>
        </p:nvCxnSpPr>
        <p:spPr>
          <a:xfrm>
            <a:off x="78594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1D885-1FD0-6D1E-3ECD-43485F5CB92B}"/>
              </a:ext>
            </a:extLst>
          </p:cNvPr>
          <p:cNvCxnSpPr>
            <a:cxnSpLocks/>
          </p:cNvCxnSpPr>
          <p:nvPr/>
        </p:nvCxnSpPr>
        <p:spPr>
          <a:xfrm>
            <a:off x="123552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DA66B5-84A8-86C4-3498-4A04183A38C9}"/>
              </a:ext>
            </a:extLst>
          </p:cNvPr>
          <p:cNvCxnSpPr>
            <a:cxnSpLocks/>
          </p:cNvCxnSpPr>
          <p:nvPr/>
        </p:nvCxnSpPr>
        <p:spPr>
          <a:xfrm>
            <a:off x="1730828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EBB33-9583-DFE7-2866-A2303D232548}"/>
              </a:ext>
            </a:extLst>
          </p:cNvPr>
          <p:cNvCxnSpPr>
            <a:cxnSpLocks/>
          </p:cNvCxnSpPr>
          <p:nvPr/>
        </p:nvCxnSpPr>
        <p:spPr>
          <a:xfrm>
            <a:off x="66402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86049-0FA2-B4B2-BB1B-93086F9ECDD5}"/>
              </a:ext>
            </a:extLst>
          </p:cNvPr>
          <p:cNvCxnSpPr>
            <a:cxnSpLocks/>
          </p:cNvCxnSpPr>
          <p:nvPr/>
        </p:nvCxnSpPr>
        <p:spPr>
          <a:xfrm>
            <a:off x="111360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322DC-C0AE-9ED7-F24A-3BC0428D4701}"/>
              </a:ext>
            </a:extLst>
          </p:cNvPr>
          <p:cNvCxnSpPr>
            <a:cxnSpLocks/>
          </p:cNvCxnSpPr>
          <p:nvPr/>
        </p:nvCxnSpPr>
        <p:spPr>
          <a:xfrm>
            <a:off x="1055914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3644B-E7B6-B12E-48EE-081C6DDA6642}"/>
              </a:ext>
            </a:extLst>
          </p:cNvPr>
          <p:cNvCxnSpPr>
            <a:cxnSpLocks/>
          </p:cNvCxnSpPr>
          <p:nvPr/>
        </p:nvCxnSpPr>
        <p:spPr>
          <a:xfrm>
            <a:off x="59653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60C7-B7F2-BF40-F169-C8FF86FA5E7C}"/>
              </a:ext>
            </a:extLst>
          </p:cNvPr>
          <p:cNvCxnSpPr>
            <a:cxnSpLocks/>
          </p:cNvCxnSpPr>
          <p:nvPr/>
        </p:nvCxnSpPr>
        <p:spPr>
          <a:xfrm>
            <a:off x="104611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44790-3E5C-797A-6C7F-BAB9CA271409}"/>
              </a:ext>
            </a:extLst>
          </p:cNvPr>
          <p:cNvCxnSpPr>
            <a:cxnSpLocks/>
          </p:cNvCxnSpPr>
          <p:nvPr/>
        </p:nvCxnSpPr>
        <p:spPr>
          <a:xfrm>
            <a:off x="1937657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F3BE5-3551-4FAE-36F0-643440948BE8}"/>
              </a:ext>
            </a:extLst>
          </p:cNvPr>
          <p:cNvCxnSpPr>
            <a:cxnSpLocks/>
          </p:cNvCxnSpPr>
          <p:nvPr/>
        </p:nvCxnSpPr>
        <p:spPr>
          <a:xfrm>
            <a:off x="68471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E382C-9F42-7622-613D-F8666F77505E}"/>
              </a:ext>
            </a:extLst>
          </p:cNvPr>
          <p:cNvCxnSpPr>
            <a:cxnSpLocks/>
          </p:cNvCxnSpPr>
          <p:nvPr/>
        </p:nvCxnSpPr>
        <p:spPr>
          <a:xfrm>
            <a:off x="113429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DA78D-3CB2-2BDA-770A-1A9DD27E2961}"/>
              </a:ext>
            </a:extLst>
          </p:cNvPr>
          <p:cNvCxnSpPr>
            <a:cxnSpLocks/>
          </p:cNvCxnSpPr>
          <p:nvPr/>
        </p:nvCxnSpPr>
        <p:spPr>
          <a:xfrm>
            <a:off x="348342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08369-0627-4846-003C-F6507E0B2671}"/>
              </a:ext>
            </a:extLst>
          </p:cNvPr>
          <p:cNvCxnSpPr>
            <a:cxnSpLocks/>
          </p:cNvCxnSpPr>
          <p:nvPr/>
        </p:nvCxnSpPr>
        <p:spPr>
          <a:xfrm>
            <a:off x="52577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86AFD0-40B3-3A0B-CBA5-8018DEE68262}"/>
              </a:ext>
            </a:extLst>
          </p:cNvPr>
          <p:cNvCxnSpPr>
            <a:cxnSpLocks/>
          </p:cNvCxnSpPr>
          <p:nvPr/>
        </p:nvCxnSpPr>
        <p:spPr>
          <a:xfrm>
            <a:off x="97535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6AEBC-9147-63E5-CD90-BFD804E38BD6}"/>
              </a:ext>
            </a:extLst>
          </p:cNvPr>
          <p:cNvCxnSpPr>
            <a:cxnSpLocks/>
          </p:cNvCxnSpPr>
          <p:nvPr/>
        </p:nvCxnSpPr>
        <p:spPr>
          <a:xfrm>
            <a:off x="1055914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0BE0A-FF74-D586-B768-FDC42F58FFC2}"/>
              </a:ext>
            </a:extLst>
          </p:cNvPr>
          <p:cNvCxnSpPr>
            <a:cxnSpLocks/>
          </p:cNvCxnSpPr>
          <p:nvPr/>
        </p:nvCxnSpPr>
        <p:spPr>
          <a:xfrm>
            <a:off x="59653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4AB8BC-129C-BD00-A33D-9C6D7F040133}"/>
              </a:ext>
            </a:extLst>
          </p:cNvPr>
          <p:cNvCxnSpPr>
            <a:cxnSpLocks/>
          </p:cNvCxnSpPr>
          <p:nvPr/>
        </p:nvCxnSpPr>
        <p:spPr>
          <a:xfrm>
            <a:off x="104611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FC92D-4E36-CF31-E352-0B35C9366B38}"/>
              </a:ext>
            </a:extLst>
          </p:cNvPr>
          <p:cNvCxnSpPr>
            <a:cxnSpLocks/>
          </p:cNvCxnSpPr>
          <p:nvPr/>
        </p:nvCxnSpPr>
        <p:spPr>
          <a:xfrm>
            <a:off x="2971799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9CBBE-8315-A9E3-7E82-9EB8824B585D}"/>
              </a:ext>
            </a:extLst>
          </p:cNvPr>
          <p:cNvCxnSpPr>
            <a:cxnSpLocks/>
          </p:cNvCxnSpPr>
          <p:nvPr/>
        </p:nvCxnSpPr>
        <p:spPr>
          <a:xfrm>
            <a:off x="78812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AE-A8FB-ED9F-67C1-54956C6E4EDB}"/>
              </a:ext>
            </a:extLst>
          </p:cNvPr>
          <p:cNvCxnSpPr>
            <a:cxnSpLocks/>
          </p:cNvCxnSpPr>
          <p:nvPr/>
        </p:nvCxnSpPr>
        <p:spPr>
          <a:xfrm>
            <a:off x="123770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90F88E-5755-51D0-A6EC-175C17E7B2D2}"/>
              </a:ext>
            </a:extLst>
          </p:cNvPr>
          <p:cNvCxnSpPr>
            <a:cxnSpLocks/>
          </p:cNvCxnSpPr>
          <p:nvPr/>
        </p:nvCxnSpPr>
        <p:spPr>
          <a:xfrm>
            <a:off x="1709056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BE236-2632-CFA3-CE43-6D0E8267CEF2}"/>
              </a:ext>
            </a:extLst>
          </p:cNvPr>
          <p:cNvCxnSpPr>
            <a:cxnSpLocks/>
          </p:cNvCxnSpPr>
          <p:nvPr/>
        </p:nvCxnSpPr>
        <p:spPr>
          <a:xfrm>
            <a:off x="66185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D47A85-2FCE-39F1-F5BB-D989B9162781}"/>
              </a:ext>
            </a:extLst>
          </p:cNvPr>
          <p:cNvCxnSpPr>
            <a:cxnSpLocks/>
          </p:cNvCxnSpPr>
          <p:nvPr/>
        </p:nvCxnSpPr>
        <p:spPr>
          <a:xfrm>
            <a:off x="111143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B8FA09-C641-2C4A-3109-040BE37E57D2}"/>
              </a:ext>
            </a:extLst>
          </p:cNvPr>
          <p:cNvGrpSpPr/>
          <p:nvPr/>
        </p:nvGrpSpPr>
        <p:grpSpPr>
          <a:xfrm>
            <a:off x="223236" y="25933"/>
            <a:ext cx="11745527" cy="6833610"/>
            <a:chOff x="117569" y="31906"/>
            <a:chExt cx="11745527" cy="68336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65A41D7-58D5-1227-E1AF-63A2996B6FD4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CB8340B-65B3-B1A5-03C7-F78FC3FDC19C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35A3E15-F912-4D22-8437-A1782D1B3D8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7B61931-F6EB-04D1-E623-B8F16F86484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8D3E6AF-C385-0985-615E-012B6440F2D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8C886B0-8784-38F0-E30C-254D22317F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Trapezoid 227">
                  <a:extLst>
                    <a:ext uri="{FF2B5EF4-FFF2-40B4-BE49-F238E27FC236}">
                      <a16:creationId xmlns:a16="http://schemas.microsoft.com/office/drawing/2014/main" id="{EF3725FB-A979-B18B-9484-67FB796E67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Trapezoid 228">
                  <a:extLst>
                    <a:ext uri="{FF2B5EF4-FFF2-40B4-BE49-F238E27FC236}">
                      <a16:creationId xmlns:a16="http://schemas.microsoft.com/office/drawing/2014/main" id="{4802AE59-0F5B-FF5E-CAFD-7D6A1906F66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0" name="Trapezoid 229">
                  <a:extLst>
                    <a:ext uri="{FF2B5EF4-FFF2-40B4-BE49-F238E27FC236}">
                      <a16:creationId xmlns:a16="http://schemas.microsoft.com/office/drawing/2014/main" id="{CA345BA7-6D28-521D-5826-D417EC31849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B515682E-10F9-B80B-8221-184A30963D1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80DB68C6-F3B7-DFDF-7A84-B0DE3133DEC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A506D8-DDFD-8979-2EEC-A2F7FC9CB637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F4B9066-CAFB-AA78-E5CE-F75877CBF1A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F882435-94D6-A3B1-3BDF-2741244D2CE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EAD95E7-5843-DA45-F210-5EE84620594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C4DA0CB-D237-C9AF-5E69-72DE8402C24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1B6A50E-9621-8B9D-B588-619C20D3D8CD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Trapezoid 217">
                  <a:extLst>
                    <a:ext uri="{FF2B5EF4-FFF2-40B4-BE49-F238E27FC236}">
                      <a16:creationId xmlns:a16="http://schemas.microsoft.com/office/drawing/2014/main" id="{F16A0068-B71F-19EE-CBBC-13CE5819873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D9E59D55-89AC-8F1F-8886-932612F1FCB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7BB558EA-7549-BCEC-B8B5-F2B3C886C6A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B002FBE5-A8EA-A553-6C47-43D423FF86F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9DCFC9D7-316B-ACC7-ABBD-FFBE5F0495C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DD921C-D100-1FBB-847D-2B4278C5B4B9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9CCBE43-BE19-818D-AEC0-1397E463FC3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56388A73-A3DF-80AC-8E8C-B009934AAD2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7356110-D4BE-01F6-D8F7-52A6D436C66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F1A5364-AEC9-87DA-AF3E-31ADC9B62AF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FD59947D-4949-4437-3D3B-F98308087E6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DE280963-79B0-84F6-0B78-910FC630819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0BAE1EA4-2819-971C-ADD3-D2ABF311791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FD0FF2A3-5987-7D8F-FA9E-7D8FF37A90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8E38C743-83CE-1998-28FE-EA6393B7A1E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115BCFE6-D837-020B-E279-115F4E239C1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C93F07-6AA6-D501-D4E4-223BB229B1F3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5810C2B-A588-EC91-F37D-2625DB44C70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A7CD4F8-B6C9-D466-AA9E-E79D4D05886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3A9B423-AA38-A59F-1446-5A560EBD61C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82FB458-69E7-EC1E-6F23-BE1065B9347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8D5C0D-3AE9-391A-BEFE-252082169E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69F4244B-1734-2BF9-35BE-EBA603B5562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53AB44E7-2552-BBF1-4AEB-4FFE365E78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483AB691-0D36-DE40-A2C2-D5B1ABADB11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4F16A5AD-40ED-9C78-0A38-E7549BA03C6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02C76C2A-F3C3-7F3A-EB68-1C5A0163D4C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94797-897A-5C94-E6D0-AE5C849CED1D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C9D1FB3-DA3A-B9E2-90B4-9765DD3BE6B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41F5890-41EA-050A-E26F-B17CDD32736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5CC3627-B366-3F7B-F31B-8EC2F4A32D9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A746B46-1E8C-3A3A-89C0-575243DE952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806B12D-6921-66D4-CF6C-991F460359B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9BC6FCFD-380B-4077-EF36-5460730563C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6A590B98-A768-D543-E6FC-CFDE8C3BAFF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D650B2AF-F6D7-3189-EC25-A0A0366AF22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18E02AAE-4A9F-17CB-8700-B1B11C79251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1CE8ED8C-AF19-91E2-3618-0549B59E44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5DD4C8-9ABB-6A2E-D254-1D21F6B14C3B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4A988DA-8D68-4179-8750-EEF05D0BFB2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D61BDED-94AE-EA60-28A8-2BD81DD7366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6E5A9D34-B062-BABF-1D9A-77E1F69698A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C28191C-F6B8-4E85-660D-685351FDB9E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BF4F473-DF5C-7677-E422-AFD48B06D0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F7FCE0D5-E295-F05D-519E-28AE29BDB37D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920E8FCC-AF8F-9CFE-B8F5-108D8A5499A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4C445576-98B0-4735-0E42-9CAF102D3D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42D177DF-5211-9206-EBD1-C197C47D67A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2A8D6595-22D4-B38A-D41D-5049867CE40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81391E-3395-D657-C893-FAB70D61C3EE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D9E7C8F-F541-1419-200B-BA881544264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EAA859F-22CE-7515-73D6-511235D1C25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283856B3-2FAC-6F42-4672-0109FDD6136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65F4219-8F2E-FF81-DBB8-0AD32946168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1CC3D59-6050-0B42-5434-384A3582C99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12070544-C4BD-46F9-FFE0-E00C5A5FB331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67704C7-8324-507C-B82B-40724C39D42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E1A87B7F-793F-1798-25C8-DDD84E2A97C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4D3DB860-75F2-D396-137D-A55A5ADE627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4BDAFE3F-9026-0B6A-37D6-CEBB9EDEE89E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E8ED59-CE74-3281-2D64-F2018B9421EF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BE9E1D-728B-3A6B-4185-461613AEC6E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458D212-664D-2752-540E-93D57EE163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9E9E04E-EB47-FF53-0DA0-B97E2A703CE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78FD0EE-EF8F-9E23-0711-5F4FA82F52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9C24BF2-07FC-8E56-7D09-20FA6BB663E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A122951-A98A-FB6C-BC11-5462C9CE9F5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C76E019A-A7C4-871C-DA45-C555004B4E3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034652F6-B5C2-45A5-1B51-DD06EB36C1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6B758E2A-C85D-1275-3A51-2188E2CED26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22D35251-AC26-DFCA-BDC6-38E2FAFCE5E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5815FC-95FF-81B0-D41A-6F1101244552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16EDD8A-B885-027C-22E5-222271F1099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24AD67F-0BD7-BBD9-73F6-4B759AAE2D1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3AB8EAC-9FAD-0723-D62A-6D5054162BC1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93F854C-03EE-7A19-4DD4-317E80CBA50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BA2723A-28A5-9DF4-C1F2-257BBD0EF7D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D28E4D93-B299-2F1B-05ED-5483116679D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50E690AB-F669-43ED-6C33-F3289F3D7D7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A53550-78C5-B383-76FB-11EF72639E8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Trapezoid 150">
                  <a:extLst>
                    <a:ext uri="{FF2B5EF4-FFF2-40B4-BE49-F238E27FC236}">
                      <a16:creationId xmlns:a16="http://schemas.microsoft.com/office/drawing/2014/main" id="{5E51E4C2-B942-8059-0EF5-8AB5E88B94B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Trapezoid 151">
                  <a:extLst>
                    <a:ext uri="{FF2B5EF4-FFF2-40B4-BE49-F238E27FC236}">
                      <a16:creationId xmlns:a16="http://schemas.microsoft.com/office/drawing/2014/main" id="{A6055B52-D165-0CE1-1D12-F1CDB5E622C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B2CAC-3441-2E5D-6A1D-3A46ECCEE979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C4DAAEF-4F18-45D7-7BCD-903E45FB5C6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3176F0F-656C-F25E-9816-C21F4CDBB87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6218A9C-9C7A-DE5D-3705-DA63029518E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5625CE-76D1-EA26-C1E1-7802FDB245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9903BA4-6B61-E909-CD90-9428CC848AF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CBC2ADE9-65C9-470F-E394-868F73F979C6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4686B333-41A5-96D6-2422-34154ADD1C8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589CE142-E754-D4FD-0B0C-4DE5C71126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1" name="Trapezoid 140">
                  <a:extLst>
                    <a:ext uri="{FF2B5EF4-FFF2-40B4-BE49-F238E27FC236}">
                      <a16:creationId xmlns:a16="http://schemas.microsoft.com/office/drawing/2014/main" id="{F5BB11E9-E5F5-C1AF-52AA-0A1549FD86F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2" name="Trapezoid 141">
                  <a:extLst>
                    <a:ext uri="{FF2B5EF4-FFF2-40B4-BE49-F238E27FC236}">
                      <a16:creationId xmlns:a16="http://schemas.microsoft.com/office/drawing/2014/main" id="{6721A63E-D202-9E31-703B-DD26B0AE3FD9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297F28-0019-75B4-95E3-87D3A56AC52D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A15EF-F0DE-5676-8819-5B2C496D470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A30229E-D274-50BD-BC8A-29D906360FF9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1E48BCC-0E85-8054-AFC8-9E6B1732141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500B2C8-C7D3-AD76-6CEC-8AFB748D49B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1F6759C-8834-1E53-514C-EDD578FF5B3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8" name="Trapezoid 127">
                  <a:extLst>
                    <a:ext uri="{FF2B5EF4-FFF2-40B4-BE49-F238E27FC236}">
                      <a16:creationId xmlns:a16="http://schemas.microsoft.com/office/drawing/2014/main" id="{0E13497F-F831-0724-583A-AE23484049A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9" name="Trapezoid 128">
                  <a:extLst>
                    <a:ext uri="{FF2B5EF4-FFF2-40B4-BE49-F238E27FC236}">
                      <a16:creationId xmlns:a16="http://schemas.microsoft.com/office/drawing/2014/main" id="{A65BE1CB-FC00-C095-54B9-DBBBAC961D37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0" name="Trapezoid 129">
                  <a:extLst>
                    <a:ext uri="{FF2B5EF4-FFF2-40B4-BE49-F238E27FC236}">
                      <a16:creationId xmlns:a16="http://schemas.microsoft.com/office/drawing/2014/main" id="{46A4EB91-E1FF-10DA-695B-D2F6C253AF4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1" name="Trapezoid 130">
                  <a:extLst>
                    <a:ext uri="{FF2B5EF4-FFF2-40B4-BE49-F238E27FC236}">
                      <a16:creationId xmlns:a16="http://schemas.microsoft.com/office/drawing/2014/main" id="{413FA06D-6FFC-8E21-F361-66B4D22BDD0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5CE42964-5E93-40EA-1B2D-077B33C037D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545306-A6B5-BD7F-F55A-6B5E79DFABF0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C5032-3C62-F20C-A591-BE351A3CF8C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90D953-0925-1933-82B1-DBA739434E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D1D5AA-3FCF-71F8-91B4-6862FA7E302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F0A0A29-1BE3-F375-9B94-557098F55E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C41B331-BB97-D620-4E07-67176DCC2DA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0FA4B401-FC3C-14A1-FFA7-F3C4D6BDA959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3DFE5653-6498-5845-5345-1CF483F54C9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0" name="Trapezoid 119">
                  <a:extLst>
                    <a:ext uri="{FF2B5EF4-FFF2-40B4-BE49-F238E27FC236}">
                      <a16:creationId xmlns:a16="http://schemas.microsoft.com/office/drawing/2014/main" id="{2E8AABEC-E08C-9EE3-EA55-280FFBC73CE5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5DF25AE2-6CFD-F172-D4CD-5D2B219393AB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4616D6-3A4B-41EC-E927-D25B694E8B5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6E62FD-AD4B-5402-CE1D-E21AC25FCCA1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3BAD80-266F-03B6-A087-460F20892E5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E412EF0-7813-9DAF-CC4E-C6B9C8502C5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32C04EB-3D29-2027-83A9-F2C89C8D169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6C83CD0-1AE3-0E95-BEC3-9B031B37C6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141E684-5A84-8797-B318-A0009CD01C3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Trapezoid 107">
                  <a:extLst>
                    <a:ext uri="{FF2B5EF4-FFF2-40B4-BE49-F238E27FC236}">
                      <a16:creationId xmlns:a16="http://schemas.microsoft.com/office/drawing/2014/main" id="{66075702-DC80-656C-FD13-BAD95FD7596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831C6C18-2EF4-1EC6-F140-5C44DE0DA24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0DCCFF94-EBD3-73F3-70CE-6409ABF492E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514109A3-E881-ED10-15ED-9DA83D217E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EF5D4959-5BA3-2708-F4B0-C6629969074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1E3147-E67D-31B7-9171-0DF69AF6670F}"/>
                </a:ext>
              </a:extLst>
            </p:cNvPr>
            <p:cNvGrpSpPr/>
            <p:nvPr/>
          </p:nvGrpSpPr>
          <p:grpSpPr>
            <a:xfrm>
              <a:off x="1118333" y="185973"/>
              <a:ext cx="9810903" cy="5876324"/>
              <a:chOff x="1474766" y="477194"/>
              <a:chExt cx="9810903" cy="587632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ABA192-5C64-074B-3101-E88C7BE8A8A0}"/>
                  </a:ext>
                </a:extLst>
              </p:cNvPr>
              <p:cNvGrpSpPr/>
              <p:nvPr/>
            </p:nvGrpSpPr>
            <p:grpSpPr>
              <a:xfrm>
                <a:off x="1490531" y="521518"/>
                <a:ext cx="9795138" cy="5832000"/>
                <a:chOff x="-1176469" y="1103916"/>
                <a:chExt cx="9795138" cy="583200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1AD951A5-A23D-86E9-08A4-5F6BA3D8CB40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80CBF0C-02D0-D2EB-86F1-537BAE70FB2A}"/>
                    </a:ext>
                  </a:extLst>
                </p:cNvPr>
                <p:cNvSpPr/>
                <p:nvPr/>
              </p:nvSpPr>
              <p:spPr>
                <a:xfrm>
                  <a:off x="-1176469" y="1103916"/>
                  <a:ext cx="9792000" cy="5832000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1402F45-7D62-3AC8-7B33-FBECE6AD57C5}"/>
                  </a:ext>
                </a:extLst>
              </p:cNvPr>
              <p:cNvSpPr/>
              <p:nvPr/>
            </p:nvSpPr>
            <p:spPr>
              <a:xfrm>
                <a:off x="1474766" y="477194"/>
                <a:ext cx="9792000" cy="5832000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872CA-1FAB-6168-4FBA-DB4D448B0080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AA5545F-A41F-C0E0-84D3-28B029D377A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31FA9-2503-4AB8-FD6A-C073D166ADB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C6F6F99-9D24-1CCF-9C61-37FAC497645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3B3963A-FA67-8511-E8CD-1E1E226F5672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A3A036-AC9A-6B87-573D-8B770B6F1EC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DF63BCF7-6C71-C7D8-D8A5-6FF7EBBF545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Trapezoid 94">
                  <a:extLst>
                    <a:ext uri="{FF2B5EF4-FFF2-40B4-BE49-F238E27FC236}">
                      <a16:creationId xmlns:a16="http://schemas.microsoft.com/office/drawing/2014/main" id="{B2D441DC-9944-E8D6-307B-DDA38A9F718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9D8EEE43-119C-CD7D-6B4E-F683868966A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9E124C0F-AB57-5599-36CE-ADD1E629D0F5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B4A786CA-FE91-6D20-0E8E-FBB765845BE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8BF7CA-C655-6DEB-EFAC-497CC6F61426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A81744A-D226-0163-FB68-2674E91A5E4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EDC949-4715-DA2B-0746-218A8F190E7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167F73E-A18D-C348-0757-EA29CD11AA1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8B9608B-0416-73CB-C750-2FC423590B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6798C0C-CC40-2864-D196-83C7B50BD68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518A4A74-02FC-9052-99B8-C73F2D66F0E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294EBB1E-447F-8DF1-891E-F754E5EDEF3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D9058AF1-B410-15AC-77EA-918CAC01982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2F4D1E37-9CE3-AA87-8FF6-E2043987B23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0A329AB6-3E32-31F0-E685-0058EA648B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71C3E-A47D-D568-A063-448A5BD0B1C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349CCBF-0DFF-0942-9FDF-D69CD87449C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568390-E46E-85C5-EE1F-3596485C417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B1FB178-A146-F8ED-63B1-CFDDAC9CA5C5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A9F91BE-4866-9360-BCA1-D5C1DB1EC8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78C4A0-B9B9-3577-7A1D-E396D4EAC13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B7A86245-C5E8-5B55-C4E8-8383B732BC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80A1514F-9EB0-8FBB-EB83-80029254D42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58668B72-761B-D141-6510-7715956E887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E9314539-9AB4-7A72-86DF-995CA6FE1E6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C2D34593-94D8-5C3B-E00E-A1465950A27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60D894D-63ED-9462-B66D-5D910FD5F717}"/>
              </a:ext>
            </a:extLst>
          </p:cNvPr>
          <p:cNvSpPr/>
          <p:nvPr/>
        </p:nvSpPr>
        <p:spPr>
          <a:xfrm>
            <a:off x="8165257" y="-518410"/>
            <a:ext cx="4603686" cy="3467100"/>
          </a:xfrm>
          <a:prstGeom prst="round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F22945-662E-5BA1-2681-8E872B066DDC}"/>
              </a:ext>
            </a:extLst>
          </p:cNvPr>
          <p:cNvGrpSpPr>
            <a:grpSpLocks noChangeAspect="1"/>
          </p:cNvGrpSpPr>
          <p:nvPr/>
        </p:nvGrpSpPr>
        <p:grpSpPr>
          <a:xfrm>
            <a:off x="130189" y="4130195"/>
            <a:ext cx="3738427" cy="2432203"/>
            <a:chOff x="2220683" y="105514"/>
            <a:chExt cx="7414748" cy="4812980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70FE999-F7A2-226D-A720-366343A6BB5B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959CD9E-7CBB-50B2-8E35-9ECF6ADB32F6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67109A-A39D-602A-A04F-F5F5C9E83B02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7202BC-36B8-DC17-0BBC-2EA0CA42F8FA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904BA97E-EC02-3E57-2D98-4B2BF6817E95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3C1A5AF-4406-F96E-C68B-EAB6B2BF3C3E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BCC462AB-825E-719C-8C36-BB3182D84448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2DAF0C07-4A52-7AE1-719E-3A9B15885E25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E0646B5-7BB9-F4CB-DDD1-2DD51CCBA59F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956517A-E9AD-1D89-65F6-172B3D9E4395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5F8E3509-285C-A9EC-4DB9-E4CC16216F17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9489F6C-1072-96BB-8955-7FD01E955AEE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D832734D-1367-16B7-A76E-A09F230A03EB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93D353AE-F7D6-AF15-7C98-6DDCF6340BB5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D702E2C-7C65-B9C6-7F08-EB8268E1DC17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053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773699-4F60-5033-AB27-ED3AD5BB09F9}"/>
              </a:ext>
            </a:extLst>
          </p:cNvPr>
          <p:cNvGrpSpPr/>
          <p:nvPr/>
        </p:nvGrpSpPr>
        <p:grpSpPr>
          <a:xfrm>
            <a:off x="117569" y="31906"/>
            <a:ext cx="11745527" cy="6833610"/>
            <a:chOff x="117569" y="31906"/>
            <a:chExt cx="11745527" cy="683361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43A4E8F-44B0-8616-4446-34845145AD26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A020C6-1119-A6A8-32AE-9C8394523DE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C285484-F6D8-A573-7EBE-40D29BFE6B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9253553-00A8-E27B-B14B-2FB3627B355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85C6D2B-D65F-260F-B376-5E8DD577231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8ECB8B-1F3B-584B-66AA-F377BDB4958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4C860491-B888-2638-1816-BE048C98182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A99C883E-FF2B-832A-5356-AC6E24852C1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0E8F02E-6EAB-0953-D9D3-CFBD9A2310B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2016C83E-E934-D5F7-58C8-D09AA47AA2F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F83A6927-509C-32EA-DC66-6A4733EBED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5AB34B-A486-E79A-0825-9534E6F39154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E47EB-2E7D-DD2B-978A-6A094FF55D92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A1139B-52E3-E64F-E311-C27967D2AE40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D06874F9-53CD-5EF3-8B14-D4A810C808C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69E91F5-9908-2151-92EE-BD4B6412B3D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CF3F21F-FF46-0A7B-A9D8-AA3D89E4354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Trapezoid 166">
                  <a:extLst>
                    <a:ext uri="{FF2B5EF4-FFF2-40B4-BE49-F238E27FC236}">
                      <a16:creationId xmlns:a16="http://schemas.microsoft.com/office/drawing/2014/main" id="{62DED6EF-368A-2ADF-C8A3-C91C412E5FA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467FBBEC-AAFF-4FAE-3B38-068E4BA36E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A5952FC-2BF4-FCD6-4BB8-12339F3D2B1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582AF09-DD12-8069-BFDF-AEC98F0A1EF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7D19AD52-DE73-A46F-3984-95ECD6D2644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0F7AA7-E867-70B7-9641-22522A5B2A3F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1B585B6-E405-B5AD-6277-2E9C0227C12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33572C2-93B7-CF6A-81F7-421883558418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17FB60B-C566-C459-9756-F13DA0BA41D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02AEC25-90D7-43D8-A2A4-21F0AB4F091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166EEA31-7DE5-C1C9-785B-32B6923D0C2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25BF4DB6-21BB-078C-5957-417D045F718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D3D6F261-B883-EA4E-CD03-23F95351FA7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F5FB30C3-DD5C-CFC0-5C8C-DD2456F59F1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27F789E3-C80C-0667-06AB-C42C337C569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4809F868-9ABC-9170-90B8-89743156BE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5E57A6B-2527-EE1A-BEC0-BCE0689C6DD9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671DF4-329B-9280-7E1F-0053121ECCC0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B52D65C-ED33-3F6A-B1F5-C707871ADDD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673F441-FCA4-33A3-B9E2-C8866CE8F61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1FE4467D-817D-A856-DFDC-A7B2CBD2CEB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C7AC873-F00E-A150-9BAD-51E7B9FFB51F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8D67C976-ACCD-7732-020B-B181F76FBD3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0977FA40-BD7B-C343-7A80-250811C76CA3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FFE50B1A-7205-7C0F-F34C-2B532747724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A4091C0C-1946-1564-D7E6-BDAE14448F5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D193E526-C358-9463-78A1-AFEF86D72E2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E487BE5-3686-B292-70E4-32E728AC2EF6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ABF4732-DC4F-4B72-BA43-8AAE72905C7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387667E-B347-FFBA-7EF2-74396FE8F71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DD6771B-E140-B26B-E4A5-4BB84ABDFB3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F8D9C8E-50EB-F2B6-3E2E-1C45FBB6FD9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32F6A4A-13E0-47DE-D9B8-0F5AA799B04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D249BA0-F714-20B0-6F9D-3D5658E9A85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55DA545C-F37A-16EB-CF06-596D20F5C80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1B572979-B9F7-349B-2B3C-8D9B65829D3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DA30B242-1E19-C5C2-7EAD-D8327EC6F7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D5D296EA-E95C-3C8C-7020-C4DC7AE4AFF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4CFAF79-4D59-F1C2-3C50-2B8E69050436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FD33F31-D9E3-6FE1-26D9-35484944371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2FCD69A-4669-5B16-5D37-2A16A3789A1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3F080A6-24C4-7B8C-8862-26A1841C8F5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45B47E1B-B064-E066-C6F9-AE7FB4AF9F86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13988A69-132A-FA26-B87B-E52D7A0C9B7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7922FFDF-7955-EA26-8FCD-9B369A70F4B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C9FE075C-4298-9624-90C0-721ADE4BB7F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5BC4AFCF-A8ED-866C-89ED-12017AB477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98A181DF-A401-C9E3-B03E-8E04F5D4BFB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FC8B3E89-D057-FACD-9FC3-2CFA42AB206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9DEA7E-3DBD-45F4-5C3E-620B6AD4ABB3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C6B5383-00BB-56B6-FE87-E20A00C13E1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14B8FFF-0931-9A00-E8CE-DB7C79D02B2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C43077A-7B21-7903-5C46-664EDB8243C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6005D1D-F8D3-420D-2831-14AA465F8958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79C3D48-3D34-184A-51D3-8BD5A9DD6E0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EA6CA01E-7A7F-9958-D719-3CB2D955560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7A49E5AF-811E-A8FD-416A-63E04A21622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1A66D171-1550-0DAC-59BA-E5E4FCC646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0A9A0CCD-2F87-A7AB-2F59-C43E163703E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Trapezoid 225">
                  <a:extLst>
                    <a:ext uri="{FF2B5EF4-FFF2-40B4-BE49-F238E27FC236}">
                      <a16:creationId xmlns:a16="http://schemas.microsoft.com/office/drawing/2014/main" id="{C864A20A-6549-A69D-840C-7320504B812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B5757-13D8-539D-6999-2A994D36E266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B8EDE2F-6D21-6160-3AB6-906C586B178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82348E8-D104-6D63-6A06-3076471E1C7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1963B375-0A11-E0FD-4E59-E97BF3643C2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8BC45CC-850F-EF35-92FA-493A01B6E6E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27A89BE-F706-5A2D-8FD0-0F603D36741E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07CD9318-3FD5-8658-3BCC-CA1247E3414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B89C4F98-9328-2B58-AF16-69F2591A320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3445AAF4-B8B0-77F4-0E88-E180C5062A4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57BD7B98-57F3-B243-838C-00A952532C0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Trapezoid 236">
                  <a:extLst>
                    <a:ext uri="{FF2B5EF4-FFF2-40B4-BE49-F238E27FC236}">
                      <a16:creationId xmlns:a16="http://schemas.microsoft.com/office/drawing/2014/main" id="{8BB5C317-9E4D-5C28-7B70-9039815895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0A6278C-7CD5-342E-2636-FF5EF7B68649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AE0E7FC-DE31-8E61-D7E2-B3CCC3FBA68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ACC5C36-948D-9A06-DF46-649BD1DAB1D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F81C237-8C1E-B1DD-69AF-D55C907785E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BFD73A9-364B-3E32-76FE-674421FE322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54E10F9-AC5C-316D-7C68-1816A782E49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8F652032-CE8E-B5A1-0574-FA649D8A409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14E6139F-0E43-5D98-4904-F5C0BB888C7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1EB01C66-B15B-67FE-AC56-6A68FB6E26B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4C47DADB-AC41-046A-B8DA-762E2F2A8AB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492E07F9-7EEB-98E6-C2B7-525D2C446AB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07C4175-0149-5E4B-FFD3-6639CDE824DB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6BD3C76-CD2E-D46C-485D-F3D1D274A53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61248E1-64EF-97A3-6D33-D3F0A816EA5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D8F9EDD-4336-5F07-FF25-2A00757E9C3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F7090C5-0E21-EB30-F123-B7CDB5A4623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3CF0D42-A5DC-7EA4-DDE7-6C160C00DE1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35C78E50-19B4-EE35-4A07-F715BD45AF3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449F32C-297F-12BB-DE77-86BDDE3ABE1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38FD62DC-57C1-0861-6C72-59D699A081C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45BDECC1-819D-405A-F606-0B1A1D3B9F2E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D32DD773-9AE9-5AD5-3073-62AD1F143FD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5FB92B1-0655-6A06-7944-59BFD96E19A9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B0A0476-550B-3281-F291-339E6407AE9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6FB26B9-834D-47E2-92B4-EA63964963E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8A3D0B5-E155-5500-171C-05CA385F447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93B1AE8C-3E2A-E8B9-35D8-7C7CAD3ABC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923ECF9-007D-B7D4-6E1E-CF4231B768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6" name="Trapezoid 265">
                  <a:extLst>
                    <a:ext uri="{FF2B5EF4-FFF2-40B4-BE49-F238E27FC236}">
                      <a16:creationId xmlns:a16="http://schemas.microsoft.com/office/drawing/2014/main" id="{52490D47-8C90-1CBF-E8F2-5F484A18EAB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D3F985E9-E255-A77C-6A5D-D42A1CFE5A7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C3687809-E21A-5E7C-17D2-CD8D84912B9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31BDE2E1-14FE-DD8B-6A77-303DA09B8507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495C7795-8867-4DA1-F610-E37547FA1C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6AE3F48-1F39-5E6E-7956-8797DC0DCE5B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BDDD811F-FC5E-C61D-CA48-70592859760B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83D3C05-9D27-F656-6F29-422C6FEA3BC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3492C9-BBC1-D261-3A5E-305E2FC2C50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9A21554-5E7E-DDC7-9A75-A2BD12E2B02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BDFEC3FF-7F24-CAA3-1D7C-E92B2EBD061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987770F9-498A-751A-F6E3-43289B9260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Trapezoid 277">
                  <a:extLst>
                    <a:ext uri="{FF2B5EF4-FFF2-40B4-BE49-F238E27FC236}">
                      <a16:creationId xmlns:a16="http://schemas.microsoft.com/office/drawing/2014/main" id="{500CEAF7-9884-7F11-F2AA-64B8E86EAA0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FB369D7F-13CC-EE9C-9BEC-7F53456C526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E691E020-453B-D31A-90A1-298261F2C1B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C8C871AC-0645-2AD9-8E4A-95618750BFF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E9B63D9-221D-7804-E64A-AB608388EBAD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B9A4347-A718-4711-798F-DFD8E0BFCA4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255B49E-9380-0EB4-3EDD-4C31194B60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8293CE03-56B4-E4E1-9353-368613F0596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D3E6D-6A33-A429-7EEF-692F24E2806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A418C8CB-35AE-EE7C-A4B9-940B0582C6A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9" name="Trapezoid 298">
                  <a:extLst>
                    <a:ext uri="{FF2B5EF4-FFF2-40B4-BE49-F238E27FC236}">
                      <a16:creationId xmlns:a16="http://schemas.microsoft.com/office/drawing/2014/main" id="{10E7AE4D-06E0-9CAD-D5AA-E7E24E0B170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0" name="Trapezoid 299">
                  <a:extLst>
                    <a:ext uri="{FF2B5EF4-FFF2-40B4-BE49-F238E27FC236}">
                      <a16:creationId xmlns:a16="http://schemas.microsoft.com/office/drawing/2014/main" id="{6ADB7E64-3272-852A-5A83-AF42183EFE9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01" name="Trapezoid 300">
                  <a:extLst>
                    <a:ext uri="{FF2B5EF4-FFF2-40B4-BE49-F238E27FC236}">
                      <a16:creationId xmlns:a16="http://schemas.microsoft.com/office/drawing/2014/main" id="{73B55FBA-D0C5-00B8-4328-C638DE7D0C8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2" name="Trapezoid 301">
                  <a:extLst>
                    <a:ext uri="{FF2B5EF4-FFF2-40B4-BE49-F238E27FC236}">
                      <a16:creationId xmlns:a16="http://schemas.microsoft.com/office/drawing/2014/main" id="{70005467-0C55-BC42-A0A3-6018038F0B8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3" name="Trapezoid 302">
                  <a:extLst>
                    <a:ext uri="{FF2B5EF4-FFF2-40B4-BE49-F238E27FC236}">
                      <a16:creationId xmlns:a16="http://schemas.microsoft.com/office/drawing/2014/main" id="{4108C807-7101-DE99-32E9-EF21EDE7254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7306CA9-FC64-1DAB-DD4B-EF79AECEABC4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57E6915-B7C4-C298-106A-6A7E33C82AF6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18107AB-6373-ED02-5391-06249DF48819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16BEDB2-53FE-E8CD-DB02-E22783C64D15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814E2C7-BE4C-5F32-AC1B-C9A673030528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B266007-AA5A-25E8-FB88-829B12E79D15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6806170-1823-B004-D3EC-79E2BE3CF31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A7BE6CA-2A1D-8AF5-AACB-F6D242CD1A0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77179F-E3FB-7551-86E2-27836BB0918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139D5DF-196C-525A-4B93-BED435A661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943AA96-890E-AAC9-BCC3-3E9DE3F9C64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3E66799B-CEBD-5920-F9C6-6BCE325DFBD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8CB0D1CB-2C84-23DB-FDB1-977889EE7B9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21125BE3-0A21-F2BB-2A19-35676A4531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EDA194DC-44E1-D529-2BBC-3EBAB65696D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Trapezoid 126">
                  <a:extLst>
                    <a:ext uri="{FF2B5EF4-FFF2-40B4-BE49-F238E27FC236}">
                      <a16:creationId xmlns:a16="http://schemas.microsoft.com/office/drawing/2014/main" id="{CE3D74BE-D9CB-A365-2E73-6AF058744F3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B7D584-A59F-FA7E-091D-4BE300CB279A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DC89586-7A21-0EDC-06C7-06DDEBDCBF2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9A3340-D38B-3747-AC9F-369503297D9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193AC547-31AD-03E6-20BA-42775159685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8125607-C1C9-50E6-D1CA-0B6F4686427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C5ACAC8-C833-9155-38D4-F48D5E3AE2BB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C6D59DAC-48DD-7A64-3877-E2903045E2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7D8B812C-4DE5-79A1-0E66-8C1A22F4D57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A323E5AE-C3E4-2765-31BA-70F70D62465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020CC056-54B2-EDFF-0A1F-15F884E2B84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AA598A15-2A12-0916-1763-51741608378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861630-7D12-4225-0A74-615B9336AFD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DE15C72-4C1E-877E-877F-8B02767BF35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2D46241-0829-8550-F55D-EFEC56AF2DD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CAB3509-C14F-2AE6-1BC9-1329364DA2C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567CE62-E41E-A133-D830-4E5C254C5F0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5D84D24-6860-8EBB-6736-BFCCB6FF3F4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CD1B2265-0EC0-0226-9E7E-A7A497762DE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F541680-1EA3-2E98-B545-6078CDEB5F2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ABD083B6-9C04-2015-68E7-945C1BC6687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C4C74960-B950-0BD1-3AE6-2E91AB6A286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7C5C3149-E825-A03B-9E55-C8E7F212F97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24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F5158-1970-B10F-959D-CD4878F9A8ED}"/>
              </a:ext>
            </a:extLst>
          </p:cNvPr>
          <p:cNvGrpSpPr>
            <a:grpSpLocks noChangeAspect="1"/>
          </p:cNvGrpSpPr>
          <p:nvPr/>
        </p:nvGrpSpPr>
        <p:grpSpPr>
          <a:xfrm>
            <a:off x="2220683" y="105514"/>
            <a:ext cx="7414748" cy="4824000"/>
            <a:chOff x="2220683" y="105514"/>
            <a:chExt cx="7414748" cy="48129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4CDEC8-D94B-6450-5772-67869F543FDF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AEB1B-4788-ADA1-4575-0586E96C3094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50BFE-ECEE-4572-B619-7F301D659535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731D18-1E8E-FBE9-CEAA-AA896A645B57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12CDA68-2836-C5CC-977D-731862F6845D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3ADEFB-A828-D91C-91DF-D20D4F679885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F18B8B-FCF9-0023-1F58-DB0163DFB785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A0BE68B-7DBC-7C9F-7939-12929F33D984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3E25D3-B5DB-DC56-15BF-7A95983C8448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C6F39A8-6C53-9D51-06EA-3ED71E3BBD1C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2E5E87C-E37F-A054-77D2-853C297BB99E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5ACF359-F02E-3EC2-70B5-BE566F288B20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AA42D45-D2E5-A9B7-E0AF-BEFDDA997F20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B85046C-5D1B-3318-9769-534BF24B1344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788960-AD1A-81A1-ADEA-FB4187F0066F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161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72543-9089-691C-A44C-B8C0A584C87B}"/>
              </a:ext>
            </a:extLst>
          </p:cNvPr>
          <p:cNvGrpSpPr/>
          <p:nvPr/>
        </p:nvGrpSpPr>
        <p:grpSpPr>
          <a:xfrm>
            <a:off x="216869" y="203918"/>
            <a:ext cx="720000" cy="720000"/>
            <a:chOff x="5703269" y="3048718"/>
            <a:chExt cx="720000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68A7AE-49E6-1E82-1FB8-E9667A9DBF3E}"/>
                </a:ext>
              </a:extLst>
            </p:cNvPr>
            <p:cNvSpPr/>
            <p:nvPr/>
          </p:nvSpPr>
          <p:spPr>
            <a:xfrm>
              <a:off x="5883269" y="3228718"/>
              <a:ext cx="360000" cy="36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307C9-D1BD-F307-9981-3DCAC1CB9EB0}"/>
                </a:ext>
              </a:extLst>
            </p:cNvPr>
            <p:cNvGrpSpPr/>
            <p:nvPr/>
          </p:nvGrpSpPr>
          <p:grpSpPr>
            <a:xfrm>
              <a:off x="5703269" y="3048718"/>
              <a:ext cx="720000" cy="720000"/>
              <a:chOff x="5787406" y="3099518"/>
              <a:chExt cx="720000" cy="7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8FA62F-6EFD-16DC-8F0C-0CE6D5F2F60E}"/>
                  </a:ext>
                </a:extLst>
              </p:cNvPr>
              <p:cNvSpPr/>
              <p:nvPr/>
            </p:nvSpPr>
            <p:spPr>
              <a:xfrm>
                <a:off x="5787406" y="3099518"/>
                <a:ext cx="720000" cy="720000"/>
              </a:xfrm>
              <a:custGeom>
                <a:avLst/>
                <a:gdLst>
                  <a:gd name="connsiteX0" fmla="*/ 360000 w 720000"/>
                  <a:gd name="connsiteY0" fmla="*/ 178601 h 720000"/>
                  <a:gd name="connsiteX1" fmla="*/ 180000 w 720000"/>
                  <a:gd name="connsiteY1" fmla="*/ 358601 h 720000"/>
                  <a:gd name="connsiteX2" fmla="*/ 360000 w 720000"/>
                  <a:gd name="connsiteY2" fmla="*/ 538601 h 720000"/>
                  <a:gd name="connsiteX3" fmla="*/ 540000 w 720000"/>
                  <a:gd name="connsiteY3" fmla="*/ 358601 h 720000"/>
                  <a:gd name="connsiteX4" fmla="*/ 360000 w 720000"/>
                  <a:gd name="connsiteY4" fmla="*/ 178601 h 720000"/>
                  <a:gd name="connsiteX5" fmla="*/ 360000 w 720000"/>
                  <a:gd name="connsiteY5" fmla="*/ 0 h 720000"/>
                  <a:gd name="connsiteX6" fmla="*/ 720000 w 720000"/>
                  <a:gd name="connsiteY6" fmla="*/ 360000 h 720000"/>
                  <a:gd name="connsiteX7" fmla="*/ 360000 w 720000"/>
                  <a:gd name="connsiteY7" fmla="*/ 720000 h 720000"/>
                  <a:gd name="connsiteX8" fmla="*/ 0 w 720000"/>
                  <a:gd name="connsiteY8" fmla="*/ 360000 h 720000"/>
                  <a:gd name="connsiteX9" fmla="*/ 360000 w 720000"/>
                  <a:gd name="connsiteY9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0" h="720000">
                    <a:moveTo>
                      <a:pt x="360000" y="178601"/>
                    </a:moveTo>
                    <a:cubicBezTo>
                      <a:pt x="260589" y="178601"/>
                      <a:pt x="180000" y="259190"/>
                      <a:pt x="180000" y="358601"/>
                    </a:cubicBezTo>
                    <a:cubicBezTo>
                      <a:pt x="180000" y="458012"/>
                      <a:pt x="260589" y="538601"/>
                      <a:pt x="360000" y="538601"/>
                    </a:cubicBezTo>
                    <a:cubicBezTo>
                      <a:pt x="459411" y="538601"/>
                      <a:pt x="540000" y="458012"/>
                      <a:pt x="540000" y="358601"/>
                    </a:cubicBezTo>
                    <a:cubicBezTo>
                      <a:pt x="540000" y="259190"/>
                      <a:pt x="459411" y="178601"/>
                      <a:pt x="360000" y="178601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cubicBezTo>
                      <a:pt x="720000" y="558823"/>
                      <a:pt x="558823" y="720000"/>
                      <a:pt x="360000" y="720000"/>
                    </a:cubicBezTo>
                    <a:cubicBezTo>
                      <a:pt x="161177" y="720000"/>
                      <a:pt x="0" y="558823"/>
                      <a:pt x="0" y="360000"/>
                    </a:cubicBez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1B262B-9A6D-B767-7960-9D7D31A07177}"/>
                  </a:ext>
                </a:extLst>
              </p:cNvPr>
              <p:cNvSpPr/>
              <p:nvPr/>
            </p:nvSpPr>
            <p:spPr>
              <a:xfrm>
                <a:off x="5985406" y="3297518"/>
                <a:ext cx="324000" cy="324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7EEA99-6F6D-1B5B-9500-97D684A310F3}"/>
                  </a:ext>
                </a:extLst>
              </p:cNvPr>
              <p:cNvSpPr/>
              <p:nvPr/>
            </p:nvSpPr>
            <p:spPr>
              <a:xfrm>
                <a:off x="6097200" y="3406917"/>
                <a:ext cx="108000" cy="10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A8B595F-3D1E-4B1D-3127-7AE8BED557C5}"/>
                  </a:ext>
                </a:extLst>
              </p:cNvPr>
              <p:cNvSpPr/>
              <p:nvPr/>
            </p:nvSpPr>
            <p:spPr>
              <a:xfrm rot="9785873">
                <a:off x="6164039" y="351160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A64672E-1270-0333-7751-987670134D0D}"/>
                  </a:ext>
                </a:extLst>
              </p:cNvPr>
              <p:cNvSpPr/>
              <p:nvPr/>
            </p:nvSpPr>
            <p:spPr>
              <a:xfrm rot="6055568">
                <a:off x="6233039" y="341770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41B3FB5F-175B-0D93-C53B-D5555CF6866F}"/>
                  </a:ext>
                </a:extLst>
              </p:cNvPr>
              <p:cNvSpPr/>
              <p:nvPr/>
            </p:nvSpPr>
            <p:spPr>
              <a:xfrm rot="14056343">
                <a:off x="6041532" y="346483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38F37C50-63D9-8DD9-D004-B61757CD5F8E}"/>
                  </a:ext>
                </a:extLst>
              </p:cNvPr>
              <p:cNvSpPr/>
              <p:nvPr/>
            </p:nvSpPr>
            <p:spPr>
              <a:xfrm rot="1299365">
                <a:off x="6167333" y="331205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68443579-101A-103B-0042-5D1EF9B76CFD}"/>
                  </a:ext>
                </a:extLst>
              </p:cNvPr>
              <p:cNvSpPr/>
              <p:nvPr/>
            </p:nvSpPr>
            <p:spPr>
              <a:xfrm rot="18502282">
                <a:off x="6047890" y="3335220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8FA3D7-ED65-6FDD-031A-A59A70C5BC29}"/>
              </a:ext>
            </a:extLst>
          </p:cNvPr>
          <p:cNvGrpSpPr/>
          <p:nvPr/>
        </p:nvGrpSpPr>
        <p:grpSpPr>
          <a:xfrm>
            <a:off x="1490531" y="489703"/>
            <a:ext cx="9795138" cy="5860968"/>
            <a:chOff x="1490531" y="489703"/>
            <a:chExt cx="9795138" cy="58609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850C50-A840-DC3B-2A40-A87E979E1301}"/>
                </a:ext>
              </a:extLst>
            </p:cNvPr>
            <p:cNvGrpSpPr/>
            <p:nvPr/>
          </p:nvGrpSpPr>
          <p:grpSpPr>
            <a:xfrm>
              <a:off x="1490531" y="521519"/>
              <a:ext cx="9795138" cy="5829152"/>
              <a:chOff x="-1176469" y="1103917"/>
              <a:chExt cx="9795138" cy="58291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DC9D33-4247-D0A8-EE00-7E1A929549D4}"/>
                  </a:ext>
                </a:extLst>
              </p:cNvPr>
              <p:cNvSpPr/>
              <p:nvPr/>
            </p:nvSpPr>
            <p:spPr>
              <a:xfrm>
                <a:off x="-1176469" y="1103918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B002A3-1A70-CFF4-E5D7-1E4A5C7DE7C0}"/>
                  </a:ext>
                </a:extLst>
              </p:cNvPr>
              <p:cNvSpPr/>
              <p:nvPr/>
            </p:nvSpPr>
            <p:spPr>
              <a:xfrm>
                <a:off x="-1176469" y="1103917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781E98-3EB3-E987-58C1-BEC04F33CBFA}"/>
                </a:ext>
              </a:extLst>
            </p:cNvPr>
            <p:cNvSpPr/>
            <p:nvPr/>
          </p:nvSpPr>
          <p:spPr>
            <a:xfrm>
              <a:off x="1490531" y="489703"/>
              <a:ext cx="9795138" cy="5829151"/>
            </a:xfrm>
            <a:custGeom>
              <a:avLst/>
              <a:gdLst>
                <a:gd name="connsiteX0" fmla="*/ 4011784 w 9795138"/>
                <a:gd name="connsiteY0" fmla="*/ 486789 h 5829151"/>
                <a:gd name="connsiteX1" fmla="*/ 2205018 w 9795138"/>
                <a:gd name="connsiteY1" fmla="*/ 1235936 h 5829151"/>
                <a:gd name="connsiteX2" fmla="*/ 971129 w 9795138"/>
                <a:gd name="connsiteY2" fmla="*/ 2414741 h 5829151"/>
                <a:gd name="connsiteX3" fmla="*/ 3626194 w 9795138"/>
                <a:gd name="connsiteY3" fmla="*/ 3196938 h 5829151"/>
                <a:gd name="connsiteX4" fmla="*/ 3659244 w 9795138"/>
                <a:gd name="connsiteY4" fmla="*/ 5202008 h 5829151"/>
                <a:gd name="connsiteX5" fmla="*/ 6171090 w 9795138"/>
                <a:gd name="connsiteY5" fmla="*/ 4695232 h 5829151"/>
                <a:gd name="connsiteX6" fmla="*/ 9068526 w 9795138"/>
                <a:gd name="connsiteY6" fmla="*/ 4838452 h 5829151"/>
                <a:gd name="connsiteX7" fmla="*/ 8859206 w 9795138"/>
                <a:gd name="connsiteY7" fmla="*/ 4419811 h 5829151"/>
                <a:gd name="connsiteX8" fmla="*/ 7647350 w 9795138"/>
                <a:gd name="connsiteY8" fmla="*/ 3494394 h 5829151"/>
                <a:gd name="connsiteX9" fmla="*/ 4507543 w 9795138"/>
                <a:gd name="connsiteY9" fmla="*/ 2701179 h 5829151"/>
                <a:gd name="connsiteX10" fmla="*/ 4926184 w 9795138"/>
                <a:gd name="connsiteY10" fmla="*/ 1070683 h 5829151"/>
                <a:gd name="connsiteX11" fmla="*/ 4011784 w 9795138"/>
                <a:gd name="connsiteY11" fmla="*/ 486789 h 5829151"/>
                <a:gd name="connsiteX12" fmla="*/ 3927494 w 9795138"/>
                <a:gd name="connsiteY12" fmla="*/ 948 h 5829151"/>
                <a:gd name="connsiteX13" fmla="*/ 4177190 w 9795138"/>
                <a:gd name="connsiteY13" fmla="*/ 18572 h 5829151"/>
                <a:gd name="connsiteX14" fmla="*/ 5675790 w 9795138"/>
                <a:gd name="connsiteY14" fmla="*/ 1009172 h 5829151"/>
                <a:gd name="connsiteX15" fmla="*/ 5167790 w 9795138"/>
                <a:gd name="connsiteY15" fmla="*/ 2596672 h 5829151"/>
                <a:gd name="connsiteX16" fmla="*/ 8749190 w 9795138"/>
                <a:gd name="connsiteY16" fmla="*/ 3295172 h 5829151"/>
                <a:gd name="connsiteX17" fmla="*/ 9650890 w 9795138"/>
                <a:gd name="connsiteY17" fmla="*/ 5327172 h 5829151"/>
                <a:gd name="connsiteX18" fmla="*/ 6196490 w 9795138"/>
                <a:gd name="connsiteY18" fmla="*/ 5301772 h 5829151"/>
                <a:gd name="connsiteX19" fmla="*/ 2830990 w 9795138"/>
                <a:gd name="connsiteY19" fmla="*/ 5746272 h 5829151"/>
                <a:gd name="connsiteX20" fmla="*/ 2805590 w 9795138"/>
                <a:gd name="connsiteY20" fmla="*/ 3396772 h 5829151"/>
                <a:gd name="connsiteX21" fmla="*/ 11590 w 9795138"/>
                <a:gd name="connsiteY21" fmla="*/ 2749072 h 5829151"/>
                <a:gd name="connsiteX22" fmla="*/ 1903890 w 9795138"/>
                <a:gd name="connsiteY22" fmla="*/ 551972 h 5829151"/>
                <a:gd name="connsiteX23" fmla="*/ 3927494 w 9795138"/>
                <a:gd name="connsiteY23" fmla="*/ 948 h 5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5138" h="5829151">
                  <a:moveTo>
                    <a:pt x="4011784" y="486789"/>
                  </a:moveTo>
                  <a:cubicBezTo>
                    <a:pt x="3558256" y="514331"/>
                    <a:pt x="2711794" y="914611"/>
                    <a:pt x="2205018" y="1235936"/>
                  </a:cubicBezTo>
                  <a:cubicBezTo>
                    <a:pt x="1698242" y="1557261"/>
                    <a:pt x="737939" y="2087908"/>
                    <a:pt x="971129" y="2414741"/>
                  </a:cubicBezTo>
                  <a:cubicBezTo>
                    <a:pt x="1204319" y="2741574"/>
                    <a:pt x="3178175" y="2732394"/>
                    <a:pt x="3626194" y="3196938"/>
                  </a:cubicBezTo>
                  <a:cubicBezTo>
                    <a:pt x="4074213" y="3661482"/>
                    <a:pt x="3235095" y="4952292"/>
                    <a:pt x="3659244" y="5202008"/>
                  </a:cubicBezTo>
                  <a:cubicBezTo>
                    <a:pt x="4083393" y="5451724"/>
                    <a:pt x="5269543" y="4755825"/>
                    <a:pt x="6171090" y="4695232"/>
                  </a:cubicBezTo>
                  <a:cubicBezTo>
                    <a:pt x="7072637" y="4634639"/>
                    <a:pt x="8620507" y="4884355"/>
                    <a:pt x="9068526" y="4838452"/>
                  </a:cubicBezTo>
                  <a:cubicBezTo>
                    <a:pt x="9516545" y="4792549"/>
                    <a:pt x="9096069" y="4643821"/>
                    <a:pt x="8859206" y="4419811"/>
                  </a:cubicBezTo>
                  <a:cubicBezTo>
                    <a:pt x="8622343" y="4195801"/>
                    <a:pt x="8372627" y="3780833"/>
                    <a:pt x="7647350" y="3494394"/>
                  </a:cubicBezTo>
                  <a:cubicBezTo>
                    <a:pt x="6922073" y="3207955"/>
                    <a:pt x="4961071" y="3105131"/>
                    <a:pt x="4507543" y="2701179"/>
                  </a:cubicBezTo>
                  <a:cubicBezTo>
                    <a:pt x="4054015" y="2297227"/>
                    <a:pt x="5008810" y="1439748"/>
                    <a:pt x="4926184" y="1070683"/>
                  </a:cubicBezTo>
                  <a:cubicBezTo>
                    <a:pt x="4843558" y="701618"/>
                    <a:pt x="4465312" y="459247"/>
                    <a:pt x="4011784" y="486789"/>
                  </a:cubicBezTo>
                  <a:close/>
                  <a:moveTo>
                    <a:pt x="3927494" y="948"/>
                  </a:moveTo>
                  <a:cubicBezTo>
                    <a:pt x="4015001" y="3127"/>
                    <a:pt x="4098609" y="9047"/>
                    <a:pt x="4177190" y="18572"/>
                  </a:cubicBezTo>
                  <a:cubicBezTo>
                    <a:pt x="4805840" y="94772"/>
                    <a:pt x="5510690" y="579489"/>
                    <a:pt x="5675790" y="1009172"/>
                  </a:cubicBezTo>
                  <a:cubicBezTo>
                    <a:pt x="5840890" y="1438855"/>
                    <a:pt x="4655557" y="2215672"/>
                    <a:pt x="5167790" y="2596672"/>
                  </a:cubicBezTo>
                  <a:cubicBezTo>
                    <a:pt x="5680023" y="2977672"/>
                    <a:pt x="8002007" y="2840089"/>
                    <a:pt x="8749190" y="3295172"/>
                  </a:cubicBezTo>
                  <a:cubicBezTo>
                    <a:pt x="9496373" y="3750255"/>
                    <a:pt x="10076340" y="4992739"/>
                    <a:pt x="9650890" y="5327172"/>
                  </a:cubicBezTo>
                  <a:cubicBezTo>
                    <a:pt x="9225440" y="5661605"/>
                    <a:pt x="7333140" y="5231922"/>
                    <a:pt x="6196490" y="5301772"/>
                  </a:cubicBezTo>
                  <a:cubicBezTo>
                    <a:pt x="5059840" y="5371622"/>
                    <a:pt x="3396140" y="6063772"/>
                    <a:pt x="2830990" y="5746272"/>
                  </a:cubicBezTo>
                  <a:cubicBezTo>
                    <a:pt x="2265840" y="5428772"/>
                    <a:pt x="3275490" y="3896305"/>
                    <a:pt x="2805590" y="3396772"/>
                  </a:cubicBezTo>
                  <a:cubicBezTo>
                    <a:pt x="2335690" y="2897239"/>
                    <a:pt x="161873" y="3216855"/>
                    <a:pt x="11590" y="2749072"/>
                  </a:cubicBezTo>
                  <a:cubicBezTo>
                    <a:pt x="-138693" y="2281289"/>
                    <a:pt x="1209623" y="1007055"/>
                    <a:pt x="1903890" y="551972"/>
                  </a:cubicBezTo>
                  <a:cubicBezTo>
                    <a:pt x="2511374" y="153774"/>
                    <a:pt x="3314946" y="-14302"/>
                    <a:pt x="3927494" y="948"/>
                  </a:cubicBezTo>
                  <a:close/>
                </a:path>
              </a:pathLst>
            </a:custGeom>
            <a:solidFill>
              <a:schemeClr val="tx1"/>
            </a:solidFill>
            <a:ln w="254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20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9F179D-1D4B-7D09-93F7-7B971F419AC2}"/>
              </a:ext>
            </a:extLst>
          </p:cNvPr>
          <p:cNvSpPr/>
          <p:nvPr/>
        </p:nvSpPr>
        <p:spPr>
          <a:xfrm>
            <a:off x="3515860" y="1316616"/>
            <a:ext cx="5160279" cy="3505423"/>
          </a:xfrm>
          <a:custGeom>
            <a:avLst/>
            <a:gdLst>
              <a:gd name="connsiteX0" fmla="*/ 1541625 w 5160279"/>
              <a:gd name="connsiteY0" fmla="*/ 175301 h 3505423"/>
              <a:gd name="connsiteX1" fmla="*/ 3505179 w 5160279"/>
              <a:gd name="connsiteY1" fmla="*/ 107924 h 3505423"/>
              <a:gd name="connsiteX2" fmla="*/ 3197170 w 5160279"/>
              <a:gd name="connsiteY2" fmla="*/ 1465086 h 3505423"/>
              <a:gd name="connsiteX3" fmla="*/ 4563958 w 5160279"/>
              <a:gd name="connsiteY3" fmla="*/ 1792345 h 3505423"/>
              <a:gd name="connsiteX4" fmla="*/ 5102972 w 5160279"/>
              <a:gd name="connsiteY4" fmla="*/ 3245760 h 3505423"/>
              <a:gd name="connsiteX5" fmla="*/ 3274172 w 5160279"/>
              <a:gd name="connsiteY5" fmla="*/ 3361263 h 3505423"/>
              <a:gd name="connsiteX6" fmla="*/ 1570501 w 5160279"/>
              <a:gd name="connsiteY6" fmla="*/ 1724968 h 3505423"/>
              <a:gd name="connsiteX7" fmla="*/ 492471 w 5160279"/>
              <a:gd name="connsiteY7" fmla="*/ 2610492 h 3505423"/>
              <a:gd name="connsiteX8" fmla="*/ 20833 w 5160279"/>
              <a:gd name="connsiteY8" fmla="*/ 1060825 h 3505423"/>
              <a:gd name="connsiteX9" fmla="*/ 1127739 w 5160279"/>
              <a:gd name="connsiteY9" fmla="*/ 897195 h 3505423"/>
              <a:gd name="connsiteX10" fmla="*/ 1541625 w 5160279"/>
              <a:gd name="connsiteY10" fmla="*/ 175301 h 350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79" h="3505423">
                <a:moveTo>
                  <a:pt x="1541625" y="175301"/>
                </a:moveTo>
                <a:cubicBezTo>
                  <a:pt x="1937865" y="43756"/>
                  <a:pt x="3229255" y="-107040"/>
                  <a:pt x="3505179" y="107924"/>
                </a:cubicBezTo>
                <a:cubicBezTo>
                  <a:pt x="3781103" y="322888"/>
                  <a:pt x="3020707" y="1184349"/>
                  <a:pt x="3197170" y="1465086"/>
                </a:cubicBezTo>
                <a:cubicBezTo>
                  <a:pt x="3373633" y="1745823"/>
                  <a:pt x="4246324" y="1495566"/>
                  <a:pt x="4563958" y="1792345"/>
                </a:cubicBezTo>
                <a:cubicBezTo>
                  <a:pt x="4881592" y="2089124"/>
                  <a:pt x="5317936" y="2984274"/>
                  <a:pt x="5102972" y="3245760"/>
                </a:cubicBezTo>
                <a:cubicBezTo>
                  <a:pt x="4888008" y="3507246"/>
                  <a:pt x="3862917" y="3614728"/>
                  <a:pt x="3274172" y="3361263"/>
                </a:cubicBezTo>
                <a:cubicBezTo>
                  <a:pt x="2685427" y="3107798"/>
                  <a:pt x="2034118" y="1850096"/>
                  <a:pt x="1570501" y="1724968"/>
                </a:cubicBezTo>
                <a:cubicBezTo>
                  <a:pt x="1106884" y="1599840"/>
                  <a:pt x="750749" y="2721183"/>
                  <a:pt x="492471" y="2610492"/>
                </a:cubicBezTo>
                <a:cubicBezTo>
                  <a:pt x="234193" y="2499801"/>
                  <a:pt x="-85045" y="1346374"/>
                  <a:pt x="20833" y="1060825"/>
                </a:cubicBezTo>
                <a:cubicBezTo>
                  <a:pt x="126711" y="775276"/>
                  <a:pt x="875878" y="1039970"/>
                  <a:pt x="1127739" y="897195"/>
                </a:cubicBezTo>
                <a:cubicBezTo>
                  <a:pt x="1379600" y="754420"/>
                  <a:pt x="1145385" y="306846"/>
                  <a:pt x="1541625" y="175301"/>
                </a:cubicBezTo>
                <a:close/>
              </a:path>
            </a:pathLst>
          </a:cu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7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5A6BEA-924B-2E26-CC92-15F53E6042AF}"/>
              </a:ext>
            </a:extLst>
          </p:cNvPr>
          <p:cNvSpPr/>
          <p:nvPr/>
        </p:nvSpPr>
        <p:spPr>
          <a:xfrm>
            <a:off x="5337629" y="513443"/>
            <a:ext cx="3098800" cy="3467100"/>
          </a:xfrm>
          <a:prstGeom prst="roundRect">
            <a:avLst/>
          </a:prstGeom>
          <a:pattFill prst="plaid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9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823</TotalTime>
  <Words>4</Words>
  <Application>Microsoft Office PowerPoint</Application>
  <PresentationFormat>Widescreen</PresentationFormat>
  <Paragraphs>4</Paragraphs>
  <Slides>23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jonathan sommerlund</cp:lastModifiedBy>
  <cp:revision>8</cp:revision>
  <dcterms:created xsi:type="dcterms:W3CDTF">2023-02-01T11:57:32Z</dcterms:created>
  <dcterms:modified xsi:type="dcterms:W3CDTF">2023-02-12T12:11:01Z</dcterms:modified>
</cp:coreProperties>
</file>