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7" r:id="rId19"/>
    <p:sldId id="273" r:id="rId20"/>
    <p:sldId id="278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  <a:srgbClr val="905B20"/>
    <a:srgbClr val="DDA465"/>
    <a:srgbClr val="BC8326"/>
    <a:srgbClr val="D69936"/>
    <a:srgbClr val="D99953"/>
    <a:srgbClr val="B67228"/>
    <a:srgbClr val="FF0000"/>
    <a:srgbClr val="E3B380"/>
    <a:srgbClr val="C5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987" dt="2023-02-08T14:11:2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0" autoAdjust="0"/>
    <p:restoredTop sz="93305" autoAdjust="0"/>
  </p:normalViewPr>
  <p:slideViewPr>
    <p:cSldViewPr snapToGrid="0">
      <p:cViewPr varScale="1">
        <p:scale>
          <a:sx n="78" d="100"/>
          <a:sy n="78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delSld modSld modMainMaster">
      <pc:chgData name="Cathrine Duedahl-Olesen" userId="0f4ad920445e6980" providerId="LiveId" clId="{9BB04C64-65BF-4D03-BC82-A3C9E3A20544}" dt="2023-02-08T14:11:52.513" v="4445" actId="1076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6T11:38:38.395" v="2242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5" creationId="{5227E182-D51B-8403-6523-5B37FBC85AD1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6" creationId="{D4F5808C-03B2-DDA7-F0AF-3911ED1ACB3B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8" creationId="{45BEF665-5EE2-CB6A-2196-42FDA6349325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2" creationId="{B10509C5-48A4-BE14-56FE-EF878ACA837A}"/>
          </ac:grpSpMkLst>
        </pc:grpChg>
        <pc:grpChg chg="add 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14" creationId="{52B054A4-5BF4-0ADE-A6DC-6FD5936355E5}"/>
          </ac:grpSpMkLst>
        </pc:gr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2:56:57.238" v="2843" actId="164"/>
        <pc:sldMkLst>
          <pc:docMk/>
          <pc:sldMk cId="3850852627" sldId="264"/>
        </pc:sldMkLst>
        <pc:spChg chg="del mod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2" creationId="{967305BF-68E6-B513-DEE1-9357480ECFC6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1" creationId="{C10304CC-1BA4-233D-C8D9-DBCFB8065EDC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2" creationId="{54AB96A2-01E6-76FC-5D8A-CC7E39B66905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3" creationId="{9CBBB219-0D7A-5E73-51E0-E08745E3C4ED}"/>
          </ac:spMkLst>
        </pc:spChg>
        <pc:spChg chg="del mod ord topLvl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6" creationId="{5D192145-52C5-4E5C-D171-383765AB02D1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7" creationId="{A2CAACD1-3263-8E23-E317-A5F304CD2F78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add del mod">
          <ac:chgData name="Cathrine Duedahl-Olesen" userId="0f4ad920445e6980" providerId="LiveId" clId="{9BB04C64-65BF-4D03-BC82-A3C9E3A20544}" dt="2023-02-06T12:56:19.023" v="2839" actId="478"/>
          <ac:spMkLst>
            <pc:docMk/>
            <pc:sldMk cId="3850852627" sldId="264"/>
            <ac:spMk id="19" creationId="{A274912A-35E4-B100-A030-E8F2CA3C5ED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add del mod">
          <ac:chgData name="Cathrine Duedahl-Olesen" userId="0f4ad920445e6980" providerId="LiveId" clId="{9BB04C64-65BF-4D03-BC82-A3C9E3A20544}" dt="2023-02-06T12:56:15.692" v="2838" actId="165"/>
          <ac:grpSpMkLst>
            <pc:docMk/>
            <pc:sldMk cId="3850852627" sldId="264"/>
            <ac:grpSpMk id="18" creationId="{E97F42DF-8896-991C-276F-77FA85FBE5B2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6T12:56:57.238" v="2843" actId="164"/>
          <ac:grpSpMkLst>
            <pc:docMk/>
            <pc:sldMk cId="3850852627" sldId="264"/>
            <ac:grpSpMk id="20" creationId="{00AFC1A7-4DFD-E99A-2CD7-E046CA1D3EAB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6T12:07:48.219" v="2375" actId="478"/>
          <ac:picMkLst>
            <pc:docMk/>
            <pc:sldMk cId="3850852627" sldId="264"/>
            <ac:picMk id="1026" creationId="{DAD0DB7D-CBF3-F0CB-C667-FCA6257757D1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8T13:34:34.591" v="3989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5" creationId="{3324DF33-04A8-4223-A0D7-E27E96EBF4B6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6" creationId="{3F8D6414-639B-C81C-D265-BB3BAF0FCF95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7" creationId="{023000E5-CB78-CB4E-A966-0A0939A13AAD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8" creationId="{4E4413B8-7493-DE41-9300-F66A6C1E5CA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9" creationId="{C9134578-6DBC-C377-E9DF-594F6A8BDB7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0" creationId="{0DF67E09-F588-F6F1-333F-CA7757349DAB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1" creationId="{3A993D3A-F4FA-B20D-3459-24DF2A23EAD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2" creationId="{85B153ED-A0BC-0E7B-DB9D-446666B90F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3" creationId="{D798CCCB-B182-2F4A-8CC8-71113CA34666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4" creationId="{EE049720-6137-7C64-0344-7CC19D845504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5" creationId="{5D57C083-B8DD-DAC5-552D-9DA80E4AB55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8" creationId="{838C8655-3A2B-8D4F-B43D-44D4DC29E20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9" creationId="{8E607F23-1421-4AE4-9710-6462B35EE9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0" creationId="{4AAC7FF7-A95E-190A-3A3B-36AEB41DC12D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1" creationId="{9726EB9A-DF36-0B07-7618-B13FEB51001F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2" creationId="{FF4C76AE-1671-8555-C893-3624C0AA86F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3" creationId="{BA717579-5C8E-501B-B0A4-A1C7A305DEA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4" creationId="{BC86255D-A26B-6DDE-BCD7-739967E03BF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050" creationId="{E2F54EB1-ED9B-E9C7-B925-4B7D5A9A42F1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8" creationId="{52C482AE-73EE-5B1D-89BF-FA812BCECE5F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9" creationId="{42F02022-8EAB-1839-57B2-9DA13C18774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0" creationId="{EBBA6DE6-64F8-9D98-B85F-7A9B972F043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1" creationId="{A8118C00-6F53-13D3-D69F-81F58D6A2AE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2" creationId="{53A8E3E8-9E3F-8D19-55BB-5BFC40D4B2C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3" creationId="{7377E18D-CC6B-8300-859B-55D32A4AE2F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add del">
          <ac:chgData name="Cathrine Duedahl-Olesen" userId="0f4ad920445e6980" providerId="LiveId" clId="{9BB04C64-65BF-4D03-BC82-A3C9E3A20544}" dt="2023-02-06T11:40:13.129" v="2245" actId="478"/>
          <ac:spMkLst>
            <pc:docMk/>
            <pc:sldMk cId="3851397569" sldId="265"/>
            <ac:spMk id="2154" creationId="{20FABA81-DD37-D0BA-4AC9-50696CDF0D9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add del mod ord">
          <ac:chgData name="Cathrine Duedahl-Olesen" userId="0f4ad920445e6980" providerId="LiveId" clId="{9BB04C64-65BF-4D03-BC82-A3C9E3A20544}" dt="2023-02-06T12:02:47.613" v="2354" actId="478"/>
          <ac:spMkLst>
            <pc:docMk/>
            <pc:sldMk cId="3851397569" sldId="265"/>
            <ac:spMk id="2155" creationId="{A315CE36-A2AD-7333-9C10-2FCB24352BEA}"/>
          </ac:spMkLst>
        </pc:spChg>
        <pc:spChg chg="add del mod ord">
          <ac:chgData name="Cathrine Duedahl-Olesen" userId="0f4ad920445e6980" providerId="LiveId" clId="{9BB04C64-65BF-4D03-BC82-A3C9E3A20544}" dt="2023-02-06T12:02:42.902" v="2353" actId="478"/>
          <ac:spMkLst>
            <pc:docMk/>
            <pc:sldMk cId="3851397569" sldId="265"/>
            <ac:spMk id="2156" creationId="{643E089F-10A7-B4CB-DBF6-89AD0ACB652E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7" creationId="{B07C4686-8C63-9817-77F4-CF97947D41E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8" creationId="{BFAFD659-FF6D-1058-9FA0-164CACF44E49}"/>
          </ac:spMkLst>
        </pc:spChg>
        <pc:spChg chg="add del mod">
          <ac:chgData name="Cathrine Duedahl-Olesen" userId="0f4ad920445e6980" providerId="LiveId" clId="{9BB04C64-65BF-4D03-BC82-A3C9E3A20544}" dt="2023-02-06T11:52:57.356" v="2287" actId="478"/>
          <ac:spMkLst>
            <pc:docMk/>
            <pc:sldMk cId="3851397569" sldId="265"/>
            <ac:spMk id="2159" creationId="{DC86C72E-B37A-27BE-922C-AF36AB208E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add del mod">
          <ac:chgData name="Cathrine Duedahl-Olesen" userId="0f4ad920445e6980" providerId="LiveId" clId="{9BB04C64-65BF-4D03-BC82-A3C9E3A20544}" dt="2023-02-06T11:52:55.585" v="2286" actId="478"/>
          <ac:spMkLst>
            <pc:docMk/>
            <pc:sldMk cId="3851397569" sldId="265"/>
            <ac:spMk id="2160" creationId="{36419374-B4C7-B2EB-1D5E-3DCB0C890C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add del mod">
          <ac:chgData name="Cathrine Duedahl-Olesen" userId="0f4ad920445e6980" providerId="LiveId" clId="{9BB04C64-65BF-4D03-BC82-A3C9E3A20544}" dt="2023-02-06T12:02:49.865" v="2355" actId="478"/>
          <ac:spMkLst>
            <pc:docMk/>
            <pc:sldMk cId="3851397569" sldId="265"/>
            <ac:spMk id="2161" creationId="{BA33A9DF-9CD0-D896-3B84-6387CD0B5BB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add del mod">
          <ac:chgData name="Cathrine Duedahl-Olesen" userId="0f4ad920445e6980" providerId="LiveId" clId="{9BB04C64-65BF-4D03-BC82-A3C9E3A20544}" dt="2023-02-06T12:03:25.465" v="2358" actId="478"/>
          <ac:spMkLst>
            <pc:docMk/>
            <pc:sldMk cId="3851397569" sldId="265"/>
            <ac:spMk id="2162" creationId="{FA13630A-4291-C0B6-7616-1D4AA010A02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4" creationId="{B8E43515-DEF8-DA25-611E-7F1061D19892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5" creationId="{F65683C4-43B2-DAC2-60BA-E701876A968D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6" creationId="{B7BB92CF-8DF9-3D81-BD6A-361CA34091C2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 ord">
          <ac:chgData name="Cathrine Duedahl-Olesen" userId="0f4ad920445e6980" providerId="LiveId" clId="{9BB04C64-65BF-4D03-BC82-A3C9E3A20544}" dt="2023-02-06T13:29:49.860" v="3049" actId="478"/>
          <ac:spMkLst>
            <pc:docMk/>
            <pc:sldMk cId="3851397569" sldId="265"/>
            <ac:spMk id="2167" creationId="{727AADAF-C8D9-119F-CA69-1586C8657FC7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del mod">
          <ac:chgData name="Cathrine Duedahl-Olesen" userId="0f4ad920445e6980" providerId="LiveId" clId="{9BB04C64-65BF-4D03-BC82-A3C9E3A20544}" dt="2023-02-06T13:30:40.668" v="3057" actId="478"/>
          <ac:spMkLst>
            <pc:docMk/>
            <pc:sldMk cId="3851397569" sldId="265"/>
            <ac:spMk id="2168" creationId="{FA62D83F-7F81-1BAA-0337-8CAC600056A9}"/>
          </ac:spMkLst>
        </pc:spChg>
        <pc:spChg chg="add mod ord">
          <ac:chgData name="Cathrine Duedahl-Olesen" userId="0f4ad920445e6980" providerId="LiveId" clId="{9BB04C64-65BF-4D03-BC82-A3C9E3A20544}" dt="2023-02-06T13:59:38.061" v="3244" actId="167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add del mod">
          <ac:chgData name="Cathrine Duedahl-Olesen" userId="0f4ad920445e6980" providerId="LiveId" clId="{9BB04C64-65BF-4D03-BC82-A3C9E3A20544}" dt="2023-02-06T13:42:17.229" v="3080" actId="478"/>
          <ac:spMkLst>
            <pc:docMk/>
            <pc:sldMk cId="3851397569" sldId="265"/>
            <ac:spMk id="2186" creationId="{A32F39A1-99F2-43FF-EED9-47BAB1024ACA}"/>
          </ac:spMkLst>
        </pc:spChg>
        <pc:spChg chg="add del mod">
          <ac:chgData name="Cathrine Duedahl-Olesen" userId="0f4ad920445e6980" providerId="LiveId" clId="{9BB04C64-65BF-4D03-BC82-A3C9E3A20544}" dt="2023-02-06T13:42:09.901" v="3079" actId="478"/>
          <ac:spMkLst>
            <pc:docMk/>
            <pc:sldMk cId="3851397569" sldId="265"/>
            <ac:spMk id="2187" creationId="{DDE0EC68-984C-5205-DFD6-F13F0DEF3D63}"/>
          </ac:spMkLst>
        </pc:spChg>
        <pc:spChg chg="add del mod">
          <ac:chgData name="Cathrine Duedahl-Olesen" userId="0f4ad920445e6980" providerId="LiveId" clId="{9BB04C64-65BF-4D03-BC82-A3C9E3A20544}" dt="2023-02-06T13:42:19.322" v="3081" actId="478"/>
          <ac:spMkLst>
            <pc:docMk/>
            <pc:sldMk cId="3851397569" sldId="265"/>
            <ac:spMk id="2188" creationId="{3B70B2E3-048C-0087-ECFF-F1D046BDED71}"/>
          </ac:spMkLst>
        </pc:spChg>
        <pc:spChg chg="add del mod">
          <ac:chgData name="Cathrine Duedahl-Olesen" userId="0f4ad920445e6980" providerId="LiveId" clId="{9BB04C64-65BF-4D03-BC82-A3C9E3A20544}" dt="2023-02-06T13:07:07.673" v="2910" actId="478"/>
          <ac:spMkLst>
            <pc:docMk/>
            <pc:sldMk cId="3851397569" sldId="265"/>
            <ac:spMk id="2192" creationId="{0072F665-9DAA-F6EE-5AEF-3A592914287E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4" creationId="{2D7111A0-F402-D4AA-5EB2-631ED5AFF371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5" creationId="{5B54AA77-A547-2C39-07EF-CE64158A3C00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6" creationId="{3DF36D89-1E51-3BC1-08A3-B5A0E3FBB5E8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8" creationId="{A2892392-CF07-581A-1EE5-FF54A44287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9" creationId="{8E37D17E-5060-606D-4789-185636F6E6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200" creationId="{969059F0-97EE-84C6-E955-0799E910D8F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2" creationId="{8DF83354-71C9-9088-4E95-EBFCD5A226BC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3" creationId="{CDB75FB6-5CCC-942B-DF49-9BDB383FF9B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4" creationId="{4B9B6D69-247E-40B7-27E0-ED40A9927E2D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6" creationId="{11FFE7CF-4FA3-09CE-A013-DAFB0D481C41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7" creationId="{AD495E6D-758B-5D83-FA7B-B6D30EF53369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8" creationId="{6B428661-2DB7-80DD-04F4-AA7338DE91C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0" creationId="{900712F8-BB78-DECF-24DB-3FFCE6A6118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1" creationId="{A4E8B74B-C5A0-E31D-0341-0C00CDD33934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2" creationId="{A99A2822-E8E7-6D4B-DE41-39E8D92AEE16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3" creationId="{D2033B38-E87C-0F26-D91B-87DF9C324B20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4" creationId="{EC7F3488-1ABA-946E-2F96-233E954AD36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6" creationId="{FEE5132E-D318-D6EC-1FD7-CB832EFC986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7" creationId="{3937ED93-2B94-C45B-48D3-A1E0F0A4A5B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8" creationId="{A1135F8C-ACFF-4A06-AC0A-04946289D055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9" creationId="{DBDF7BE3-74F3-F90B-AF7F-93D5CC36761D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0" creationId="{C210B0A0-D760-6BDB-7BE1-5663C1771FB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1" creationId="{973D129D-B55C-EBDA-CD2F-EDEF7B05E8D0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2" creationId="{3A0B54A7-7960-5216-5884-70C035CFBAF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3" creationId="{FE9DE227-A426-2686-93F8-96910D40846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4" creationId="{99C75B23-2E4C-59A4-2199-B4F1E3F3764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5" creationId="{AB53955F-48E2-8C73-F084-EBFB1FEBC2C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6" creationId="{7332588A-1BDA-59EF-BAA2-CBCCF888FB1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7" creationId="{08EB7DBE-7099-A972-F1EF-58648CADBCE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8" creationId="{18BB7920-23CC-CD73-514A-EB71A5F5D8D9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9" creationId="{4948BF6F-7142-D855-A7CC-EC5A1DC3508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3200" creationId="{2A639D1C-00B3-3F4C-5A2E-7907B687952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1" creationId="{8CEEB06F-2150-A7B8-E3EB-94B5B506BE1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2" creationId="{C9D510E2-F739-885D-70C8-8953875DB04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3" creationId="{3D37A9F1-53C9-C77A-9845-15BB15748D7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4" creationId="{3D26C91E-CF0C-13F2-1F01-618A43A242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5" creationId="{6D83FCF9-DF3A-9382-EB83-B7849E1C599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6" creationId="{A8735554-3CD7-727A-A381-ED78C3F2B03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7" creationId="{41D84D1E-AED8-6E14-4025-6D345E6609B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8" creationId="{799FEA48-48DA-E84C-B501-A28256DB12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9" creationId="{F598E011-8D35-B959-4114-1DD98EB001E2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0" creationId="{44D4CCA0-21C3-F355-839A-1B364B46F3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1" creationId="{B06F7916-4314-CC59-0E18-9413FBAA04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2" creationId="{B02C156D-4012-3511-A389-8FE0C0413445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3" creationId="{986D1F8D-BED8-28F6-2628-C3F9603AAB0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4" creationId="{4CC8DD08-6E93-F10C-B3D0-C2C94B1B23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5" creationId="{0F97D640-35EE-40A9-9A2B-53477719B69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6" creationId="{09976012-E908-9230-572C-3B4ECE1901A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7" creationId="{F41D2CA3-C6EE-69D8-49C0-CC8C4A69F2A7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8" creationId="{404D39E1-53F2-1489-30A9-BA0288C81F7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39" creationId="{B8F32E7F-E092-25D4-68C2-C97B1ECFE2F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0" creationId="{FAAEA55C-64D7-6B32-329D-B894488637A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1" creationId="{869FF94E-163C-7C0B-7BC9-9E10C25CFB41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2" creationId="{28B94B38-1584-F4E5-1E96-2E636986466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3" creationId="{1ABEBBBB-F8E3-3A2C-2576-807162259E5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4" creationId="{5844CF2E-1E50-D0BB-8237-D9A91F913AE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5" creationId="{4C904B71-3BEA-F160-7315-0012DE1114C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6" creationId="{CA7AC6DF-E81B-2D57-A3B1-7351ED3428E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8" creationId="{FCB0C8BD-580A-EF03-ED3E-038AB10CCC8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9" creationId="{26B57458-FDEF-6AFD-F5D2-5A5B691F9BD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0" creationId="{634BE189-5CF8-664E-8FE8-C3CD35751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1" creationId="{8B4D6BE9-B2C7-9759-AD23-342750A6AEA4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2" creationId="{21DBA339-D804-C1EC-EB6A-D3CF078EF190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3" creationId="{FF9FDBAA-B383-AF1E-1DFC-86F0BF346236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8" creationId="{7472C238-AAFD-0CB6-6777-4ACFAAB31DBF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9" creationId="{03971303-E50B-E92B-E528-4460F112EA3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0" creationId="{34BDF253-EEFE-CF57-F129-A5F09726F75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1" creationId="{947A106E-E4B9-0DA4-1823-0232065D8B52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2" creationId="{7D6E7395-E33E-721F-CEBF-F242031269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3" creationId="{3FE4008F-4361-CDBB-2CCF-C145FF1124E7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4" creationId="{8DC52505-3FEF-86EE-98E9-422CA7DE757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5" creationId="{E2854B03-0EC2-E2CA-6F73-DBC867D0B39F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6" creationId="{B35D9861-F41C-3294-AF89-05DA79643CB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7" creationId="{57634AB2-E2C4-042C-B3F0-7328AE6F862E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8" creationId="{0C0122E2-5FD0-64D5-B459-878B194AF5C6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9" creationId="{FF2561E4-0FA8-EC70-D076-7C1CEAD8F4A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0" creationId="{0F5AC692-D1A0-F8BF-FDBD-2461809B88B5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1" creationId="{719B62B6-FE31-E835-E3AE-B15EF0B658F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2" creationId="{79F03FE1-E224-F988-34EA-39F86BDABA05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3" creationId="{1B66797A-B2B9-08CD-A724-571ACA1C6EB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4" creationId="{47F7B106-8BEE-C3BE-A260-60E1C0344ED8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5" creationId="{5D52926F-5C1F-09E7-6000-0FD462F8378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6" creationId="{11FBFFF6-6949-5838-B70F-F90B990912AF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79" creationId="{6C1EC97C-5AF8-8932-7896-9CDED092D4B8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0" creationId="{452390F8-7FFE-1D3D-7A04-FF0EBC719414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1" creationId="{768ADE38-15AE-1168-E2FD-AE996D3F7F90}"/>
          </ac:spMkLst>
        </pc:spChg>
        <pc:spChg chg="add del mod">
          <ac:chgData name="Cathrine Duedahl-Olesen" userId="0f4ad920445e6980" providerId="LiveId" clId="{9BB04C64-65BF-4D03-BC82-A3C9E3A20544}" dt="2023-02-06T13:57:29.983" v="3232" actId="478"/>
          <ac:spMkLst>
            <pc:docMk/>
            <pc:sldMk cId="3851397569" sldId="265"/>
            <ac:spMk id="3382" creationId="{B51F00BE-60DA-B5E9-41A5-78E0B98E8B61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4" creationId="{7F0388D4-C588-B01C-CA20-E83D4DA746A2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5" creationId="{B4DA02F7-EBB8-66F9-A750-4D121836B59D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5" creationId="{E4FE1728-E497-6A07-EC45-683C8D468ABF}"/>
          </ac:spMkLst>
        </pc:spChg>
        <pc:spChg chg="del mod">
          <ac:chgData name="Cathrine Duedahl-Olesen" userId="0f4ad920445e6980" providerId="LiveId" clId="{9BB04C64-65BF-4D03-BC82-A3C9E3A20544}" dt="2023-02-06T12:25:56.242" v="2421" actId="478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8" creationId="{B5727BA9-EB10-8AEC-1084-C7B71CD25114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29" creationId="{AF67AFC5-2D2D-9A9A-E8D3-59E22B6E572D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0" creationId="{CC651E13-28EF-6690-A02B-418692F1391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1" creationId="{7970A9BD-1B90-7598-BDCE-8D30A468AA5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2" creationId="{C29729F8-43C9-A92B-C34F-5A12422CDBD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3" creationId="{ABBAE8F5-0BAB-1405-2E4F-1A706732C8E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4" creationId="{BE463BAB-2F34-0700-845C-0F32916F4B5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5" creationId="{60C3ABD9-6F7F-48E2-9611-1D8D2F2AB1E4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6" creationId="{8AFA7157-E790-96D8-AB5E-C66682737CA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7" creationId="{EEACCF59-082E-549A-363E-12BD96104900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8" creationId="{F8CE2DFF-07D5-B388-307D-BEE743805FA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9" creationId="{DB9E7535-2805-4A35-B8E5-082A8A66F8A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0" creationId="{57704CFF-5999-9EB0-EC3E-E76167515FD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1" creationId="{5FBEAD87-7434-F0D7-42EB-793341F84F6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2" creationId="{E9B9EDA2-2805-8797-96CF-1254AE19314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3" creationId="{C6E9C3CE-7006-13E8-A142-0E13C82A480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4" creationId="{03B64649-64F9-EA5D-892F-ACBA7990B06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5" creationId="{A9D8FCEC-ACE1-113A-43D9-556D90BC2D3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6" creationId="{FF11CE8E-17DC-EF49-44F9-47A0A50EACD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7" creationId="{797A5B5D-83AC-835B-2DDB-62B4B1B162F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8" creationId="{80C3E93F-C7C4-CA50-5F6D-4BA5A0F86A8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9" creationId="{336D6CBC-CAA4-A5F4-33F8-F228DE82B5AE}"/>
          </ac:spMkLst>
        </pc:spChg>
        <pc:spChg chg="add mod">
          <ac:chgData name="Cathrine Duedahl-Olesen" userId="0f4ad920445e6980" providerId="LiveId" clId="{9BB04C64-65BF-4D03-BC82-A3C9E3A20544}" dt="2023-02-06T14:05:55.338" v="3362" actId="207"/>
          <ac:spMkLst>
            <pc:docMk/>
            <pc:sldMk cId="3851397569" sldId="265"/>
            <ac:spMk id="4160" creationId="{A6223EC7-F8BE-6D22-B4A0-F3E6B92EE0F7}"/>
          </ac:spMkLst>
        </pc:spChg>
        <pc:spChg chg="add mod">
          <ac:chgData name="Cathrine Duedahl-Olesen" userId="0f4ad920445e6980" providerId="LiveId" clId="{9BB04C64-65BF-4D03-BC82-A3C9E3A20544}" dt="2023-02-06T14:06:33.702" v="3368" actId="1076"/>
          <ac:spMkLst>
            <pc:docMk/>
            <pc:sldMk cId="3851397569" sldId="265"/>
            <ac:spMk id="4161" creationId="{726C6C17-9B2A-2B2E-4878-BEA8C7375AFA}"/>
          </ac:spMkLst>
        </pc:spChg>
        <pc:spChg chg="add mod">
          <ac:chgData name="Cathrine Duedahl-Olesen" userId="0f4ad920445e6980" providerId="LiveId" clId="{9BB04C64-65BF-4D03-BC82-A3C9E3A20544}" dt="2023-02-06T14:06:51.761" v="3370" actId="1076"/>
          <ac:spMkLst>
            <pc:docMk/>
            <pc:sldMk cId="3851397569" sldId="265"/>
            <ac:spMk id="4162" creationId="{34BE5335-0A6A-F346-250B-E0602FEEC963}"/>
          </ac:spMkLst>
        </pc:spChg>
        <pc:spChg chg="add mod">
          <ac:chgData name="Cathrine Duedahl-Olesen" userId="0f4ad920445e6980" providerId="LiveId" clId="{9BB04C64-65BF-4D03-BC82-A3C9E3A20544}" dt="2023-02-06T14:07:26.661" v="3375" actId="1076"/>
          <ac:spMkLst>
            <pc:docMk/>
            <pc:sldMk cId="3851397569" sldId="265"/>
            <ac:spMk id="4163" creationId="{3F820EEE-402B-E56A-6E2B-225BFC892AF3}"/>
          </ac:spMkLst>
        </pc:spChg>
        <pc:spChg chg="add mod">
          <ac:chgData name="Cathrine Duedahl-Olesen" userId="0f4ad920445e6980" providerId="LiveId" clId="{9BB04C64-65BF-4D03-BC82-A3C9E3A20544}" dt="2023-02-06T14:07:42.035" v="3377" actId="1076"/>
          <ac:spMkLst>
            <pc:docMk/>
            <pc:sldMk cId="3851397569" sldId="265"/>
            <ac:spMk id="4164" creationId="{D8E2B829-101A-3F5E-8F83-9EFDACAE807B}"/>
          </ac:spMkLst>
        </pc:spChg>
        <pc:spChg chg="add mod">
          <ac:chgData name="Cathrine Duedahl-Olesen" userId="0f4ad920445e6980" providerId="LiveId" clId="{9BB04C64-65BF-4D03-BC82-A3C9E3A20544}" dt="2023-02-06T14:08:08.783" v="3382" actId="1076"/>
          <ac:spMkLst>
            <pc:docMk/>
            <pc:sldMk cId="3851397569" sldId="265"/>
            <ac:spMk id="4165" creationId="{01B666C2-8924-9557-DBA4-32AB7F9A28A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6" creationId="{9E9EAE05-8F09-BE9C-9AE6-EA85386C7A0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7" creationId="{9C56A3B8-AB5A-D618-6543-FD8FD704DCCC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8" creationId="{CB2372BF-381A-4864-6F68-A7976D84394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9" creationId="{2833F61D-6A6D-FBF1-4891-123A4ADCA714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0" creationId="{3C52551B-45AB-6CF3-2C07-D1716820560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1" creationId="{8E7243CF-DF14-810B-814B-98817EB0333E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2" creationId="{8C7D7E23-DBFB-F5E6-E33F-1EF73E30C525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3" creationId="{37AC87CA-DC65-A9EB-BA1B-98DD788F889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4" creationId="{985D0F09-6917-4995-BA33-247994B5B85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5" creationId="{19D456B7-D12C-B6FB-0682-A4649242736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6" creationId="{8D1D24D3-011D-1598-F3C3-C87ADB25C40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7" creationId="{29802D6F-A9EA-2790-213D-C1009402BA8D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8" creationId="{A7B5771C-499C-3268-8774-8D45D6CC349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9" creationId="{3EE2B3A2-64AA-C92E-CC3D-F5C0D964504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0" creationId="{DDC736A3-6F24-6F2D-5A0F-D86B90B4856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1" creationId="{CFF58148-28C6-A98E-1FEC-B3C475316B6A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2" creationId="{EBEED21C-2F37-F48C-480D-9F0ECD28032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3" creationId="{7ABE1571-67A1-30AA-DC0D-F371C91D630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4" creationId="{0B9D0A9C-E56E-D802-78D9-E5B92A5CF0D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5" creationId="{6E4D8ADB-8917-1C19-7F09-FEA34EF12C4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6" creationId="{5F9D23A3-2CF1-9F7B-2D37-BCBD19677794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7" creationId="{53D71F26-0D8C-827E-32C4-53D70646760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8" creationId="{B4FE61B8-1EC7-F24F-7FEE-C6EF051F10B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9" creationId="{51A09A83-4762-C52D-E283-7B40433310F2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0" creationId="{398CFF8E-0B61-83C2-0842-DA232316CBE7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1" creationId="{9E657A26-F701-B8A3-61BF-7B5C15AD4733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2" creationId="{E3EB611B-841B-450E-9046-49A4AFF0909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3" creationId="{CAC693A0-FDA3-D9A7-1FA6-BD4AD87DB6F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4" creationId="{CCDBF09A-1CD2-CACF-800E-8289F7540321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5" creationId="{510C4B46-3B4C-88E0-F846-1AC240ECE9C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6" creationId="{78A02FCE-EF63-8D03-D8EF-15673D49F87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7" creationId="{49F60C7D-4467-6FAB-C41E-CC0DB482E7E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8" creationId="{0A469953-3213-E7B9-A334-8B1C62C5116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9" creationId="{B948A4C2-E174-FDB6-30EE-2291659FE8B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0" creationId="{CC3DC2EC-4C8B-743A-E2FD-AB167773025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1" creationId="{908A260B-E617-D05C-0BA3-EF54043EAF34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2" creationId="{335CA664-1386-609E-E9E2-E5A4E3309EB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3" creationId="{684A0B4D-0EE6-1B77-72CE-4DF462C3EEF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4" creationId="{8001BCEE-02C1-E85E-9230-4E072DB1D09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5" creationId="{FD399EC4-BC63-B5D9-AD5D-1A08E0C5DA2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6" creationId="{CB31055E-F733-0A70-A8B8-9B12F7BFAAF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7" creationId="{1EEBFB01-F42E-95C7-42D2-1C19672F561F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8" creationId="{D54DBD04-42F9-9B23-6708-DEC2DBDCDF6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9" creationId="{983E72B3-5D10-F288-E055-84B2605AF4D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0" creationId="{3EC41B7A-54B0-2836-D681-B08C4CE93CD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1" creationId="{7E22996A-4DF4-EDB0-6421-0A062E7C5B8B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2" creationId="{AE3EB717-10D0-C90A-18AE-5C8450B6467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3" creationId="{1B237478-C229-AA67-33AD-C56A2E05267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4" creationId="{40C8BDED-923D-F1E9-8B59-0F7F7FFE08E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5" creationId="{9A180BCC-7819-0EC4-B30F-B6CEB6A40C7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6" creationId="{3AF77C97-CB83-3FC2-078F-01E35359BF37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7" creationId="{98096F18-5657-B893-D403-01E1CD49865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8" creationId="{DABC0406-5302-261F-474F-4B8040936CB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9" creationId="{889CEC86-E268-F6EA-4949-839E640D321E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0" creationId="{68B923D6-1E06-89CD-2250-FFA96208631D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1" creationId="{50823CC5-CBAF-3821-6982-A0AE2106B8D2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2" creationId="{30D55969-4123-2466-17FE-ABEE2E35BE6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3" creationId="{5C4CBC8E-5BD6-7A38-9B4F-F8570F306B5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4" creationId="{DA171C07-7E1B-1FB5-ACF7-B15ED53C080F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5" creationId="{F4B13AB7-8B3F-7943-FC6E-5798984AF82C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6" creationId="{F09D5848-D708-3732-6B3A-D949B46D482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7" creationId="{C774BF4B-E406-5FD9-5E50-04F74F59352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8" creationId="{B384B8E5-65E4-D2D9-1E4F-FB98250C4AC7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9" creationId="{A93471F1-FDA8-35AB-AC31-27170910D4AB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0" creationId="{B5FFA55F-0195-DAAD-996D-74969BAA194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1" creationId="{77A3B4ED-B305-30E7-F40E-8DC7D1F0271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2" creationId="{6BB42034-FE3E-B800-7E08-1CFF2C9E730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3" creationId="{34CD4867-6B1B-E1AC-EE71-719B861469B6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4" creationId="{754E3328-1241-F114-23B3-F8BC3994C52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5" creationId="{8F5B34C4-6ED0-FBBB-3B42-BC45DE19475A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6" creationId="{637344D0-0F3C-0E4C-85F5-520491F7553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7" creationId="{E9F9CC2E-05E2-3BC8-4ACE-570B364F0DAF}"/>
          </ac:spMkLst>
        </pc:spChg>
        <pc:spChg chg="add mod">
          <ac:chgData name="Cathrine Duedahl-Olesen" userId="0f4ad920445e6980" providerId="LiveId" clId="{9BB04C64-65BF-4D03-BC82-A3C9E3A20544}" dt="2023-02-06T14:14:36.905" v="3403" actId="1076"/>
          <ac:spMkLst>
            <pc:docMk/>
            <pc:sldMk cId="3851397569" sldId="265"/>
            <ac:spMk id="4278" creationId="{882D1FB5-A628-18B7-82D4-390343A99088}"/>
          </ac:spMkLst>
        </pc:spChg>
        <pc:spChg chg="add mod">
          <ac:chgData name="Cathrine Duedahl-Olesen" userId="0f4ad920445e6980" providerId="LiveId" clId="{9BB04C64-65BF-4D03-BC82-A3C9E3A20544}" dt="2023-02-06T14:14:44.205" v="3404" actId="1076"/>
          <ac:spMkLst>
            <pc:docMk/>
            <pc:sldMk cId="3851397569" sldId="265"/>
            <ac:spMk id="4279" creationId="{575C6130-5E6B-97F1-5369-D17F0340DEA4}"/>
          </ac:spMkLst>
        </pc:spChg>
        <pc:spChg chg="add mod">
          <ac:chgData name="Cathrine Duedahl-Olesen" userId="0f4ad920445e6980" providerId="LiveId" clId="{9BB04C64-65BF-4D03-BC82-A3C9E3A20544}" dt="2023-02-06T14:15:06.820" v="3407" actId="688"/>
          <ac:spMkLst>
            <pc:docMk/>
            <pc:sldMk cId="3851397569" sldId="265"/>
            <ac:spMk id="4280" creationId="{CA58F100-8481-BAC5-143E-F4496D6D34E9}"/>
          </ac:spMkLst>
        </pc:spChg>
        <pc:spChg chg="add mod">
          <ac:chgData name="Cathrine Duedahl-Olesen" userId="0f4ad920445e6980" providerId="LiveId" clId="{9BB04C64-65BF-4D03-BC82-A3C9E3A20544}" dt="2023-02-06T14:15:26.708" v="3411" actId="1076"/>
          <ac:spMkLst>
            <pc:docMk/>
            <pc:sldMk cId="3851397569" sldId="265"/>
            <ac:spMk id="4281" creationId="{605AAC17-3568-D4D4-B015-17A233A392F6}"/>
          </ac:spMkLst>
        </pc:spChg>
        <pc:spChg chg="add mod">
          <ac:chgData name="Cathrine Duedahl-Olesen" userId="0f4ad920445e6980" providerId="LiveId" clId="{9BB04C64-65BF-4D03-BC82-A3C9E3A20544}" dt="2023-02-06T14:15:58.217" v="3415" actId="1076"/>
          <ac:spMkLst>
            <pc:docMk/>
            <pc:sldMk cId="3851397569" sldId="265"/>
            <ac:spMk id="4282" creationId="{3DC4149E-FAEE-AD7A-CC87-C5E76AE36ADA}"/>
          </ac:spMkLst>
        </pc:spChg>
        <pc:grpChg chg="add del mod">
          <ac:chgData name="Cathrine Duedahl-Olesen" userId="0f4ad920445e6980" providerId="LiveId" clId="{9BB04C64-65BF-4D03-BC82-A3C9E3A20544}" dt="2023-02-06T11:38:14.527" v="2240" actId="478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6T11:38:20.128" v="2241" actId="478"/>
          <ac:grpSpMkLst>
            <pc:docMk/>
            <pc:sldMk cId="3851397569" sldId="265"/>
            <ac:grpSpMk id="14" creationId="{891B04E6-5C3B-764C-72D5-578D85EDF309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del mod">
          <ac:chgData name="Cathrine Duedahl-Olesen" userId="0f4ad920445e6980" providerId="LiveId" clId="{9BB04C64-65BF-4D03-BC82-A3C9E3A20544}" dt="2023-02-06T13:30:10.988" v="3052" actId="21"/>
          <ac:grpSpMkLst>
            <pc:docMk/>
            <pc:sldMk cId="3851397569" sldId="265"/>
            <ac:grpSpMk id="26" creationId="{0B620DF8-DCEC-69A2-FD32-B8084C87B6E6}"/>
          </ac:grpSpMkLst>
        </pc:grpChg>
        <pc:grpChg chg="mod">
          <ac:chgData name="Cathrine Duedahl-Olesen" userId="0f4ad920445e6980" providerId="LiveId" clId="{9BB04C64-65BF-4D03-BC82-A3C9E3A20544}" dt="2023-02-06T11:38:43.306" v="2243"/>
          <ac:grpSpMkLst>
            <pc:docMk/>
            <pc:sldMk cId="3851397569" sldId="265"/>
            <ac:grpSpMk id="27" creationId="{C60340B6-C099-7752-7961-322C82BAE971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6T14:09:58.232" v="3384" actId="1076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 ord">
          <ac:chgData name="Cathrine Duedahl-Olesen" userId="0f4ad920445e6980" providerId="LiveId" clId="{9BB04C64-65BF-4D03-BC82-A3C9E3A20544}" dt="2023-02-06T13:30:31.857" v="3055" actId="1076"/>
          <ac:grpSpMkLst>
            <pc:docMk/>
            <pc:sldMk cId="3851397569" sldId="265"/>
            <ac:grpSpMk id="2163" creationId="{6392FD33-5A1A-A466-5E82-D5A664453B98}"/>
          </ac:grpSpMkLst>
        </pc:grpChg>
        <pc:grpChg chg="add mod">
          <ac:chgData name="Cathrine Duedahl-Olesen" userId="0f4ad920445e6980" providerId="LiveId" clId="{9BB04C64-65BF-4D03-BC82-A3C9E3A20544}" dt="2023-02-06T13:32:37.371" v="305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6T13:15:03.756" v="2996" actId="478"/>
          <ac:grpSpMkLst>
            <pc:docMk/>
            <pc:sldMk cId="3851397569" sldId="265"/>
            <ac:grpSpMk id="2193" creationId="{F286EDE9-3E39-31FD-46B4-2EC2ACFEC518}"/>
          </ac:grpSpMkLst>
        </pc:grpChg>
        <pc:grpChg chg="add del mod">
          <ac:chgData name="Cathrine Duedahl-Olesen" userId="0f4ad920445e6980" providerId="LiveId" clId="{9BB04C64-65BF-4D03-BC82-A3C9E3A20544}" dt="2023-02-06T13:10:36.704" v="2935" actId="478"/>
          <ac:grpSpMkLst>
            <pc:docMk/>
            <pc:sldMk cId="3851397569" sldId="265"/>
            <ac:grpSpMk id="2197" creationId="{FE7548DC-3FDA-064A-E99C-EF472D085E24}"/>
          </ac:grpSpMkLst>
        </pc:grpChg>
        <pc:grpChg chg="add del mod">
          <ac:chgData name="Cathrine Duedahl-Olesen" userId="0f4ad920445e6980" providerId="LiveId" clId="{9BB04C64-65BF-4D03-BC82-A3C9E3A20544}" dt="2023-02-06T13:20:21.934" v="3022" actId="478"/>
          <ac:grpSpMkLst>
            <pc:docMk/>
            <pc:sldMk cId="3851397569" sldId="265"/>
            <ac:grpSpMk id="2201" creationId="{B702BE87-55D3-9293-7323-AAEA250469F2}"/>
          </ac:grpSpMkLst>
        </pc:grpChg>
        <pc:grpChg chg="add del mod">
          <ac:chgData name="Cathrine Duedahl-Olesen" userId="0f4ad920445e6980" providerId="LiveId" clId="{9BB04C64-65BF-4D03-BC82-A3C9E3A20544}" dt="2023-02-06T13:25:02.758" v="3035" actId="478"/>
          <ac:grpSpMkLst>
            <pc:docMk/>
            <pc:sldMk cId="3851397569" sldId="265"/>
            <ac:grpSpMk id="2205" creationId="{584AD524-B1D2-1BE3-F768-1447BB7D2F55}"/>
          </ac:grpSpMkLst>
        </pc:grpChg>
        <pc:grpChg chg="add mod">
          <ac:chgData name="Cathrine Duedahl-Olesen" userId="0f4ad920445e6980" providerId="LiveId" clId="{9BB04C64-65BF-4D03-BC82-A3C9E3A20544}" dt="2023-02-06T13:25:39.183" v="3039" actId="1076"/>
          <ac:grpSpMkLst>
            <pc:docMk/>
            <pc:sldMk cId="3851397569" sldId="265"/>
            <ac:grpSpMk id="2209" creationId="{E510DC13-69E8-A2CF-0170-F5165C922AD8}"/>
          </ac:grpSpMkLst>
        </pc:grpChg>
        <pc:grpChg chg="add mod">
          <ac:chgData name="Cathrine Duedahl-Olesen" userId="0f4ad920445e6980" providerId="LiveId" clId="{9BB04C64-65BF-4D03-BC82-A3C9E3A20544}" dt="2023-02-06T13:55:16.372" v="3215" actId="688"/>
          <ac:grpSpMkLst>
            <pc:docMk/>
            <pc:sldMk cId="3851397569" sldId="265"/>
            <ac:grpSpMk id="2215" creationId="{62637252-12DE-50D8-D110-38EBEA186A68}"/>
          </ac:grpSpMkLst>
        </pc:grpChg>
        <pc:grpChg chg="add mod">
          <ac:chgData name="Cathrine Duedahl-Olesen" userId="0f4ad920445e6980" providerId="LiveId" clId="{9BB04C64-65BF-4D03-BC82-A3C9E3A20544}" dt="2023-02-06T13:55:54.583" v="3225" actId="1076"/>
          <ac:grpSpMkLst>
            <pc:docMk/>
            <pc:sldMk cId="3851397569" sldId="265"/>
            <ac:grpSpMk id="2216" creationId="{828079A9-0F3E-DA57-DF1E-8FB9DFACD87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7" creationId="{885DDC89-EA5A-FE5C-7D6E-4F3272284F5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8" creationId="{E4F3E1EE-042D-E40B-76EF-3AC96A0D9B31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9" creationId="{45196D82-D581-4FAA-4DF0-D2116E394AC8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0" creationId="{3AAD4AE3-5C93-2127-67C2-AA9809D1ADAA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1" creationId="{A74215DA-1BD6-503E-F8C9-006E9BB2014B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2" creationId="{AC991FD8-590A-307A-3C7C-F05058CD4BA0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3" creationId="{9A677F14-44C9-800C-D835-367C09C2DF5D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4" creationId="{4D970443-9C0C-5164-1968-5F0C8F43E339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5" creationId="{8B75C4A9-08A0-39C6-D99C-E7FA8D800FD1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add mod">
          <ac:chgData name="Cathrine Duedahl-Olesen" userId="0f4ad920445e6980" providerId="LiveId" clId="{9BB04C64-65BF-4D03-BC82-A3C9E3A20544}" dt="2023-02-06T13:55:33.507" v="3220" actId="1076"/>
          <ac:grpSpMkLst>
            <pc:docMk/>
            <pc:sldMk cId="3851397569" sldId="265"/>
            <ac:grpSpMk id="3201" creationId="{5D0B1A66-AC9D-6D06-EF8F-537EF2316B8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2" creationId="{314D1BD5-E6B0-C88D-71AE-9BC471C3F06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3" creationId="{0EEBC6BB-9AE7-BD25-BA05-0F7B0F40CE3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4" creationId="{65DF8431-A5CD-87D7-10C9-BBAB98218A6F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5" creationId="{E4A1F259-DB59-676F-D396-57D571624CE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6" creationId="{ACE94E98-DC49-B330-0295-3AD615EEC3E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7" creationId="{5A1CF6C6-DDE3-1922-FC10-E43E8FE98DB9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8" creationId="{FB51FF89-CE12-D31A-B29A-DC70A60D0253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9" creationId="{B4C2DEF4-3901-7631-7506-629ACD1491A9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10" creationId="{5FFA94A9-A6C9-1085-71FD-86DBC09EF48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add mod">
          <ac:chgData name="Cathrine Duedahl-Olesen" userId="0f4ad920445e6980" providerId="LiveId" clId="{9BB04C64-65BF-4D03-BC82-A3C9E3A20544}" dt="2023-02-06T13:55:59.563" v="3226" actId="1076"/>
          <ac:grpSpMkLst>
            <pc:docMk/>
            <pc:sldMk cId="3851397569" sldId="265"/>
            <ac:grpSpMk id="3229" creationId="{9467ABC7-3F02-3C58-241C-DDB6BA3AA65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0" creationId="{7769B919-1C97-45C6-C4C6-AC67BAECFB77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1" creationId="{39DA27F5-CE35-B1EC-8C73-5E9EB47EA2C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2" creationId="{8F9D94C7-8AE8-D3F8-8681-A5BF7B1BCA33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3" creationId="{0626C811-4E56-7019-964A-938DDE78F3E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4" creationId="{07E1A8A4-2AEA-79B0-C767-D2498FF966D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5" creationId="{F4E5080B-0D12-2E53-9AA7-6D11F2633866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6" creationId="{7BEBE29A-2C46-542E-85AA-070746D44EF1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7" creationId="{E3A60975-B9B5-38A9-864F-1BBECC9273F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8" creationId="{67585EBA-B13F-84BF-300F-9C951237267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mod">
          <ac:chgData name="Cathrine Duedahl-Olesen" userId="0f4ad920445e6980" providerId="LiveId" clId="{9BB04C64-65BF-4D03-BC82-A3C9E3A20544}" dt="2023-02-06T14:12:46.178" v="3388" actId="1076"/>
          <ac:grpSpMkLst>
            <pc:docMk/>
            <pc:sldMk cId="3851397569" sldId="265"/>
            <ac:grpSpMk id="3332" creationId="{D7495CE0-DAB8-36FC-745C-C1B51111811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3" creationId="{3E4604E7-24AC-A226-2FFB-41DD8001331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4" creationId="{2E35FEB0-0964-CE75-AAB8-A6164F1C27F0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5" creationId="{8353CEEE-39F8-474A-8B9A-8A9DAB00812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6" creationId="{104DED22-57C4-35D1-1B78-492C87717E4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7" creationId="{102615D4-C3D8-46DB-C8CD-1AE60D9939F1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8" creationId="{66300B4A-5F30-099A-A03E-90166312187A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9" creationId="{8351E9DB-1929-0D46-806C-742E0099451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0" creationId="{5778A94D-2C68-BB14-B594-4852763599B8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1" creationId="{089EF05F-D916-74D7-DB52-ADAD491139B0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 ord">
          <ac:chgData name="Cathrine Duedahl-Olesen" userId="0f4ad920445e6980" providerId="LiveId" clId="{9BB04C64-65BF-4D03-BC82-A3C9E3A20544}" dt="2023-02-06T14:13:25.746" v="3395" actId="166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del mod topLvl">
          <ac:chgData name="Cathrine Duedahl-Olesen" userId="0f4ad920445e6980" providerId="LiveId" clId="{9BB04C64-65BF-4D03-BC82-A3C9E3A20544}" dt="2023-02-06T12:26:07.024" v="2424" actId="478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6T13:58:02.962" v="3237" actId="1076"/>
          <ac:grpSpMkLst>
            <pc:docMk/>
            <pc:sldMk cId="3851397569" sldId="265"/>
            <ac:grpSpMk id="3383" creationId="{7EB5ACE4-9FEE-0087-6EDA-F7531903E477}"/>
          </ac:grpSpMkLst>
        </pc:grpChg>
        <pc:grpChg chg="add del mod topLvl">
          <ac:chgData name="Cathrine Duedahl-Olesen" userId="0f4ad920445e6980" providerId="LiveId" clId="{9BB04C64-65BF-4D03-BC82-A3C9E3A20544}" dt="2023-02-06T12:25:52.820" v="2420" actId="478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4" creationId="{CA3716CD-3FBF-1C49-2230-8D6ECAFF405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5" creationId="{36CC5C6D-D5AD-908F-70E9-18BA572E9CD2}"/>
          </ac:grpSpMkLst>
        </pc:grpChg>
        <pc:grpChg chg="add mod topLvl">
          <ac:chgData name="Cathrine Duedahl-Olesen" userId="0f4ad920445e6980" providerId="LiveId" clId="{9BB04C64-65BF-4D03-BC82-A3C9E3A20544}" dt="2023-02-06T12:47:58.515" v="2818" actId="1076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6" creationId="{9464BA9E-E8E4-238E-9D0D-7EEBE0D56F7C}"/>
          </ac:grpSpMkLst>
        </pc:grpChg>
        <pc:grpChg chg="add mod topLvl">
          <ac:chgData name="Cathrine Duedahl-Olesen" userId="0f4ad920445e6980" providerId="LiveId" clId="{9BB04C64-65BF-4D03-BC82-A3C9E3A20544}" dt="2023-02-06T12:48:01.462" v="2819" actId="1076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7" creationId="{4986302E-CF7C-3C98-C725-DFCA6723F05A}"/>
          </ac:grpSpMkLst>
        </pc:grpChg>
        <pc:grpChg chg="add mod topLvl">
          <ac:chgData name="Cathrine Duedahl-Olesen" userId="0f4ad920445e6980" providerId="LiveId" clId="{9BB04C64-65BF-4D03-BC82-A3C9E3A20544}" dt="2023-02-06T12:48:05.581" v="2821" actId="1076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8" creationId="{A1ECC2A1-F3F0-F5CD-4E32-CB23922A1D2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9" creationId="{16FD0A46-CDB3-8604-8705-567769228EF7}"/>
          </ac:grpSpMkLst>
        </pc:grpChg>
        <pc:grpChg chg="add del mod topLvl">
          <ac:chgData name="Cathrine Duedahl-Olesen" userId="0f4ad920445e6980" providerId="LiveId" clId="{9BB04C64-65BF-4D03-BC82-A3C9E3A20544}" dt="2023-02-06T12:26:12.890" v="2426" actId="478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0" creationId="{C3D7CC86-BEF7-67E3-624B-09ADC85C1608}"/>
          </ac:grpSpMkLst>
        </pc:grpChg>
        <pc:grpChg chg="add del mod topLvl">
          <ac:chgData name="Cathrine Duedahl-Olesen" userId="0f4ad920445e6980" providerId="LiveId" clId="{9BB04C64-65BF-4D03-BC82-A3C9E3A20544}" dt="2023-02-06T12:26:09.890" v="2425" actId="478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1" creationId="{50B93972-CDBA-61FB-AABE-1E7D5CBDE886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2" creationId="{4ADB030B-2E4B-B98B-7799-7EF8B7735A0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3" creationId="{DA6BC103-63BF-0FDF-694A-A79DDDCBAA69}"/>
          </ac:grpSpMkLst>
        </pc:grpChg>
        <pc:grpChg chg="add del mod topLvl">
          <ac:chgData name="Cathrine Duedahl-Olesen" userId="0f4ad920445e6980" providerId="LiveId" clId="{9BB04C64-65BF-4D03-BC82-A3C9E3A20544}" dt="2023-02-06T12:25:50.384" v="2419" actId="478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4" creationId="{9D55E9A9-6076-153C-322D-68EEE018F333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5" creationId="{C71418B3-4CAC-E160-0898-F4924C40B9AC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6" creationId="{E9BC3842-3CD2-F57D-C202-DFCCBA9E89B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7" creationId="{FDBDD09B-697C-CFDD-C292-C00B573C9A0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8" creationId="{CCE496C7-DAAA-6C5F-671F-68C9F1EA1E4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9" creationId="{26223171-E04E-0A68-9F5C-0DF4A4D4CF7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0" creationId="{1C5163A5-1D80-F1CE-AEBB-1A1F3C19D61A}"/>
          </ac:grpSpMkLst>
        </pc:grpChg>
        <pc:grpChg chg="add del mod topLvl">
          <ac:chgData name="Cathrine Duedahl-Olesen" userId="0f4ad920445e6980" providerId="LiveId" clId="{9BB04C64-65BF-4D03-BC82-A3C9E3A20544}" dt="2023-02-06T12:26:00.636" v="2423" actId="478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1" creationId="{B0977402-DB8C-143C-1A49-A03E9FE9CB1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2" creationId="{FB53ECE5-B694-35B1-9D19-19EB4097144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3" creationId="{A37978D3-B93E-42EC-6D9A-7EE5D576CAF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4" creationId="{E60B9ED0-CD38-F197-965E-ACE3F9527D5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5" creationId="{4980EC86-9BD2-DB96-15EB-E05D6324ACE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6" creationId="{705C4E5F-E5CA-4100-87AA-A627C96DAE89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7" creationId="{7D17DA78-6D33-4133-4007-4B673C7C281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8" creationId="{5AE176D3-497B-EDBA-445A-6C53DD2C9C7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9" creationId="{A9D6547D-D3CD-CDBA-8C8A-DB02BFD8511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0" creationId="{2B2658D5-30F0-4F86-73E6-151549287923}"/>
          </ac:grpSpMkLst>
        </pc:grpChg>
        <pc:grpChg chg="add mod topLvl">
          <ac:chgData name="Cathrine Duedahl-Olesen" userId="0f4ad920445e6980" providerId="LiveId" clId="{9BB04C64-65BF-4D03-BC82-A3C9E3A20544}" dt="2023-02-06T14:04:44.602" v="3314" actId="1076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1" creationId="{2AE72877-432F-E066-D02D-9F99326DA6F9}"/>
          </ac:grpSpMkLst>
        </pc:grpChg>
        <pc:grpChg chg="add del mod topLvl">
          <ac:chgData name="Cathrine Duedahl-Olesen" userId="0f4ad920445e6980" providerId="LiveId" clId="{9BB04C64-65BF-4D03-BC82-A3C9E3A20544}" dt="2023-02-06T12:25:48.161" v="2418" actId="478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2" creationId="{230F79FF-55C0-A93F-22DA-832E6A155A23}"/>
          </ac:grpSpMkLst>
        </pc:grpChg>
        <pc:grpChg chg="add del mod topLvl">
          <ac:chgData name="Cathrine Duedahl-Olesen" userId="0f4ad920445e6980" providerId="LiveId" clId="{9BB04C64-65BF-4D03-BC82-A3C9E3A20544}" dt="2023-02-06T12:25:58.506" v="2422" actId="478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3" creationId="{061581DD-E56E-0C0C-FFEC-CA07420A83DB}"/>
          </ac:grpSpMkLst>
        </pc:grpChg>
        <pc:grpChg chg="add del mod topLvl">
          <ac:chgData name="Cathrine Duedahl-Olesen" userId="0f4ad920445e6980" providerId="LiveId" clId="{9BB04C64-65BF-4D03-BC82-A3C9E3A20544}" dt="2023-02-06T12:25:45.879" v="2417" actId="478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4" creationId="{C0763B5E-D6EE-A864-A189-D448660AF71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5" creationId="{4399E2A9-FF79-6AF8-0351-DDC29DFC3A9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6" creationId="{0A970973-A3AD-F7B6-6B99-6270D9ADB1F6}"/>
          </ac:grpSpMkLst>
        </pc:grpChg>
        <pc:grpChg chg="add del 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53" creationId="{8AC498F4-6FAE-D713-25DA-AF16E0180FAA}"/>
          </ac:grpSpMkLst>
        </pc:grpChg>
        <pc:grpChg chg="add del 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4" creationId="{2ACC03B7-8C50-B71E-D55D-DCD26A08BC4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5" creationId="{3F3E36A5-5C0C-8F07-B749-285B6D7DA0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6" creationId="{8AF30B66-9CD5-EA10-B6D2-CAD0AF098F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7" creationId="{A3A21991-26B6-5D75-4F2F-A1D95B9915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8" creationId="{2B87A639-9913-41BA-6344-469DCAD6A84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9" creationId="{3257F493-7E5B-30E0-A8B0-67DFEFF7F091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0" creationId="{C260A8D9-7DAD-2F81-DFE1-5B0712D6F04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1" creationId="{8FED4140-2949-834B-FFC0-F74C6368D86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2" creationId="{7DC69BD6-3C73-0BC5-491E-FDCD5792120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3" creationId="{D3A8DDE7-BE32-84F2-3765-CA10C635CF5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4" creationId="{FC470605-BC46-A9E6-D445-7F13E1F94B2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5" creationId="{0F8C724F-5C47-297B-BEEF-702F2AA6B47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6" creationId="{D9B93708-437D-1C22-DC54-7D8CFEC654F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7" creationId="{B0E94D1B-A60A-6527-1F6D-A4BF28C7714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8" creationId="{04C41C1D-CFCC-29EC-7AB9-FB3E8FC59A8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9" creationId="{610EFBFD-386F-44C6-77E7-B8985751419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0" creationId="{AD2FECA0-69FC-BCCC-79C7-027184F900F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1" creationId="{C6C1A247-C683-06DF-513C-568AE919B60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2" creationId="{A884DA8D-6725-2915-E9E5-7DBA8AD55D3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3" creationId="{FAFAA783-35CC-7891-8650-AA5A3C0BF6CE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4" creationId="{970D6CF1-8E50-06F7-4E04-CD79DB510A2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5" creationId="{B1A2F74E-6FB7-5B43-B3D8-2D05623FA65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6" creationId="{3B93856D-6E0C-6DD2-7062-EF0031FBB4A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7" creationId="{F838A8B4-F10A-DB30-B156-0DE9E7FBB06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8" creationId="{6BA6B81B-91E3-36BC-7B9A-64BC872E7CE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9" creationId="{75EBF331-2579-D324-47B6-D803B1337FC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0" creationId="{245F0BAF-3E4A-D2A4-024B-4ACCA4362B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1" creationId="{1732F8C8-3BC0-6BC5-2259-F05B173FBEEB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2" creationId="{48E3353C-7DC1-F931-3EE4-0DA7D2433CC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3" creationId="{E9E30C1D-F3D8-29BC-A562-96FDF91146D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4" creationId="{F783BA2B-7689-CED3-DF6C-5F769F16B37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5" creationId="{1EA7F5DB-0754-FFCD-4C0E-CB6B1EF03D7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6" creationId="{7EBA6CC7-68B6-EF69-1FEE-67B1654F779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7" creationId="{802F78B7-25F7-1AD4-42FD-1E09A80D358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2" creationId="{A9B53F9D-965A-D535-75AD-A105B9504030}"/>
          </ac:grpSpMkLst>
        </pc:grpChg>
        <pc:grpChg chg="add mod">
          <ac:chgData name="Cathrine Duedahl-Olesen" userId="0f4ad920445e6980" providerId="LiveId" clId="{9BB04C64-65BF-4D03-BC82-A3C9E3A20544}" dt="2023-02-06T13:56:09.336" v="3227" actId="1076"/>
          <ac:grpSpMkLst>
            <pc:docMk/>
            <pc:sldMk cId="3851397569" sldId="265"/>
            <ac:grpSpMk id="4133" creationId="{057D7679-2D2F-093B-DBBD-E37067D953D6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4" creationId="{6328D91F-8D36-E2F0-D2DC-F9FAB57C0B1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5" creationId="{35878A74-DB70-592F-237E-ABD289AF4998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6" creationId="{753C3FCA-C150-BB03-A151-B22E10995FF2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7" creationId="{C19F8646-97DD-F8ED-62F7-A71D1E5FE430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8" creationId="{96DDF374-5E28-E1EA-4957-34069088F0C1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9" creationId="{7D7A42F9-A09A-DE2D-84FF-1E47F58E556B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0" creationId="{5E185D50-D46E-DB04-C518-99A4DF5FEF6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1" creationId="{A4EB6CDD-D6D2-1C21-7E58-E02A86EAA6AD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2" creationId="{154A0C4C-3012-0D2C-380D-FFD666AAC25B}"/>
          </ac:grpSpMkLst>
        </pc:grpChg>
        <pc:grpChg chg="add 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6" creationId="{077A5567-8B2A-BF31-32F2-80ED5CC9E2F1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7" creationId="{9F347B6D-FFC4-A9E9-3661-ABBFFD34D02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8" creationId="{42B08C0D-B629-6D49-B56D-08C99C22406C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9" creationId="{235C97ED-8196-CCC6-2F90-E979E18E1138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0" creationId="{2C13599D-465A-C800-0F42-A7A84832052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1" creationId="{365AAB70-142A-DD44-0BD6-D8F537337164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2" creationId="{757BDE93-F87B-C8F5-2DF7-200B4AD1925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3" creationId="{29AA3014-205A-C370-FE6C-F328F3D97F8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4" creationId="{3486801B-6626-EE63-E0FD-655D390D374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5" creationId="{E26DFC95-767C-5E1B-1D48-BF7F1529E61C}"/>
          </ac:grpSpMkLst>
        </pc:grpChg>
        <pc:grpChg chg="add mod">
          <ac:chgData name="Cathrine Duedahl-Olesen" userId="0f4ad920445e6980" providerId="LiveId" clId="{9BB04C64-65BF-4D03-BC82-A3C9E3A20544}" dt="2023-02-06T14:13:02.812" v="3390" actId="1076"/>
          <ac:grpSpMkLst>
            <pc:docMk/>
            <pc:sldMk cId="3851397569" sldId="265"/>
            <ac:grpSpMk id="4194" creationId="{5EC715F3-3E1D-B372-E5E3-D25C58D02B6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5" creationId="{D1FDE2FE-C8C9-B093-2200-BDD2DC2478C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6" creationId="{29D9423E-A2C0-E9AB-D1FD-562AD1286270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7" creationId="{66F33C7D-A677-F601-CF89-9460D41CAC03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8" creationId="{9FD422C6-BF80-DAE5-E14E-26FDD73123D6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9" creationId="{B653C6BF-13B0-3519-CF02-13DDAD868C51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0" creationId="{66D9BE2A-7CA8-20F4-6F8A-ABE6C00C87A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1" creationId="{517F02F0-9749-95F8-F33E-47B671C4B43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2" creationId="{9DD968F1-56F5-1DB8-64FE-51CA5603FFA2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3" creationId="{2FFBCCB8-0F3C-9983-30CE-AE6E6D95CF8C}"/>
          </ac:grpSpMkLst>
        </pc:grpChg>
        <pc:grpChg chg="add mod">
          <ac:chgData name="Cathrine Duedahl-Olesen" userId="0f4ad920445e6980" providerId="LiveId" clId="{9BB04C64-65BF-4D03-BC82-A3C9E3A20544}" dt="2023-02-06T14:13:12.179" v="3392" actId="1076"/>
          <ac:grpSpMkLst>
            <pc:docMk/>
            <pc:sldMk cId="3851397569" sldId="265"/>
            <ac:grpSpMk id="4222" creationId="{748A4C1E-63C6-0F58-339E-9AFE4B15F14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3" creationId="{B1DC4565-7614-DD79-B1DB-429C77256EE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4" creationId="{A75BC579-C34C-0DEE-352C-B84E963F3388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5" creationId="{8F6C2F7C-DA9B-1122-8042-88FD493743C3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6" creationId="{248CD728-8606-5101-F4E5-1815F08B3E1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7" creationId="{10552EC8-6498-22F5-553B-0690F23BA36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8" creationId="{BAC33BEE-168D-E86D-B9D6-41319BA80B59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9" creationId="{59E07A46-DF7D-31D2-8654-E5D2DE4E23CF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0" creationId="{15BB6CDD-7EEE-C47D-B38C-5EDD82F7B58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1" creationId="{491342C0-D2F5-945F-91B1-C3AD82B95DFA}"/>
          </ac:grpSpMkLst>
        </pc:grpChg>
        <pc:grpChg chg="add mod">
          <ac:chgData name="Cathrine Duedahl-Olesen" userId="0f4ad920445e6980" providerId="LiveId" clId="{9BB04C64-65BF-4D03-BC82-A3C9E3A20544}" dt="2023-02-06T14:13:20.702" v="3394" actId="1076"/>
          <ac:grpSpMkLst>
            <pc:docMk/>
            <pc:sldMk cId="3851397569" sldId="265"/>
            <ac:grpSpMk id="4250" creationId="{4538C58D-DD24-800D-44C6-50F055D276F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1" creationId="{EF0F0EB3-25D8-F640-EA7B-C241FED65F5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2" creationId="{CD4FF093-507A-67C1-CA72-A13815C86F6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3" creationId="{244E9BA1-2EF2-9842-02F2-EF1833CCF30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4" creationId="{CC5F703E-332D-7F77-580F-77B03CA9F5D4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5" creationId="{F031EFE2-E791-4046-2076-185A47B5A51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6" creationId="{CC6A7E35-6524-9DE2-5585-E919338C0972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7" creationId="{8678976A-E5F2-F9D4-9A67-F3179C27038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8" creationId="{A0BE0100-84FF-1E27-4DDB-AC306DC047EB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9" creationId="{859E6E7C-DA92-6664-5AFB-B505FFB244AD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6T12:33:58.690" v="2475" actId="478"/>
          <ac:picMkLst>
            <pc:docMk/>
            <pc:sldMk cId="3851397569" sldId="265"/>
            <ac:picMk id="2189" creationId="{C4246B54-DAC4-7CE6-009D-BF3EF773DD40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">
          <ac:chgData name="Cathrine Duedahl-Olesen" userId="0f4ad920445e6980" providerId="LiveId" clId="{9BB04C64-65BF-4D03-BC82-A3C9E3A20544}" dt="2023-02-06T12:32:21.677" v="2462"/>
          <ac:picMkLst>
            <pc:docMk/>
            <pc:sldMk cId="3851397569" sldId="265"/>
            <ac:picMk id="2190" creationId="{7F6693B6-28A4-D5FF-9CEE-34CCF6C9D3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6T12:32:20.848" v="2459"/>
          <ac:picMkLst>
            <pc:docMk/>
            <pc:sldMk cId="3851397569" sldId="265"/>
            <ac:picMk id="2191" creationId="{EA0089D6-E77A-04E4-2200-B287DF1730C9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  <pc:cxnChg chg="add mod ord">
          <ac:chgData name="Cathrine Duedahl-Olesen" userId="0f4ad920445e6980" providerId="LiveId" clId="{9BB04C64-65BF-4D03-BC82-A3C9E3A20544}" dt="2023-02-06T14:03:43.334" v="3264" actId="1076"/>
          <ac:cxnSpMkLst>
            <pc:docMk/>
            <pc:sldMk cId="3851397569" sldId="265"/>
            <ac:cxnSpMk id="3387" creationId="{A0230BC0-2E22-08A4-9DBE-402E29126F7C}"/>
          </ac:cxnSpMkLst>
        </pc:cxnChg>
        <pc:cxnChg chg="add del mod">
          <ac:chgData name="Cathrine Duedahl-Olesen" userId="0f4ad920445e6980" providerId="LiveId" clId="{9BB04C64-65BF-4D03-BC82-A3C9E3A20544}" dt="2023-02-06T14:01:46.746" v="3254" actId="478"/>
          <ac:cxnSpMkLst>
            <pc:docMk/>
            <pc:sldMk cId="3851397569" sldId="265"/>
            <ac:cxnSpMk id="3388" creationId="{E1510F7C-A93A-4F00-9614-E5B3034E4115}"/>
          </ac:cxnSpMkLst>
        </pc:cxn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  <pc:sldChg chg="addSp delSp modSp new mod">
        <pc:chgData name="Cathrine Duedahl-Olesen" userId="0f4ad920445e6980" providerId="LiveId" clId="{9BB04C64-65BF-4D03-BC82-A3C9E3A20544}" dt="2023-02-06T12:02:59.334" v="2356" actId="478"/>
        <pc:sldMkLst>
          <pc:docMk/>
          <pc:sldMk cId="1491175269" sldId="267"/>
        </pc:sldMkLst>
        <pc:spChg chg="add del mod">
          <ac:chgData name="Cathrine Duedahl-Olesen" userId="0f4ad920445e6980" providerId="LiveId" clId="{9BB04C64-65BF-4D03-BC82-A3C9E3A20544}" dt="2023-02-06T12:02:59.334" v="2356" actId="478"/>
          <ac:spMkLst>
            <pc:docMk/>
            <pc:sldMk cId="1491175269" sldId="267"/>
            <ac:spMk id="2" creationId="{7224EFEE-A064-FC95-1878-1D9E8CEA176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5" creationId="{32CA3F05-DC72-6668-27CC-54E6938684D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6" creationId="{C2DC09B0-03A0-09C2-9569-0BA304E5FAC8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7" creationId="{27A59574-26B6-2BB4-E7D7-1F723B310F26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8" creationId="{9F1E25AB-210B-7CDB-BE40-6BF84921881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9" creationId="{F867B501-D8A5-42FD-1D05-A41ED38ACBA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0" creationId="{E744CE2C-F973-09B5-37F8-2F664CDF0A50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1" creationId="{A554209E-EB13-B04C-8332-2D99927FDE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2" creationId="{9AEF9EE6-DB06-8747-DEEC-CE4F3E9DDE6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3" creationId="{4F2CA88F-D2D8-6794-82CA-7AB27EF1C0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4" creationId="{3189EFB4-2BEC-E828-6C1F-A9F84057210E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5" creationId="{BF6219C4-D596-4F32-7465-D7A25E7D09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6" creationId="{B41CCD5D-9889-B16B-3CA4-03A0B410F53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7" creationId="{8F444428-8AB6-C99E-E610-893701B33A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8" creationId="{9C2199D2-E43E-5E96-43F6-5A1F197EC232}"/>
          </ac:spMkLst>
        </pc:spChg>
        <pc:spChg chg="add mod ord">
          <ac:chgData name="Cathrine Duedahl-Olesen" userId="0f4ad920445e6980" providerId="LiveId" clId="{9BB04C64-65BF-4D03-BC82-A3C9E3A20544}" dt="2023-02-06T11:50:38.550" v="2272" actId="208"/>
          <ac:spMkLst>
            <pc:docMk/>
            <pc:sldMk cId="1491175269" sldId="267"/>
            <ac:spMk id="19" creationId="{FE32BDBB-C9E4-21C6-AEE8-92387DBB8916}"/>
          </ac:spMkLst>
        </pc:spChg>
        <pc:grpChg chg="add 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3" creationId="{98AC46C4-BF14-F205-B9A7-986609943468}"/>
          </ac:grpSpMkLst>
        </pc:grpChg>
        <pc:grpChg chg="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4" creationId="{F9DF10A4-FC05-9349-CA5F-A3BDA9D3EEF8}"/>
          </ac:grpSpMkLst>
        </pc:grpChg>
      </pc:sldChg>
      <pc:sldChg chg="addSp delSp modSp add mod">
        <pc:chgData name="Cathrine Duedahl-Olesen" userId="0f4ad920445e6980" providerId="LiveId" clId="{9BB04C64-65BF-4D03-BC82-A3C9E3A20544}" dt="2023-02-06T13:18:28.472" v="3009" actId="208"/>
        <pc:sldMkLst>
          <pc:docMk/>
          <pc:sldMk cId="1602329068" sldId="268"/>
        </pc:sldMkLst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3" creationId="{35778FA1-FD33-D2C2-EFC2-AE10C331883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4" creationId="{A3473B0C-1612-D933-BCDA-F5C17DBA228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5" creationId="{0DF265C8-A1E8-5E5E-4D27-AF7E83A05F9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6" creationId="{E5473E3E-5C45-9ACA-C098-BA2D8291D59B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7" creationId="{16ACEB26-A413-399B-0B09-DEFB0BD01D78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8" creationId="{3D50B25F-18DE-2C8C-E242-A224524FD9F6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9" creationId="{62A9D453-39BB-CE4E-F4F2-78D421B9B26F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0" creationId="{2245E9A9-E65B-020A-878E-5A8CFD1CF797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1" creationId="{3A04DBDA-E1F1-93A5-4F90-FBA095D00403}"/>
          </ac:spMkLst>
        </pc:spChg>
        <pc:spChg chg="del">
          <ac:chgData name="Cathrine Duedahl-Olesen" userId="0f4ad920445e6980" providerId="LiveId" clId="{9BB04C64-65BF-4D03-BC82-A3C9E3A20544}" dt="2023-02-06T11:57:13.046" v="2301" actId="478"/>
          <ac:spMkLst>
            <pc:docMk/>
            <pc:sldMk cId="1602329068" sldId="268"/>
            <ac:spMk id="12" creationId="{7784E57C-CF0A-D0EA-D267-906FAA1D88AB}"/>
          </ac:spMkLst>
        </pc:spChg>
        <pc:spChg chg="del">
          <ac:chgData name="Cathrine Duedahl-Olesen" userId="0f4ad920445e6980" providerId="LiveId" clId="{9BB04C64-65BF-4D03-BC82-A3C9E3A20544}" dt="2023-02-06T11:56:58.666" v="2299" actId="478"/>
          <ac:spMkLst>
            <pc:docMk/>
            <pc:sldMk cId="1602329068" sldId="268"/>
            <ac:spMk id="13" creationId="{C21A1220-B074-5FF4-6B4B-8E473BB3D7C4}"/>
          </ac:spMkLst>
        </pc:spChg>
        <pc:spChg chg="del topLvl">
          <ac:chgData name="Cathrine Duedahl-Olesen" userId="0f4ad920445e6980" providerId="LiveId" clId="{9BB04C64-65BF-4D03-BC82-A3C9E3A20544}" dt="2023-02-06T11:57:06.398" v="2300" actId="478"/>
          <ac:spMkLst>
            <pc:docMk/>
            <pc:sldMk cId="1602329068" sldId="268"/>
            <ac:spMk id="15" creationId="{5227E182-D51B-8403-6523-5B37FBC85AD1}"/>
          </ac:spMkLst>
        </pc:spChg>
        <pc:spChg chg="del">
          <ac:chgData name="Cathrine Duedahl-Olesen" userId="0f4ad920445e6980" providerId="LiveId" clId="{9BB04C64-65BF-4D03-BC82-A3C9E3A20544}" dt="2023-02-06T11:56:55.335" v="2298" actId="478"/>
          <ac:spMkLst>
            <pc:docMk/>
            <pc:sldMk cId="1602329068" sldId="268"/>
            <ac:spMk id="16" creationId="{D4F5808C-03B2-DDA7-F0AF-3911ED1ACB3B}"/>
          </ac:spMkLst>
        </pc:spChg>
        <pc:spChg chg="mod">
          <ac:chgData name="Cathrine Duedahl-Olesen" userId="0f4ad920445e6980" providerId="LiveId" clId="{9BB04C64-65BF-4D03-BC82-A3C9E3A20544}" dt="2023-02-06T11:59:27.423" v="2318" actId="692"/>
          <ac:spMkLst>
            <pc:docMk/>
            <pc:sldMk cId="1602329068" sldId="268"/>
            <ac:spMk id="17" creationId="{94EA8B9D-E5E8-4A67-ACE7-907F323C74C4}"/>
          </ac:spMkLst>
        </pc:spChg>
        <pc:spChg chg="del">
          <ac:chgData name="Cathrine Duedahl-Olesen" userId="0f4ad920445e6980" providerId="LiveId" clId="{9BB04C64-65BF-4D03-BC82-A3C9E3A20544}" dt="2023-02-06T11:56:52.456" v="2297" actId="478"/>
          <ac:spMkLst>
            <pc:docMk/>
            <pc:sldMk cId="1602329068" sldId="268"/>
            <ac:spMk id="18" creationId="{45BEF665-5EE2-CB6A-2196-42FDA6349325}"/>
          </ac:spMkLst>
        </pc:spChg>
        <pc:spChg chg="add mod ord">
          <ac:chgData name="Cathrine Duedahl-Olesen" userId="0f4ad920445e6980" providerId="LiveId" clId="{9BB04C64-65BF-4D03-BC82-A3C9E3A20544}" dt="2023-02-06T12:00:28.673" v="2349" actId="167"/>
          <ac:spMkLst>
            <pc:docMk/>
            <pc:sldMk cId="1602329068" sldId="268"/>
            <ac:spMk id="19" creationId="{E1342ED7-3DA3-EF2B-5651-E378FB35A15E}"/>
          </ac:spMkLst>
        </pc:spChg>
        <pc:spChg chg="add mod">
          <ac:chgData name="Cathrine Duedahl-Olesen" userId="0f4ad920445e6980" providerId="LiveId" clId="{9BB04C64-65BF-4D03-BC82-A3C9E3A20544}" dt="2023-02-06T13:18:28.472" v="3009" actId="208"/>
          <ac:spMkLst>
            <pc:docMk/>
            <pc:sldMk cId="1602329068" sldId="268"/>
            <ac:spMk id="20" creationId="{6E3AC117-886D-4BB7-F321-DDC369BD249B}"/>
          </ac:spMkLst>
        </pc:spChg>
        <pc:grpChg chg="del topLvl">
          <ac:chgData name="Cathrine Duedahl-Olesen" userId="0f4ad920445e6980" providerId="LiveId" clId="{9BB04C64-65BF-4D03-BC82-A3C9E3A20544}" dt="2023-02-06T11:57:36.046" v="2302" actId="165"/>
          <ac:grpSpMkLst>
            <pc:docMk/>
            <pc:sldMk cId="1602329068" sldId="268"/>
            <ac:grpSpMk id="2" creationId="{B10509C5-48A4-BE14-56FE-EF878ACA837A}"/>
          </ac:grpSpMkLst>
        </pc:grpChg>
        <pc:grpChg chg="del">
          <ac:chgData name="Cathrine Duedahl-Olesen" userId="0f4ad920445e6980" providerId="LiveId" clId="{9BB04C64-65BF-4D03-BC82-A3C9E3A20544}" dt="2023-02-06T11:57:06.398" v="2300" actId="478"/>
          <ac:grpSpMkLst>
            <pc:docMk/>
            <pc:sldMk cId="1602329068" sldId="268"/>
            <ac:grpSpMk id="14" creationId="{52B054A4-5BF4-0ADE-A6DC-6FD5936355E5}"/>
          </ac:grpSpMkLst>
        </pc:grpChg>
      </pc:sldChg>
      <pc:sldChg chg="addSp delSp modSp add">
        <pc:chgData name="Cathrine Duedahl-Olesen" userId="0f4ad920445e6980" providerId="LiveId" clId="{9BB04C64-65BF-4D03-BC82-A3C9E3A20544}" dt="2023-02-06T13:17:01.322" v="3000" actId="165"/>
        <pc:sldMkLst>
          <pc:docMk/>
          <pc:sldMk cId="386206372" sldId="269"/>
        </pc:sldMkLst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7" creationId="{94EA8B9D-E5E8-4A67-ACE7-907F323C74C4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9" creationId="{E1342ED7-3DA3-EF2B-5651-E378FB35A15E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20" creationId="{6E3AC117-886D-4BB7-F321-DDC369BD249B}"/>
          </ac:spMkLst>
        </pc:spChg>
        <pc:grpChg chg="add del mod">
          <ac:chgData name="Cathrine Duedahl-Olesen" userId="0f4ad920445e6980" providerId="LiveId" clId="{9BB04C64-65BF-4D03-BC82-A3C9E3A20544}" dt="2023-02-06T13:17:01.322" v="3000" actId="165"/>
          <ac:grpSpMkLst>
            <pc:docMk/>
            <pc:sldMk cId="386206372" sldId="269"/>
            <ac:grpSpMk id="2" creationId="{C93587E9-FEB8-CC31-300D-36CD7A664FE6}"/>
          </ac:grpSpMkLst>
        </pc:grpChg>
      </pc:sldChg>
      <pc:sldChg chg="addSp delSp modSp new mod setBg">
        <pc:chgData name="Cathrine Duedahl-Olesen" userId="0f4ad920445e6980" providerId="LiveId" clId="{9BB04C64-65BF-4D03-BC82-A3C9E3A20544}" dt="2023-02-08T13:34:34.591" v="3989"/>
        <pc:sldMkLst>
          <pc:docMk/>
          <pc:sldMk cId="2178184095" sldId="270"/>
        </pc:sldMkLst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2" creationId="{684AC2B5-3C58-C701-A383-06FA8BCD8241}"/>
          </ac:spMkLst>
        </pc:spChg>
        <pc:spChg chg="add del mod">
          <ac:chgData name="Cathrine Duedahl-Olesen" userId="0f4ad920445e6980" providerId="LiveId" clId="{9BB04C64-65BF-4D03-BC82-A3C9E3A20544}" dt="2023-02-06T12:59:03.430" v="2845" actId="478"/>
          <ac:spMkLst>
            <pc:docMk/>
            <pc:sldMk cId="2178184095" sldId="270"/>
            <ac:spMk id="3" creationId="{1E5342A9-999C-9B2E-4AEC-3BE6BEDA0B0A}"/>
          </ac:spMkLst>
        </pc:spChg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4" creationId="{2ACF3699-92A4-BA35-39AB-28B00B848A85}"/>
          </ac:spMkLst>
        </pc:spChg>
        <pc:spChg chg="add mo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5" creationId="{65B4BAC7-183B-600A-CFE5-CEEBC5A386AE}"/>
          </ac:spMkLst>
        </pc:spChg>
        <pc:grpChg chg="add del mod">
          <ac:chgData name="Cathrine Duedahl-Olesen" userId="0f4ad920445e6980" providerId="LiveId" clId="{9BB04C64-65BF-4D03-BC82-A3C9E3A20544}" dt="2023-02-06T13:09:07.605" v="2925" actId="165"/>
          <ac:grpSpMkLst>
            <pc:docMk/>
            <pc:sldMk cId="2178184095" sldId="270"/>
            <ac:grpSpMk id="6" creationId="{61DF3815-C17A-A1A4-683E-5515018F6BC7}"/>
          </ac:grpSpMkLst>
        </pc:grpChg>
        <pc:grpChg chg="add del mod">
          <ac:chgData name="Cathrine Duedahl-Olesen" userId="0f4ad920445e6980" providerId="LiveId" clId="{9BB04C64-65BF-4D03-BC82-A3C9E3A20544}" dt="2023-02-06T13:11:04.595" v="2936" actId="165"/>
          <ac:grpSpMkLst>
            <pc:docMk/>
            <pc:sldMk cId="2178184095" sldId="270"/>
            <ac:grpSpMk id="7" creationId="{80C445CD-2970-FE91-39AA-4F30E9D115A6}"/>
          </ac:grpSpMkLst>
        </pc:grpChg>
        <pc:grpChg chg="add del mod">
          <ac:chgData name="Cathrine Duedahl-Olesen" userId="0f4ad920445e6980" providerId="LiveId" clId="{9BB04C64-65BF-4D03-BC82-A3C9E3A20544}" dt="2023-02-06T13:13:15.085" v="2975" actId="165"/>
          <ac:grpSpMkLst>
            <pc:docMk/>
            <pc:sldMk cId="2178184095" sldId="270"/>
            <ac:grpSpMk id="8" creationId="{801A0D72-E91A-AE12-97B4-7444565FADEF}"/>
          </ac:grpSpMkLst>
        </pc:grpChg>
        <pc:grpChg chg="add del mod">
          <ac:chgData name="Cathrine Duedahl-Olesen" userId="0f4ad920445e6980" providerId="LiveId" clId="{9BB04C64-65BF-4D03-BC82-A3C9E3A20544}" dt="2023-02-06T13:17:46.091" v="3002" actId="165"/>
          <ac:grpSpMkLst>
            <pc:docMk/>
            <pc:sldMk cId="2178184095" sldId="270"/>
            <ac:grpSpMk id="9" creationId="{36A24E87-6661-50ED-1120-4722FE351B9C}"/>
          </ac:grpSpMkLst>
        </pc:grpChg>
        <pc:grpChg chg="add del mod">
          <ac:chgData name="Cathrine Duedahl-Olesen" userId="0f4ad920445e6980" providerId="LiveId" clId="{9BB04C64-65BF-4D03-BC82-A3C9E3A20544}" dt="2023-02-06T13:22:40.634" v="3027" actId="165"/>
          <ac:grpSpMkLst>
            <pc:docMk/>
            <pc:sldMk cId="2178184095" sldId="270"/>
            <ac:grpSpMk id="10" creationId="{5DB8BE49-86DE-174E-C975-8EDD9334C611}"/>
          </ac:grpSpMkLst>
        </pc:grpChg>
        <pc:grpChg chg="add mod">
          <ac:chgData name="Cathrine Duedahl-Olesen" userId="0f4ad920445e6980" providerId="LiveId" clId="{9BB04C64-65BF-4D03-BC82-A3C9E3A20544}" dt="2023-02-06T13:24:38.128" v="3032" actId="164"/>
          <ac:grpSpMkLst>
            <pc:docMk/>
            <pc:sldMk cId="2178184095" sldId="270"/>
            <ac:grpSpMk id="11" creationId="{669EB2B9-CB69-4FA9-557F-E0632A026412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3:54:35.544" v="3208" actId="164"/>
        <pc:sldMkLst>
          <pc:docMk/>
          <pc:sldMk cId="4194112512" sldId="271"/>
        </pc:sldMkLst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2" creationId="{423C6B7F-19D4-0BE4-FFDC-A2A6EA78E9B1}"/>
          </ac:spMkLst>
        </pc:spChg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3" creationId="{F6D98407-B629-BE3F-71CC-C812499816E0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4" creationId="{7B774930-4604-AC12-26B2-F5E260469474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5" creationId="{9F529925-E729-2227-14F4-ACAC6766D467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6" creationId="{79E0A30C-FA8B-0001-3A80-26F6819E8F0B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7" creationId="{90D3965B-E9C0-E57F-A545-B6539491AC65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8" creationId="{374F9ECF-5FCF-3593-D340-B8F6C52D0CC9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9" creationId="{405B7CB5-7362-4169-729B-13566D7AB2DC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0" creationId="{52300621-8166-0EE1-773B-8B25AE210516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1" creationId="{FF7BE21D-2998-9222-40F0-39579D543B76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2" creationId="{25EE2BF9-B432-BC51-5F24-FC47FF112092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3" creationId="{F7061DC7-7A79-A84C-0C65-4873B750DD56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4" creationId="{F24FD45F-4FBE-0F97-55E2-6D2794BD4B72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5" creationId="{3EDF5BF5-A211-578B-424D-7D1EA55B6B71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6" creationId="{8438A04E-77E0-F51D-F95C-9AE5E8E4563F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7" creationId="{EC0CBA8C-9895-9B15-66D3-8F4D592A03F9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8" creationId="{EF6CB714-13AA-B500-BD7D-E7D6C00C090E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9" creationId="{D3A0A68A-1E3B-8F77-5945-756F3BF62B5E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0" creationId="{C501E921-ADB2-16AC-3424-2936615391C6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1" creationId="{C8DB8506-043B-4DCB-E706-47EB22969D21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2" creationId="{4169526C-54D3-94DE-9FA6-9FF016FD7EEE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3" creationId="{FA4C8DC8-5D94-0F45-5838-964491381FA7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4" creationId="{B88CDA67-0B17-2E36-2F2C-71EC0BE85B7C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5" creationId="{20FBC61A-BE3E-EAFE-B8BE-72FE7ACC0A82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6" creationId="{0E9D1C30-4D7B-2D60-E134-21B708102897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7" creationId="{55DCE903-1C9F-C322-C9DE-CC2AA595DFA2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8" creationId="{D4C4AFAA-054C-CC1E-0479-AAB4D1131176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9" creationId="{BAE5E66F-5A2B-34AF-D4DF-20F3FEA89766}"/>
          </ac:spMkLst>
        </pc:spChg>
        <pc:spChg chg="add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0" creationId="{BD967915-8E20-3B89-FFCC-549CED217B9A}"/>
          </ac:spMkLst>
        </pc:spChg>
        <pc:spChg chg="add del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1" creationId="{9EC0857E-3CC0-2219-DAF7-0E5D3FB2B7F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2" creationId="{1010FE9D-2B6B-E49D-658C-93AB3C0487BD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3" creationId="{5F18B82B-8CB2-FAEF-D53D-123F94DDFD70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4" creationId="{6D6ED0F1-76C6-7BD8-FFD5-1B7BE16D7582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5" creationId="{C7477E73-C910-5A8A-E86A-03B8D51E12AC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6" creationId="{1CC8837F-715E-B6DC-142C-390A4444D10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7" creationId="{62EA435C-B3E4-C143-CDF1-5FE654B69964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8" creationId="{73B04109-2AD9-0A0F-B2E8-BA1B8112EAB6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9" creationId="{916D0A5F-925D-7857-8613-5C9A33A4A4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0" creationId="{E1D4A3CB-0587-86C4-AAE6-1E8BF370375E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1" creationId="{DCA90274-7848-35DD-F1DB-A1ED25A21268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2" creationId="{1A15623F-A8DB-014A-FC95-0C7725EDE643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3" creationId="{EEA78CEC-4756-1CD3-062D-EE3445372A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4" creationId="{DF8F3FB3-3E0A-AB6C-F62B-C7AE6BFC798B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5" creationId="{F1E89405-96C9-25B6-370F-D9047D583592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6" creationId="{0BD8FF09-0868-50AF-79C8-849836955D8A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7" creationId="{78AE23E3-D60C-955E-AAC4-7B53F5BC1D34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8" creationId="{166CF966-E076-FBCF-E886-79A94586EFCE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9" creationId="{3ACF5008-B02E-F78C-BD4E-7CA03A3C38B7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0" creationId="{79BC001C-17FD-EDC4-759C-28CC00C40F53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1" creationId="{E84748EA-EB6F-14FA-6EC0-175363B775E6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2" creationId="{F262A146-63BA-509E-D607-B31272F93A24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3" creationId="{CDA7FC54-325F-DE04-B7D8-D5E350D72FAD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4" creationId="{AA96E4FC-C1B3-5B9D-90F1-C3D2101374E8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5" creationId="{624275D2-51E8-94BB-E5CB-ED9084F57A5A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6" creationId="{53BEB628-E262-5911-293E-F9B058E95F35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7" creationId="{B537D627-1471-D04E-17AD-29C278DF577D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8" creationId="{CB7FCD5C-80BC-DCD0-ADD7-2885E8CAFA93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9" creationId="{C4D80412-701E-8A7F-3CCE-F282287EB494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0" creationId="{990F416B-3054-B7E8-12F7-B16CF2AB2AF5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1" creationId="{9DB64558-6C20-FD76-FA8A-89DBE5ECF3D8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2" creationId="{87F45F1D-6801-E396-BCD6-927A6303C46C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3" creationId="{C90A072E-0EFD-5B28-5464-D2561448F649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5" creationId="{0715FFE7-AAB4-DA0D-FBBB-8F509DD1909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6" creationId="{3E26166C-938E-62AC-9C35-33EE05820C28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7" creationId="{E412B970-8CFE-841E-2CC7-EE9292D8F3F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8" creationId="{18002C3D-E3E2-E2E8-9723-B3F582FB830C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9" creationId="{A0EC17CB-ACF4-12FA-88CE-D56FDCA7A135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70" creationId="{9F854B2E-EFBC-B961-D9FE-63AE706A0D05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2" creationId="{8B256771-5140-5256-D048-0EE3D5CC766B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3" creationId="{9CF12ACD-18DA-0567-7D0C-5D7F6F9BAD82}"/>
          </ac:spMkLst>
        </pc:spChg>
        <pc:spChg chg="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74" creationId="{EC2920B1-0EAD-19E9-C7BD-32F78886122A}"/>
          </ac:spMkLst>
        </pc:spChg>
        <pc:spChg chg="del mod topLvl">
          <ac:chgData name="Cathrine Duedahl-Olesen" userId="0f4ad920445e6980" providerId="LiveId" clId="{9BB04C64-65BF-4D03-BC82-A3C9E3A20544}" dt="2023-02-06T13:47:43.584" v="3145" actId="478"/>
          <ac:spMkLst>
            <pc:docMk/>
            <pc:sldMk cId="4194112512" sldId="271"/>
            <ac:spMk id="75" creationId="{DEF363E6-35D2-771D-7646-7C0C4972967E}"/>
          </ac:spMkLst>
        </pc:spChg>
        <pc:spChg chg="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76" creationId="{80F3170E-8CCC-7379-5526-A3A8F4C6A2DE}"/>
          </ac:spMkLst>
        </pc:spChg>
        <pc:spChg chg="del mod topLvl">
          <ac:chgData name="Cathrine Duedahl-Olesen" userId="0f4ad920445e6980" providerId="LiveId" clId="{9BB04C64-65BF-4D03-BC82-A3C9E3A20544}" dt="2023-02-06T13:47:47.672" v="3147" actId="478"/>
          <ac:spMkLst>
            <pc:docMk/>
            <pc:sldMk cId="4194112512" sldId="271"/>
            <ac:spMk id="77" creationId="{92961183-7FAB-B968-15EF-475E903AFAB2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79" creationId="{27DD883A-2C3B-37C5-FF1D-6D8898B09901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80" creationId="{706ED944-09A0-936C-6643-0B77189BEF2F}"/>
          </ac:spMkLst>
        </pc:spChg>
        <pc:spChg chg="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1" creationId="{01C2575F-A8F9-0389-BD7C-A3FD8B9F38CD}"/>
          </ac:spMkLst>
        </pc:spChg>
        <pc:spChg chg="del mod topLvl">
          <ac:chgData name="Cathrine Duedahl-Olesen" userId="0f4ad920445e6980" providerId="LiveId" clId="{9BB04C64-65BF-4D03-BC82-A3C9E3A20544}" dt="2023-02-06T13:50:22.415" v="3156" actId="478"/>
          <ac:spMkLst>
            <pc:docMk/>
            <pc:sldMk cId="4194112512" sldId="271"/>
            <ac:spMk id="82" creationId="{83B6B5AD-2927-93BC-1EEC-405E86436017}"/>
          </ac:spMkLst>
        </pc:spChg>
        <pc:spChg chg="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3" creationId="{18731C98-B9BB-08F3-BAB4-395472BCA203}"/>
          </ac:spMkLst>
        </pc:spChg>
        <pc:spChg chg="del mod topLvl">
          <ac:chgData name="Cathrine Duedahl-Olesen" userId="0f4ad920445e6980" providerId="LiveId" clId="{9BB04C64-65BF-4D03-BC82-A3C9E3A20544}" dt="2023-02-06T13:50:25.252" v="3158" actId="478"/>
          <ac:spMkLst>
            <pc:docMk/>
            <pc:sldMk cId="4194112512" sldId="271"/>
            <ac:spMk id="84" creationId="{9950B33D-C7B0-6BEF-9BAC-2015340F470B}"/>
          </ac:spMkLst>
        </pc:spChg>
        <pc:spChg chg="add 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85" creationId="{31547F2B-030E-48D0-F7C9-2A4A8D0B1B21}"/>
          </ac:spMkLst>
        </pc:spChg>
        <pc:spChg chg="add 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86" creationId="{DA53913A-8005-76DD-C275-63AD15B50CDE}"/>
          </ac:spMkLst>
        </pc:spChg>
        <pc:spChg chg="add 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7" creationId="{21F337DD-881F-3870-AD7E-11ABDCA649AA}"/>
          </ac:spMkLst>
        </pc:spChg>
        <pc:spChg chg="add 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8" creationId="{51CBA5BB-CDAE-5BF3-6CD6-0DB3F982030E}"/>
          </ac:spMkLst>
        </pc:spChg>
        <pc:spChg chg="add del mod">
          <ac:chgData name="Cathrine Duedahl-Olesen" userId="0f4ad920445e6980" providerId="LiveId" clId="{9BB04C64-65BF-4D03-BC82-A3C9E3A20544}" dt="2023-02-06T13:51:27.851" v="3169"/>
          <ac:spMkLst>
            <pc:docMk/>
            <pc:sldMk cId="4194112512" sldId="271"/>
            <ac:spMk id="90" creationId="{57B77166-8F73-C5CB-824B-F139A0A2EEC7}"/>
          </ac:spMkLst>
        </pc:spChg>
        <pc:spChg chg="add del mod">
          <ac:chgData name="Cathrine Duedahl-Olesen" userId="0f4ad920445e6980" providerId="LiveId" clId="{9BB04C64-65BF-4D03-BC82-A3C9E3A20544}" dt="2023-02-06T13:51:33.844" v="3172" actId="478"/>
          <ac:spMkLst>
            <pc:docMk/>
            <pc:sldMk cId="4194112512" sldId="271"/>
            <ac:spMk id="91" creationId="{E666FB6D-C2A7-7BB5-3DE8-C67528A62DE9}"/>
          </ac:spMkLst>
        </pc:spChg>
        <pc:spChg chg="add del mod">
          <ac:chgData name="Cathrine Duedahl-Olesen" userId="0f4ad920445e6980" providerId="LiveId" clId="{9BB04C64-65BF-4D03-BC82-A3C9E3A20544}" dt="2023-02-06T13:51:49.053" v="3175" actId="478"/>
          <ac:spMkLst>
            <pc:docMk/>
            <pc:sldMk cId="4194112512" sldId="271"/>
            <ac:spMk id="92" creationId="{D386739E-7CE7-8688-AE8C-1A7AC448286B}"/>
          </ac:spMkLst>
        </pc:spChg>
        <pc:grpChg chg="add del mod topLvl">
          <ac:chgData name="Cathrine Duedahl-Olesen" userId="0f4ad920445e6980" providerId="LiveId" clId="{9BB04C64-65BF-4D03-BC82-A3C9E3A20544}" dt="2023-02-06T13:51:05.831" v="3162" actId="165"/>
          <ac:grpSpMkLst>
            <pc:docMk/>
            <pc:sldMk cId="4194112512" sldId="271"/>
            <ac:grpSpMk id="64" creationId="{AD19CCEB-B2DB-6DF4-7763-E127DACEC2FB}"/>
          </ac:grpSpMkLst>
        </pc:grpChg>
        <pc:grpChg chg="add del mod">
          <ac:chgData name="Cathrine Duedahl-Olesen" userId="0f4ad920445e6980" providerId="LiveId" clId="{9BB04C64-65BF-4D03-BC82-A3C9E3A20544}" dt="2023-02-06T13:46:45.945" v="3141" actId="165"/>
          <ac:grpSpMkLst>
            <pc:docMk/>
            <pc:sldMk cId="4194112512" sldId="271"/>
            <ac:grpSpMk id="71" creationId="{8BA69383-EBD5-8B96-BC5A-929D02A62519}"/>
          </ac:grpSpMkLst>
        </pc:grpChg>
        <pc:grpChg chg="add del mod">
          <ac:chgData name="Cathrine Duedahl-Olesen" userId="0f4ad920445e6980" providerId="LiveId" clId="{9BB04C64-65BF-4D03-BC82-A3C9E3A20544}" dt="2023-02-06T13:48:16.164" v="3149" actId="165"/>
          <ac:grpSpMkLst>
            <pc:docMk/>
            <pc:sldMk cId="4194112512" sldId="271"/>
            <ac:grpSpMk id="78" creationId="{E881CFCC-D1EA-6AF5-DEB2-6916A2EDA9A1}"/>
          </ac:grpSpMkLst>
        </pc:grpChg>
        <pc:grpChg chg="add del mod">
          <ac:chgData name="Cathrine Duedahl-Olesen" userId="0f4ad920445e6980" providerId="LiveId" clId="{9BB04C64-65BF-4D03-BC82-A3C9E3A20544}" dt="2023-02-06T13:51:01.196" v="3161" actId="165"/>
          <ac:grpSpMkLst>
            <pc:docMk/>
            <pc:sldMk cId="4194112512" sldId="271"/>
            <ac:grpSpMk id="89" creationId="{C6608544-147B-D0A6-5B62-8097F331433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3" creationId="{E7E001A7-CC49-12A7-FD70-0B723D224226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4" creationId="{B13CAA61-4A56-399B-A5A9-AA007BD4A694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5" creationId="{7BF4F58C-452B-93C6-6F7E-05572C17B40D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6" creationId="{9E8EB6BC-D599-4D0C-AF77-2E615FF303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7" creationId="{4ECD7CA3-1223-C26C-8DE1-565E7DEA300E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8" creationId="{E4DD58DF-A4CD-C998-65C9-2BA6DF8CADD1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9" creationId="{B2FE5FCC-21F0-DECB-1B9A-6695BFFEEA6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0" creationId="{C509D975-40AA-62F4-E6FE-F53B679A6312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1" creationId="{96A80CAB-A9FF-920F-9E0D-73D39211E2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2" creationId="{258FCEF6-EF0D-D9F2-8239-2058507591D0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53.879" v="3458" actId="692"/>
        <pc:sldMkLst>
          <pc:docMk/>
          <pc:sldMk cId="3951111378" sldId="272"/>
        </pc:sldMkLst>
        <pc:spChg chg="add del mod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2" creationId="{4F3B42A9-F8E2-5905-E7CD-B412AAE259D7}"/>
          </ac:spMkLst>
        </pc:spChg>
        <pc:spChg chg="add del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3" creationId="{13275714-FBE7-E908-E781-A860675351DA}"/>
          </ac:spMkLst>
        </pc:spChg>
        <pc:spChg chg="del mod">
          <ac:chgData name="Cathrine Duedahl-Olesen" userId="0f4ad920445e6980" providerId="LiveId" clId="{9BB04C64-65BF-4D03-BC82-A3C9E3A20544}" dt="2023-02-08T11:41:17.906" v="3421" actId="478"/>
          <ac:spMkLst>
            <pc:docMk/>
            <pc:sldMk cId="3951111378" sldId="272"/>
            <ac:spMk id="4" creationId="{BB0093A3-AB6A-C5FC-D14A-E62829020319}"/>
          </ac:spMkLst>
        </pc:spChg>
        <pc:spChg chg="add del mod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5" creationId="{FEF7E338-741E-FBDA-4B26-C5D5E3D54FDF}"/>
          </ac:spMkLst>
        </pc:spChg>
        <pc:spChg chg="add del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6" creationId="{D1F4EE53-1091-743C-4C74-6BC4960F125B}"/>
          </ac:spMkLst>
        </pc:spChg>
        <pc:spChg chg="mod">
          <ac:chgData name="Cathrine Duedahl-Olesen" userId="0f4ad920445e6980" providerId="LiveId" clId="{9BB04C64-65BF-4D03-BC82-A3C9E3A20544}" dt="2023-02-08T12:03:53.879" v="3458" actId="692"/>
          <ac:spMkLst>
            <pc:docMk/>
            <pc:sldMk cId="3951111378" sldId="272"/>
            <ac:spMk id="7" creationId="{8068DF93-2611-94AC-1D88-A44F55BCCBAA}"/>
          </ac:spMkLst>
        </pc:spChg>
      </pc:sldChg>
      <pc:sldChg chg="addSp delSp modSp add del mod setBg">
        <pc:chgData name="Cathrine Duedahl-Olesen" userId="0f4ad920445e6980" providerId="LiveId" clId="{9BB04C64-65BF-4D03-BC82-A3C9E3A20544}" dt="2023-02-08T13:50:36.698" v="4166" actId="164"/>
        <pc:sldMkLst>
          <pc:docMk/>
          <pc:sldMk cId="2762466872" sldId="273"/>
        </pc:sldMkLst>
        <pc:spChg chg="add del mod">
          <ac:chgData name="Cathrine Duedahl-Olesen" userId="0f4ad920445e6980" providerId="LiveId" clId="{9BB04C64-65BF-4D03-BC82-A3C9E3A20544}" dt="2023-02-08T13:24:11.244" v="3943" actId="478"/>
          <ac:spMkLst>
            <pc:docMk/>
            <pc:sldMk cId="2762466872" sldId="273"/>
            <ac:spMk id="2" creationId="{98A08315-8DB9-88A8-EE3C-4698F9136713}"/>
          </ac:spMkLst>
        </pc:spChg>
        <pc:spChg chg="add del">
          <ac:chgData name="Cathrine Duedahl-Olesen" userId="0f4ad920445e6980" providerId="LiveId" clId="{9BB04C64-65BF-4D03-BC82-A3C9E3A20544}" dt="2023-02-08T12:07:37.642" v="3468" actId="478"/>
          <ac:spMkLst>
            <pc:docMk/>
            <pc:sldMk cId="2762466872" sldId="273"/>
            <ac:spMk id="3" creationId="{2B97F963-CECC-5E09-17B6-21ACDF0BE521}"/>
          </ac:spMkLst>
        </pc:spChg>
        <pc:spChg chg="add del mod">
          <ac:chgData name="Cathrine Duedahl-Olesen" userId="0f4ad920445e6980" providerId="LiveId" clId="{9BB04C64-65BF-4D03-BC82-A3C9E3A20544}" dt="2023-02-08T12:15:35.030" v="3524" actId="478"/>
          <ac:spMkLst>
            <pc:docMk/>
            <pc:sldMk cId="2762466872" sldId="273"/>
            <ac:spMk id="4" creationId="{A02BF816-6DDE-5B80-89C2-4045D914C9C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6" creationId="{643F76EB-1CC8-5C73-7297-B5E2465A4C72}"/>
          </ac:spMkLst>
        </pc:spChg>
        <pc:spChg chg="del mod">
          <ac:chgData name="Cathrine Duedahl-Olesen" userId="0f4ad920445e6980" providerId="LiveId" clId="{9BB04C64-65BF-4D03-BC82-A3C9E3A20544}" dt="2023-02-08T12:03:34.530" v="3455" actId="478"/>
          <ac:spMkLst>
            <pc:docMk/>
            <pc:sldMk cId="2762466872" sldId="273"/>
            <ac:spMk id="7" creationId="{8068DF93-2611-94AC-1D88-A44F55BCCBAA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8" creationId="{3E41734F-9110-00E0-66C1-16146D9D8D59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9" creationId="{F8755CD0-28F2-804F-CA8F-AC2AFE6D5EDF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0" creationId="{44DE1DCB-DBAD-77E2-8C5A-F22FEC5D38F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1" creationId="{F4F2DF5E-5094-56FE-F9B8-A690A5D7BD22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2" creationId="{6002700C-3A3D-DBAB-F274-B236D4BCE816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3" creationId="{ED4BE851-0DCC-4DF0-7465-73585320C36B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4" creationId="{B0564517-0703-EAB8-F55A-5E3118AA5680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5" creationId="{A68B43C0-0E6C-348B-C331-F233AB437BF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7" creationId="{8288F54B-79EF-20B6-FE78-314639B1E08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8" creationId="{BF9B5E46-9E2C-7006-CC92-379C4BFB54B5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9" creationId="{27EF4AF7-5BB6-3C04-DCFB-FDBFAD249AAD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0" creationId="{001A39D5-0FD6-5D68-EBB5-24065EA7CA83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1" creationId="{272FC0DF-A0EE-09C0-051C-11FB9A4B208A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2" creationId="{C76AFFE0-D689-E771-DC15-2BB742757E74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3" creationId="{3FBD6AE1-93FB-C6C2-6D90-183E549362CE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4" creationId="{540EBDE6-0321-F5BB-E5EE-3A515F23386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5" creationId="{EA4C0A63-3321-E483-F1D7-AE1ADC0C1269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7" creationId="{CA680B96-D89A-125E-C547-406C7D40203A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8" creationId="{F9B84FA7-0D8D-658E-1F17-7345F74C045E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9" creationId="{FF973A9D-074E-BFAC-3F55-22BF9F034E62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0" creationId="{FB846F58-6697-2C09-1D7A-81B0D8A76A3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1" creationId="{74FA012D-FB54-8D96-73B6-9BE193D6F69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2" creationId="{DEA6112A-B746-4F93-21A9-0082100C799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3" creationId="{6F6968F7-A8E3-4D5A-9D8E-344F8D2DC400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4" creationId="{0F524DBF-60AA-DFB8-88F2-0B1F4605CDD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5" creationId="{DD7800DC-961C-10DE-FF28-89E6BD7BB1CF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7" creationId="{4F8FCC0D-BB13-AF2E-D136-DFBC8FFBFFC4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8" creationId="{C1681D49-7877-CE3A-4F16-A87DC9930463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9" creationId="{A2868DB4-DD98-7965-AC53-153E61782FF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0" creationId="{4F136DF9-D853-A563-262B-DEB634886F9E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1" creationId="{5183A575-8EFC-4BC0-6C80-05D50B44C22B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2" creationId="{2B81C0F8-D7D7-0A5D-E186-FA93DC283B45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3" creationId="{2F24B08C-AAB4-CBFD-73FF-DFC050B81F0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4" creationId="{AC689C0F-A8BA-091D-ADBB-24E03C7F65B0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6" creationId="{36B1C280-1239-A9AA-DA4D-76C0133BEC04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7" creationId="{BEB6EFF6-0D61-344D-A588-B42BB857183B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8" creationId="{305F0F58-139A-2438-E9A8-C480A7DAE3BD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9" creationId="{B1AFD282-2CE3-A85E-6A36-9784DA93816E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0" creationId="{70C8B6BA-D9F1-72DE-1DBD-1A63F9F5CBB1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1" creationId="{F0D60AF9-AD47-9AB1-E8EE-B4428A091625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2" creationId="{21EF6D6D-1EC0-2BC6-E065-FBB5A096DD49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3" creationId="{D25BC4E0-1CCE-D917-0834-C26FC23A37C2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5" creationId="{2B7B57C0-3413-624D-0C7A-2579147FF153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6" creationId="{5E90FD7E-A23A-07C1-8D34-4DEB6CDA4CF6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7" creationId="{BFE15B40-8491-EDB9-5CF9-C9FEDE42AFAC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8" creationId="{5A032FBA-9B34-EDB6-066C-84FA8569F570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9" creationId="{67AC9271-A2B4-D9D9-4F74-FB5758BF559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0" creationId="{D2332B57-4C98-821B-8312-EB9302473ED4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1" creationId="{CA21EDCA-7D7C-C189-5AF0-F30E128979E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2" creationId="{FD0E92DE-812E-852C-F829-EBCEB76FE0DB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4" creationId="{297D361B-47A0-12A7-4CC1-067ED7E17EB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5" creationId="{D6622346-10E2-C6AB-8D3B-E27555B34C6F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6" creationId="{4962ED27-1141-6C61-5F21-917DF538D5C0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7" creationId="{5DDDED4B-4027-EABF-4443-8DFC5531FC04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8" creationId="{ACC8BAB3-CE09-29F0-BAF6-EB36CFBBCEBE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9" creationId="{6E6A9DE6-8957-515B-B171-BCE5713E37CD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0" creationId="{1BDD2AB6-4F28-F61E-A7CB-1748AB52CBC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1" creationId="{DF74EE7C-CD9E-49A9-10F4-38614F98E29D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3" creationId="{FCD49AA3-5498-3281-CA7C-DD13D9FE8D97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4" creationId="{E6FC6093-AE41-1854-B7AE-CD4FAF11E318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5" creationId="{E6010324-C501-BC1D-E0BC-AA2CE056888E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6" creationId="{FA2E72AB-78A3-6DA2-84B9-78D3D4923655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7" creationId="{FD120EC6-1B00-B4BA-5BD9-963C3D8E49AA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8" creationId="{ECCB6440-F3D7-50F7-989B-3B73C01ACF6C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9" creationId="{EB827B9A-E325-6AE4-60F7-6DEE6B165C31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80" creationId="{C07FBB4D-C503-DF0F-46ED-3C8869B7F8A7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2" creationId="{17F26B44-3411-39AF-3869-7DC54E0B757B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3" creationId="{062EC938-7FF7-CAC9-8407-5CA98189D78C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4" creationId="{E7B3BA96-8DBC-CF89-7F50-63B98D1E377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5" creationId="{5B0761DE-5C61-D476-6340-97266808EC6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6" creationId="{F0FFFD13-45D7-71CE-0C00-1F7ED5DE23AF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7" creationId="{C52E9573-73C1-8DB0-F249-0708195D6DD2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8" creationId="{DB6106FB-FF97-E0C9-EC7C-B903FBDE453E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9" creationId="{EA825FFC-8A9A-08AE-DC0E-76EC7BB5DB5A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1" creationId="{BFBAB2CE-3AD2-1E9E-1FC6-493558724EC4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2" creationId="{6CB4CDDA-9DC0-9337-CCDF-08F2515EAC0B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3" creationId="{CC439CDC-364D-37F7-E940-3C836A143D37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4" creationId="{454121F0-AE54-7B14-DDCF-7929ECAC142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5" creationId="{652C5669-3ACB-AF56-86CA-020629E3E2C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6" creationId="{B8917E2C-3D88-DFCF-09B1-CBE8476CBE6C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7" creationId="{8463AADC-FBB8-252B-5649-44DE521E48A8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8" creationId="{77C3AF30-60F6-3DAF-C12B-64D0A1FC1F05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0" creationId="{90F87788-943E-D30F-EC9E-1D4DD50185B1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1" creationId="{EF20AE77-BC1B-01B1-0BA2-073B9B3AE50D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2" creationId="{4B24074D-BB4A-10FE-F753-26CFDD382BD6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3" creationId="{3162BDDF-229E-0290-15D4-A11015ADF363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4" creationId="{7F0A85FF-298D-16AE-6333-7F383FFBE338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5" creationId="{53F328CE-3500-0050-F39C-1EDCDFFCBF10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6" creationId="{954EC524-72C8-4DDA-AE43-7B4877C6C464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7" creationId="{B22B03E1-CAF7-76F1-2CCE-5687680A1C01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09" creationId="{A7512E60-7676-64F5-71AA-7CE154320905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0" creationId="{DAB7F507-2B72-C358-17C4-095300D9685B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1" creationId="{B1C25B05-CC63-C821-F3A9-E29C3FEE00F8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2" creationId="{E40D3C27-4E6D-05EA-268B-0E99F017E400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3" creationId="{2B458245-CF3D-C05A-B07A-49F50FF0B79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4" creationId="{AE256CEB-388A-2670-8F10-73B673721F1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5" creationId="{5AA4D3ED-B624-6166-6771-FDB4B83DD53F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6" creationId="{AA8CF80D-0845-CAA9-F936-E8BF067312D1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18" creationId="{E6806170-1823-B004-D3EC-79E2BE3CF31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0" creationId="{6377179F-E3FB-7551-86E2-27836BB0918E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1" creationId="{F139D5DF-196C-525A-4B93-BED435A66115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2" creationId="{A943AA96-890E-AAC9-BCC3-3E9DE3F9C640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3" creationId="{3E66799B-CEBD-5920-F9C6-6BCE325DFBD2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4" creationId="{8CB0D1CB-2C84-23DB-FDB1-977889EE7B9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5" creationId="{21125BE3-0A21-F2BB-2A19-35676A45319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6" creationId="{EDA194DC-44E1-D529-2BBC-3EBAB65696D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7" creationId="{CE3D74BE-D9CB-A365-2E73-6AF058744F35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29" creationId="{ADC89586-7A21-0EDC-06C7-06DDEBDCBF2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1" creationId="{193AC547-31AD-03E6-20BA-42775159685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2" creationId="{78125607-C1C9-50E6-D1CA-0B6F4686427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3" creationId="{3C5ACAC8-C833-9155-38D4-F48D5E3AE2B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4" creationId="{C6D59DAC-48DD-7A64-3877-E2903045E263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5" creationId="{7D8B812C-4DE5-79A1-0E66-8C1A22F4D574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6" creationId="{A323E5AE-C3E4-2765-31BA-70F70D62465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7" creationId="{020CC056-54B2-EDFF-0A1F-15F884E2B84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8" creationId="{AA598A15-2A12-0916-1763-51741608378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0" creationId="{EDE15C72-4C1E-877E-877F-8B02767BF35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2" creationId="{8CAB3509-C14F-2AE6-1BC9-1329364DA2C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3" creationId="{9567CE62-E41E-A133-D830-4E5C254C5F07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4" creationId="{85D84D24-6860-8EBB-6736-BFCCB6FF3F4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5" creationId="{CD1B2265-0EC0-0226-9E7E-A7A497762DEB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6" creationId="{7F541680-1EA3-2E98-B545-6078CDEB5F2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7" creationId="{ABD083B6-9C04-2015-68E7-945C1BC66878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8" creationId="{C4C74960-B950-0BD1-3AE6-2E91AB6A286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9" creationId="{7C5C3149-E825-A03B-9E55-C8E7F212F97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1" creationId="{FAA020C6-1119-A6A8-32AE-9C8394523DE9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3" creationId="{C9253553-00A8-E27B-B14B-2FB3627B355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4" creationId="{A85C6D2B-D65F-260F-B376-5E8DD57723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5" creationId="{E58ECB8B-1F3B-584B-66AA-F377BDB49586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6" creationId="{4C860491-B888-2638-1816-BE048C981824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7" creationId="{A99C883E-FF2B-832A-5356-AC6E24852C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8" creationId="{D0E8F02E-6EAB-0953-D9D3-CFBD9A2310B8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9" creationId="{2016C83E-E934-D5F7-58C8-D09AA47AA2F2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60" creationId="{F83A6927-509C-32EA-DC66-6A4733EBEDB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2" creationId="{7A3E47EB-2E7D-DD2B-978A-6A094FF55D92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4" creationId="{D06874F9-53CD-5EF3-8B14-D4A810C808CF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5" creationId="{369E91F5-9908-2151-92EE-BD4B6412B3D9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6" creationId="{0CF3F21F-FF46-0A7B-A9D8-AA3D89E4354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7" creationId="{62DED6EF-368A-2ADF-C8A3-C91C412E5FA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8" creationId="{467FBBEC-AAFF-4FAE-3B38-068E4BA36E9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9" creationId="{FA5952FC-2BF4-FCD6-4BB8-12339F3D2B18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0" creationId="{6582AF09-DD12-8069-BFDF-AEC98F0A1EF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1" creationId="{7D19AD52-DE73-A46F-3984-95ECD6D26446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3" creationId="{71B585B6-E405-B5AD-6277-2E9C0227C12E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5" creationId="{417FB60B-C566-C459-9756-F13DA0BA41D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6" creationId="{B02AEC25-90D7-43D8-A2A4-21F0AB4F091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7" creationId="{166EEA31-7DE5-C1C9-785B-32B6923D0C2C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8" creationId="{25BF4DB6-21BB-078C-5957-417D045F718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9" creationId="{D3D6F261-B883-EA4E-CD03-23F95351FA78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0" creationId="{F5FB30C3-DD5C-CFC0-5C8C-DD2456F59F14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1" creationId="{27F789E3-C80C-0667-06AB-C42C337C569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2" creationId="{4809F868-9ABC-9170-90B8-89743156BED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4" creationId="{AC671DF4-329B-9280-7E1F-0053121ECCC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6" creationId="{D673F441-FCA4-33A3-B9E2-C8866CE8F614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7" creationId="{1FE4467D-817D-A856-DFDC-A7B2CBD2CEBA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8" creationId="{2C7AC873-F00E-A150-9BAD-51E7B9FFB51F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9" creationId="{8D67C976-ACCD-7732-020B-B181F76FBD38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0" creationId="{0977FA40-BD7B-C343-7A80-250811C76CA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1" creationId="{FFE50B1A-7205-7C0F-F34C-2B532747724E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2" creationId="{A4091C0C-1946-1564-D7E6-BDAE14448F5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3" creationId="{D193E526-C358-9463-78A1-AFEF86D72E2F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5" creationId="{4ABF4732-DC4F-4B72-BA43-8AAE72905C7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7" creationId="{9DD6771B-E140-B26B-E4A5-4BB84ABDFB3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8" creationId="{EF8D9C8E-50EB-F2B6-3E2E-1C45FBB6FD9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9" creationId="{732F6A4A-13E0-47DE-D9B8-0F5AA799B046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0" creationId="{5D249BA0-F714-20B0-6F9D-3D5658E9A85A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1" creationId="{55DA545C-F37A-16EB-CF06-596D20F5C80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2" creationId="{1B572979-B9F7-349B-2B3C-8D9B65829D3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3" creationId="{DA30B242-1E19-C5C2-7EAD-D8327EC6F79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4" creationId="{D5D296EA-E95C-3C8C-7020-C4DC7AE4AFF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6" creationId="{DFD33F31-D9E3-6FE1-26D9-35484944371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8" creationId="{33F080A6-24C4-7B8C-8862-26A1841C8F59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9" creationId="{45B47E1B-B064-E066-C6F9-AE7FB4AF9F8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0" creationId="{13988A69-132A-FA26-B87B-E52D7A0C9B7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1" creationId="{7922FFDF-7955-EA26-8FCD-9B369A70F4B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2" creationId="{C9FE075C-4298-9624-90C0-721ADE4BB7F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3" creationId="{5BC4AFCF-A8ED-866C-89ED-12017AB477E3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4" creationId="{98A181DF-A401-C9E3-B03E-8E04F5D4BFBA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5" creationId="{FC8B3E89-D057-FACD-9FC3-2CFA42AB206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7" creationId="{3C6B5383-00BB-56B6-FE87-E20A00C13E14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9" creationId="{8C43077A-7B21-7903-5C46-664EDB8243C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0" creationId="{C6005D1D-F8D3-420D-2831-14AA465F8958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1" creationId="{F79C3D48-3D34-184A-51D3-8BD5A9DD6E0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2" creationId="{EA6CA01E-7A7F-9958-D719-3CB2D9555600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3" creationId="{7A49E5AF-811E-A8FD-416A-63E04A21622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4" creationId="{1A66D171-1550-0DAC-59BA-E5E4FCC646E3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5" creationId="{0A9A0CCD-2F87-A7AB-2F59-C43E163703E1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6" creationId="{C864A20A-6549-A69D-840C-7320504B812D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28" creationId="{CB8EDE2F-6D21-6160-3AB6-906C586B1787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0" creationId="{1963B375-0A11-E0FD-4E59-E97BF3643C22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1" creationId="{78BC45CC-850F-EF35-92FA-493A01B6E6E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2" creationId="{827A89BE-F706-5A2D-8FD0-0F603D36741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3" creationId="{07CD9318-3FD5-8658-3BCC-CA1247E341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4" creationId="{B89C4F98-9328-2B58-AF16-69F2591A320F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5" creationId="{3445AAF4-B8B0-77F4-0E88-E180C5062A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6" creationId="{57BD7B98-57F3-B243-838C-00A952532C03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7" creationId="{8BB5C317-9E4D-5C28-7B70-90398158959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39" creationId="{BAE0E7FC-DE31-8E61-D7E2-B3CCC3FBA68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1" creationId="{3F81C237-8C1E-B1DD-69AF-D55C907785E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2" creationId="{6BFD73A9-364B-3E32-76FE-674421FE322C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3" creationId="{654E10F9-AC5C-316D-7C68-1816A782E498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4" creationId="{8F652032-CE8E-B5A1-0574-FA649D8A4090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5" creationId="{14E6139F-0E43-5D98-4904-F5C0BB888C7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6" creationId="{1EB01C66-B15B-67FE-AC56-6A68FB6E26B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7" creationId="{4C47DADB-AC41-046A-B8DA-762E2F2A8AB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8" creationId="{492E07F9-7EEB-98E6-C2B7-525D2C446AB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0" creationId="{86BD3C76-CD2E-D46C-485D-F3D1D274A533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2" creationId="{CD8F9EDD-4336-5F07-FF25-2A00757E9C3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3" creationId="{6F7090C5-0E21-EB30-F123-B7CDB5A46231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4" creationId="{33CF0D42-A5DC-7EA4-DDE7-6C160C00DE18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5" creationId="{35C78E50-19B4-EE35-4A07-F715BD45AF3C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6" creationId="{A449F32C-297F-12BB-DE77-86BDDE3ABE1D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7" creationId="{38FD62DC-57C1-0861-6C72-59D699A081C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8" creationId="{45BDECC1-819D-405A-F606-0B1A1D3B9F2E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9" creationId="{D32DD773-9AE9-5AD5-3073-62AD1F143FD2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1" creationId="{4B0A0476-550B-3281-F291-339E6407AE9F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3" creationId="{28A3D0B5-E155-5500-171C-05CA385F4476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4" creationId="{93B1AE8C-3E2A-E8B9-35D8-7C7CAD3ABC0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5" creationId="{6923ECF9-007D-B7D4-6E1E-CF4231B7688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6" creationId="{52490D47-8C90-1CBF-E8F2-5F484A18EABB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7" creationId="{D3F985E9-E255-A77C-6A5D-D42A1CFE5A7E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8" creationId="{C3687809-E21A-5E7C-17D2-CD8D84912B9A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9" creationId="{31BDE2E1-14FE-DD8B-6A77-303DA09B8507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70" creationId="{495C7795-8867-4DA1-F610-E37547FA1CD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2" creationId="{BDDD811F-FC5E-C61D-CA48-70592859760B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4" creationId="{823492C9-BBC1-D261-3A5E-305E2FC2C50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5" creationId="{C9A21554-5E7E-DDC7-9A75-A2BD12E2B02A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6" creationId="{BDFEC3FF-7F24-CAA3-1D7C-E92B2EBD0615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7" creationId="{987770F9-498A-751A-F6E3-43289B926063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8" creationId="{500CEAF7-9884-7F11-F2AA-64B8E86EAA06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9" creationId="{FB369D7F-13CC-EE9C-9BEC-7F53456C5264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0" creationId="{E691E020-453B-D31A-90A1-298261F2C1BC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1" creationId="{C8C871AC-0645-2AD9-8E4A-95618750BFF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3" creationId="{FFF842C4-B577-0AEC-9B67-5B6762223DD3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5" creationId="{F541F784-0CEF-EEA8-08C9-2D92E145ACB2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6" creationId="{38FC07D4-1437-4565-607D-13E3F46B91AE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7" creationId="{FBE2D37C-7385-DCBE-8287-AA34288A0CC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8" creationId="{80CF0FBB-0D1C-97E6-C506-5AA655723E8C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9" creationId="{E30BC3F0-5DC3-DFD6-2EB3-9FF5FDDDB554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0" creationId="{3AF0A262-536B-A1A2-8F79-ADA6EDBD298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1" creationId="{FF21F461-A399-D7F8-3A8C-2E5C45813D17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2" creationId="{86A1C78C-4598-29E6-918D-BD1B3C2CF7C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4" creationId="{9B9A4347-A718-4711-798F-DFD8E0BFCA4E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6" creationId="{8293CE03-56B4-E4E1-9353-368613F05960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7" creationId="{F2AD3E6D-6A33-A429-7EEF-692F24E28069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8" creationId="{A418C8CB-35AE-EE7C-A4B9-940B0582C6A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9" creationId="{10E7AE4D-06E0-9CAD-D5AA-E7E24E0B170B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0" creationId="{6ADB7E64-3272-852A-5A83-AF42183EFE9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1" creationId="{73B55FBA-D0C5-00B8-4328-C638DE7D0C8C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2" creationId="{70005467-0C55-BC42-A0A3-6018038F0B8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3" creationId="{4108C807-7101-DE99-32E9-EF21EDE7254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5" creationId="{44A5ABF3-3B10-2F18-40DF-8E507BF31DAE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7" creationId="{F2488D4B-7542-72BD-8F42-0F9B86398B07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8" creationId="{A498AE41-1324-2A28-1545-7DCD768CC226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9" creationId="{60B58099-2BAB-ACF3-B5C2-9E1B3132CACD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0" creationId="{A733C660-C53E-7E7D-4FF3-8C6E51037AB0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1" creationId="{5F65E549-344B-4D7C-122F-32B89F011FBB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2" creationId="{1E3A123B-6DCB-CCEC-C99A-F3CEE6CE3AF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3" creationId="{E58AD63F-414A-F53F-4410-7F6DA5876DD8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4" creationId="{D3AB03EB-3698-64BD-DFB4-066F22043E2A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7" creationId="{3814E2C7-BE4C-5F32-AC1B-C9A673030528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8" creationId="{A18107AB-6373-ED02-5391-06249DF48819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9" creationId="{316BEDB2-53FE-E8CD-DB02-E22783C64D15}"/>
          </ac:spMkLst>
        </pc:spChg>
        <pc:spChg chg="add del mod">
          <ac:chgData name="Cathrine Duedahl-Olesen" userId="0f4ad920445e6980" providerId="LiveId" clId="{9BB04C64-65BF-4D03-BC82-A3C9E3A20544}" dt="2023-02-08T13:50:23.411" v="4165" actId="478"/>
          <ac:spMkLst>
            <pc:docMk/>
            <pc:sldMk cId="2762466872" sldId="273"/>
            <ac:spMk id="320" creationId="{2B92321D-572B-ED19-DC63-424CD5AC453F}"/>
          </ac:spMkLst>
        </pc:s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5" creationId="{3548C811-1CDD-3E68-7262-BCB133AF1B78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16" creationId="{59B25E00-15D1-C6D7-E8D0-2832D3EA4F8C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26" creationId="{912CF2EE-612E-3AA4-9023-31BD794D7829}"/>
          </ac:grpSpMkLst>
        </pc:grpChg>
        <pc:grpChg chg="add del mod">
          <ac:chgData name="Cathrine Duedahl-Olesen" userId="0f4ad920445e6980" providerId="LiveId" clId="{9BB04C64-65BF-4D03-BC82-A3C9E3A20544}" dt="2023-02-08T12:43:26.245" v="3738"/>
          <ac:grpSpMkLst>
            <pc:docMk/>
            <pc:sldMk cId="2762466872" sldId="273"/>
            <ac:grpSpMk id="36" creationId="{5342B292-FFA7-8CF3-7B31-EE2B1A7CE44E}"/>
          </ac:grpSpMkLst>
        </pc:grpChg>
        <pc:grpChg chg="add del mod">
          <ac:chgData name="Cathrine Duedahl-Olesen" userId="0f4ad920445e6980" providerId="LiveId" clId="{9BB04C64-65BF-4D03-BC82-A3C9E3A20544}" dt="2023-02-08T12:43:25.438" v="3736"/>
          <ac:grpSpMkLst>
            <pc:docMk/>
            <pc:sldMk cId="2762466872" sldId="273"/>
            <ac:grpSpMk id="45" creationId="{D4F89EB2-2A69-7FE8-7EC5-E716F0552F48}"/>
          </ac:grpSpMkLst>
        </pc:grpChg>
        <pc:grpChg chg="add del mod">
          <ac:chgData name="Cathrine Duedahl-Olesen" userId="0f4ad920445e6980" providerId="LiveId" clId="{9BB04C64-65BF-4D03-BC82-A3C9E3A20544}" dt="2023-02-08T12:43:24.447" v="3734"/>
          <ac:grpSpMkLst>
            <pc:docMk/>
            <pc:sldMk cId="2762466872" sldId="273"/>
            <ac:grpSpMk id="54" creationId="{786B0C94-B300-6DE3-00D1-7A7F1503E9F0}"/>
          </ac:grpSpMkLst>
        </pc:grpChg>
        <pc:grpChg chg="add del mod">
          <ac:chgData name="Cathrine Duedahl-Olesen" userId="0f4ad920445e6980" providerId="LiveId" clId="{9BB04C64-65BF-4D03-BC82-A3C9E3A20544}" dt="2023-02-08T12:48:56.033" v="3806" actId="478"/>
          <ac:grpSpMkLst>
            <pc:docMk/>
            <pc:sldMk cId="2762466872" sldId="273"/>
            <ac:grpSpMk id="63" creationId="{CF630A26-33D7-978C-E4FB-D60E17D22EFD}"/>
          </ac:grpSpMkLst>
        </pc:grpChg>
        <pc:grpChg chg="add del mod">
          <ac:chgData name="Cathrine Duedahl-Olesen" userId="0f4ad920445e6980" providerId="LiveId" clId="{9BB04C64-65BF-4D03-BC82-A3C9E3A20544}" dt="2023-02-08T12:47:11.824" v="3788"/>
          <ac:grpSpMkLst>
            <pc:docMk/>
            <pc:sldMk cId="2762466872" sldId="273"/>
            <ac:grpSpMk id="72" creationId="{2FDDEA3F-2F63-6C07-CAD3-82BEA128E567}"/>
          </ac:grpSpMkLst>
        </pc:grpChg>
        <pc:grpChg chg="add del mod">
          <ac:chgData name="Cathrine Duedahl-Olesen" userId="0f4ad920445e6980" providerId="LiveId" clId="{9BB04C64-65BF-4D03-BC82-A3C9E3A20544}" dt="2023-02-08T12:47:11.431" v="3787"/>
          <ac:grpSpMkLst>
            <pc:docMk/>
            <pc:sldMk cId="2762466872" sldId="273"/>
            <ac:grpSpMk id="81" creationId="{F8421123-7FBA-F521-791B-3FE891D24142}"/>
          </ac:grpSpMkLst>
        </pc:grpChg>
        <pc:grpChg chg="add del mod">
          <ac:chgData name="Cathrine Duedahl-Olesen" userId="0f4ad920445e6980" providerId="LiveId" clId="{9BB04C64-65BF-4D03-BC82-A3C9E3A20544}" dt="2023-02-08T12:47:10.968" v="3786"/>
          <ac:grpSpMkLst>
            <pc:docMk/>
            <pc:sldMk cId="2762466872" sldId="273"/>
            <ac:grpSpMk id="90" creationId="{D8044BAA-E7EA-9D7F-E323-38BCA522BE5D}"/>
          </ac:grpSpMkLst>
        </pc:grpChg>
        <pc:grpChg chg="add del mod">
          <ac:chgData name="Cathrine Duedahl-Olesen" userId="0f4ad920445e6980" providerId="LiveId" clId="{9BB04C64-65BF-4D03-BC82-A3C9E3A20544}" dt="2023-02-08T12:47:07.972" v="3778"/>
          <ac:grpSpMkLst>
            <pc:docMk/>
            <pc:sldMk cId="2762466872" sldId="273"/>
            <ac:grpSpMk id="99" creationId="{0BF2DD66-3F1B-B53C-5EF7-D25F70BCBE7A}"/>
          </ac:grpSpMkLst>
        </pc:grpChg>
        <pc:grpChg chg="add del mod">
          <ac:chgData name="Cathrine Duedahl-Olesen" userId="0f4ad920445e6980" providerId="LiveId" clId="{9BB04C64-65BF-4D03-BC82-A3C9E3A20544}" dt="2023-02-08T12:47:07.771" v="3777"/>
          <ac:grpSpMkLst>
            <pc:docMk/>
            <pc:sldMk cId="2762466872" sldId="273"/>
            <ac:grpSpMk id="108" creationId="{682747AF-292B-084C-3991-46B0A24114B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17" creationId="{DB266007-AA5A-25E8-FB88-829B12E79D15}"/>
          </ac:grpSpMkLst>
        </pc:grpChg>
        <pc:grpChg chg="mod">
          <ac:chgData name="Cathrine Duedahl-Olesen" userId="0f4ad920445e6980" providerId="LiveId" clId="{9BB04C64-65BF-4D03-BC82-A3C9E3A20544}" dt="2023-02-08T12:48:56.929" v="3807"/>
          <ac:grpSpMkLst>
            <pc:docMk/>
            <pc:sldMk cId="2762466872" sldId="273"/>
            <ac:grpSpMk id="119" creationId="{CA7BE6CA-2A1D-8AF5-AACB-F6D242CD1A03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28" creationId="{EDB7D584-A59F-FA7E-091D-4BE300CB279A}"/>
          </ac:grpSpMkLst>
        </pc:grpChg>
        <pc:grpChg chg="mod">
          <ac:chgData name="Cathrine Duedahl-Olesen" userId="0f4ad920445e6980" providerId="LiveId" clId="{9BB04C64-65BF-4D03-BC82-A3C9E3A20544}" dt="2023-02-08T12:48:57.589" v="3808"/>
          <ac:grpSpMkLst>
            <pc:docMk/>
            <pc:sldMk cId="2762466872" sldId="273"/>
            <ac:grpSpMk id="130" creationId="{D39A3340-D38B-3747-AC9F-369503297D9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39" creationId="{F0861630-7D12-4225-0A74-615B9336AFD4}"/>
          </ac:grpSpMkLst>
        </pc:grpChg>
        <pc:grpChg chg="mod">
          <ac:chgData name="Cathrine Duedahl-Olesen" userId="0f4ad920445e6980" providerId="LiveId" clId="{9BB04C64-65BF-4D03-BC82-A3C9E3A20544}" dt="2023-02-08T12:48:58.017" v="3809"/>
          <ac:grpSpMkLst>
            <pc:docMk/>
            <pc:sldMk cId="2762466872" sldId="273"/>
            <ac:grpSpMk id="141" creationId="{12D46241-0829-8550-F55D-EFEC56AF2DD1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50" creationId="{E43A4E8F-44B0-8616-4446-34845145AD26}"/>
          </ac:grpSpMkLst>
        </pc:grpChg>
        <pc:grpChg chg="mod">
          <ac:chgData name="Cathrine Duedahl-Olesen" userId="0f4ad920445e6980" providerId="LiveId" clId="{9BB04C64-65BF-4D03-BC82-A3C9E3A20544}" dt="2023-02-08T12:50:58.118" v="3813"/>
          <ac:grpSpMkLst>
            <pc:docMk/>
            <pc:sldMk cId="2762466872" sldId="273"/>
            <ac:grpSpMk id="152" creationId="{BC285484-F6D8-A573-7EBE-40D29BFE6BE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61" creationId="{F55AB34B-A486-E79A-0825-9534E6F39154}"/>
          </ac:grpSpMkLst>
        </pc:grpChg>
        <pc:grpChg chg="mod">
          <ac:chgData name="Cathrine Duedahl-Olesen" userId="0f4ad920445e6980" providerId="LiveId" clId="{9BB04C64-65BF-4D03-BC82-A3C9E3A20544}" dt="2023-02-08T12:50:58.608" v="3814"/>
          <ac:grpSpMkLst>
            <pc:docMk/>
            <pc:sldMk cId="2762466872" sldId="273"/>
            <ac:grpSpMk id="163" creationId="{35A1139B-52E3-E64F-E311-C27967D2AE40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72" creationId="{100F7AA7-E867-70B7-9641-22522A5B2A3F}"/>
          </ac:grpSpMkLst>
        </pc:grpChg>
        <pc:grpChg chg="mod">
          <ac:chgData name="Cathrine Duedahl-Olesen" userId="0f4ad920445e6980" providerId="LiveId" clId="{9BB04C64-65BF-4D03-BC82-A3C9E3A20544}" dt="2023-02-08T12:50:58.910" v="3815"/>
          <ac:grpSpMkLst>
            <pc:docMk/>
            <pc:sldMk cId="2762466872" sldId="273"/>
            <ac:grpSpMk id="174" creationId="{D33572C2-93B7-CF6A-81F7-421883558418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83" creationId="{B5E57A6B-2527-EE1A-BEC0-BCE0689C6DD9}"/>
          </ac:grpSpMkLst>
        </pc:grpChg>
        <pc:grpChg chg="mod">
          <ac:chgData name="Cathrine Duedahl-Olesen" userId="0f4ad920445e6980" providerId="LiveId" clId="{9BB04C64-65BF-4D03-BC82-A3C9E3A20544}" dt="2023-02-08T12:51:36.647" v="3821"/>
          <ac:grpSpMkLst>
            <pc:docMk/>
            <pc:sldMk cId="2762466872" sldId="273"/>
            <ac:grpSpMk id="185" creationId="{1B52D65C-ED33-3F6A-B1F5-C707871ADDD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94" creationId="{9E487BE5-3686-B292-70E4-32E728AC2EF6}"/>
          </ac:grpSpMkLst>
        </pc:grpChg>
        <pc:grpChg chg="mod">
          <ac:chgData name="Cathrine Duedahl-Olesen" userId="0f4ad920445e6980" providerId="LiveId" clId="{9BB04C64-65BF-4D03-BC82-A3C9E3A20544}" dt="2023-02-08T12:51:36.985" v="3822"/>
          <ac:grpSpMkLst>
            <pc:docMk/>
            <pc:sldMk cId="2762466872" sldId="273"/>
            <ac:grpSpMk id="196" creationId="{2387667E-B347-FFBA-7EF2-74396FE8F714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05" creationId="{64CFAF79-4D59-F1C2-3C50-2B8E69050436}"/>
          </ac:grpSpMkLst>
        </pc:grpChg>
        <pc:grpChg chg="mod">
          <ac:chgData name="Cathrine Duedahl-Olesen" userId="0f4ad920445e6980" providerId="LiveId" clId="{9BB04C64-65BF-4D03-BC82-A3C9E3A20544}" dt="2023-02-08T12:51:37.182" v="3823"/>
          <ac:grpSpMkLst>
            <pc:docMk/>
            <pc:sldMk cId="2762466872" sldId="273"/>
            <ac:grpSpMk id="207" creationId="{02FCD69A-4669-5B16-5D37-2A16A3789A15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16" creationId="{1F9DEA7E-3DBD-45F4-5C3E-620B6AD4ABB3}"/>
          </ac:grpSpMkLst>
        </pc:grpChg>
        <pc:grpChg chg="mod">
          <ac:chgData name="Cathrine Duedahl-Olesen" userId="0f4ad920445e6980" providerId="LiveId" clId="{9BB04C64-65BF-4D03-BC82-A3C9E3A20544}" dt="2023-02-08T12:52:22.733" v="3829"/>
          <ac:grpSpMkLst>
            <pc:docMk/>
            <pc:sldMk cId="2762466872" sldId="273"/>
            <ac:grpSpMk id="218" creationId="{414B8FFF-0931-9A00-E8CE-DB7C79D02B2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27" creationId="{C98B5757-13D8-539D-6999-2A994D36E266}"/>
          </ac:grpSpMkLst>
        </pc:grpChg>
        <pc:grpChg chg="mod">
          <ac:chgData name="Cathrine Duedahl-Olesen" userId="0f4ad920445e6980" providerId="LiveId" clId="{9BB04C64-65BF-4D03-BC82-A3C9E3A20544}" dt="2023-02-08T12:52:23.025" v="3830"/>
          <ac:grpSpMkLst>
            <pc:docMk/>
            <pc:sldMk cId="2762466872" sldId="273"/>
            <ac:grpSpMk id="229" creationId="{E82348E8-D104-6D63-6A06-3076471E1C7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38" creationId="{B0A6278C-7CD5-342E-2636-FF5EF7B68649}"/>
          </ac:grpSpMkLst>
        </pc:grpChg>
        <pc:grpChg chg="mod">
          <ac:chgData name="Cathrine Duedahl-Olesen" userId="0f4ad920445e6980" providerId="LiveId" clId="{9BB04C64-65BF-4D03-BC82-A3C9E3A20544}" dt="2023-02-08T12:52:23.184" v="3831"/>
          <ac:grpSpMkLst>
            <pc:docMk/>
            <pc:sldMk cId="2762466872" sldId="273"/>
            <ac:grpSpMk id="240" creationId="{7ACC5C36-948D-9A06-DF46-649BD1DAB1DC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49" creationId="{307C4175-0149-5E4B-FFD3-6639CDE824DB}"/>
          </ac:grpSpMkLst>
        </pc:grpChg>
        <pc:grpChg chg="mod">
          <ac:chgData name="Cathrine Duedahl-Olesen" userId="0f4ad920445e6980" providerId="LiveId" clId="{9BB04C64-65BF-4D03-BC82-A3C9E3A20544}" dt="2023-02-08T12:52:59.613" v="3837"/>
          <ac:grpSpMkLst>
            <pc:docMk/>
            <pc:sldMk cId="2762466872" sldId="273"/>
            <ac:grpSpMk id="251" creationId="{A61248E1-64EF-97A3-6D33-D3F0A816EA5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60" creationId="{75FB92B1-0655-6A06-7944-59BFD96E19A9}"/>
          </ac:grpSpMkLst>
        </pc:grpChg>
        <pc:grpChg chg="mod">
          <ac:chgData name="Cathrine Duedahl-Olesen" userId="0f4ad920445e6980" providerId="LiveId" clId="{9BB04C64-65BF-4D03-BC82-A3C9E3A20544}" dt="2023-02-08T12:52:59.925" v="3838"/>
          <ac:grpSpMkLst>
            <pc:docMk/>
            <pc:sldMk cId="2762466872" sldId="273"/>
            <ac:grpSpMk id="262" creationId="{D6FB26B9-834D-47E2-92B4-EA63964963E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71" creationId="{D6AE3F48-1F39-5E6E-7956-8797DC0DCE5B}"/>
          </ac:grpSpMkLst>
        </pc:grpChg>
        <pc:grpChg chg="mod">
          <ac:chgData name="Cathrine Duedahl-Olesen" userId="0f4ad920445e6980" providerId="LiveId" clId="{9BB04C64-65BF-4D03-BC82-A3C9E3A20544}" dt="2023-02-08T12:53:01.907" v="3839"/>
          <ac:grpSpMkLst>
            <pc:docMk/>
            <pc:sldMk cId="2762466872" sldId="273"/>
            <ac:grpSpMk id="273" creationId="{283D3C05-9D27-F656-6F29-422C6FEA3BCA}"/>
          </ac:grpSpMkLst>
        </pc:grpChg>
        <pc:grpChg chg="add del mod">
          <ac:chgData name="Cathrine Duedahl-Olesen" userId="0f4ad920445e6980" providerId="LiveId" clId="{9BB04C64-65BF-4D03-BC82-A3C9E3A20544}" dt="2023-02-08T13:26:30.445" v="3962" actId="478"/>
          <ac:grpSpMkLst>
            <pc:docMk/>
            <pc:sldMk cId="2762466872" sldId="273"/>
            <ac:grpSpMk id="282" creationId="{270F2E76-D4BB-C3D0-9828-AB59D09B2190}"/>
          </ac:grpSpMkLst>
        </pc:grpChg>
        <pc:grpChg chg="mod">
          <ac:chgData name="Cathrine Duedahl-Olesen" userId="0f4ad920445e6980" providerId="LiveId" clId="{9BB04C64-65BF-4D03-BC82-A3C9E3A20544}" dt="2023-02-08T12:54:49.325" v="3845"/>
          <ac:grpSpMkLst>
            <pc:docMk/>
            <pc:sldMk cId="2762466872" sldId="273"/>
            <ac:grpSpMk id="284" creationId="{B8CAAC7A-7391-B9A8-AEC3-3F563C31955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93" creationId="{9E9B63D9-221D-7804-E64A-AB608388EBAD}"/>
          </ac:grpSpMkLst>
        </pc:grpChg>
        <pc:grpChg chg="mod">
          <ac:chgData name="Cathrine Duedahl-Olesen" userId="0f4ad920445e6980" providerId="LiveId" clId="{9BB04C64-65BF-4D03-BC82-A3C9E3A20544}" dt="2023-02-08T12:54:49.887" v="3846"/>
          <ac:grpSpMkLst>
            <pc:docMk/>
            <pc:sldMk cId="2762466872" sldId="273"/>
            <ac:grpSpMk id="295" creationId="{0255B49E-9380-0EB4-3EDD-4C31194B60CE}"/>
          </ac:grpSpMkLst>
        </pc:grpChg>
        <pc:grpChg chg="add del mod">
          <ac:chgData name="Cathrine Duedahl-Olesen" userId="0f4ad920445e6980" providerId="LiveId" clId="{9BB04C64-65BF-4D03-BC82-A3C9E3A20544}" dt="2023-02-08T13:26:27.591" v="3961" actId="478"/>
          <ac:grpSpMkLst>
            <pc:docMk/>
            <pc:sldMk cId="2762466872" sldId="273"/>
            <ac:grpSpMk id="304" creationId="{01E75EC0-0026-EDFE-D2AB-99539409A281}"/>
          </ac:grpSpMkLst>
        </pc:grpChg>
        <pc:grpChg chg="mod">
          <ac:chgData name="Cathrine Duedahl-Olesen" userId="0f4ad920445e6980" providerId="LiveId" clId="{9BB04C64-65BF-4D03-BC82-A3C9E3A20544}" dt="2023-02-08T12:54:50.107" v="3847"/>
          <ac:grpSpMkLst>
            <pc:docMk/>
            <pc:sldMk cId="2762466872" sldId="273"/>
            <ac:grpSpMk id="306" creationId="{EF208D8C-D988-1E59-5362-D4103B361EA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15" creationId="{17306CA9-FC64-1DAB-DD4B-EF79AECEABC4}"/>
          </ac:grpSpMkLst>
        </pc:grpChg>
        <pc:grpChg chg="mod">
          <ac:chgData name="Cathrine Duedahl-Olesen" userId="0f4ad920445e6980" providerId="LiveId" clId="{9BB04C64-65BF-4D03-BC82-A3C9E3A20544}" dt="2023-02-08T13:24:12.199" v="3944"/>
          <ac:grpSpMkLst>
            <pc:docMk/>
            <pc:sldMk cId="2762466872" sldId="273"/>
            <ac:grpSpMk id="316" creationId="{057E6915-B7C4-C298-106A-6A7E33C82AF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21" creationId="{A9773699-4F60-5033-AB27-ED3AD5BB09F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14.868" v="3454" actId="692"/>
        <pc:sldMkLst>
          <pc:docMk/>
          <pc:sldMk cId="2801774338" sldId="274"/>
        </pc:sldMkLst>
        <pc:spChg chg="add del">
          <ac:chgData name="Cathrine Duedahl-Olesen" userId="0f4ad920445e6980" providerId="LiveId" clId="{9BB04C64-65BF-4D03-BC82-A3C9E3A20544}" dt="2023-02-08T12:00:27.716" v="3432" actId="11529"/>
          <ac:spMkLst>
            <pc:docMk/>
            <pc:sldMk cId="2801774338" sldId="274"/>
            <ac:spMk id="2" creationId="{61FCAF58-9063-C658-8AC8-27E60A4F38DA}"/>
          </ac:spMkLst>
        </pc:spChg>
        <pc:spChg chg="add del">
          <ac:chgData name="Cathrine Duedahl-Olesen" userId="0f4ad920445e6980" providerId="LiveId" clId="{9BB04C64-65BF-4D03-BC82-A3C9E3A20544}" dt="2023-02-08T12:00:45.832" v="3434" actId="478"/>
          <ac:spMkLst>
            <pc:docMk/>
            <pc:sldMk cId="2801774338" sldId="274"/>
            <ac:spMk id="3" creationId="{8CA154B3-CDFD-E6FC-7984-988B08105B2C}"/>
          </ac:spMkLst>
        </pc:spChg>
        <pc:spChg chg="add mod">
          <ac:chgData name="Cathrine Duedahl-Olesen" userId="0f4ad920445e6980" providerId="LiveId" clId="{9BB04C64-65BF-4D03-BC82-A3C9E3A20544}" dt="2023-02-08T12:03:14.868" v="3454" actId="692"/>
          <ac:spMkLst>
            <pc:docMk/>
            <pc:sldMk cId="2801774338" sldId="274"/>
            <ac:spMk id="4" creationId="{D89F179D-1D4B-7D09-93F7-7B971F419AC2}"/>
          </ac:spMkLst>
        </pc:spChg>
      </pc:sldChg>
      <pc:sldChg chg="addSp delSp modSp new mod">
        <pc:chgData name="Cathrine Duedahl-Olesen" userId="0f4ad920445e6980" providerId="LiveId" clId="{9BB04C64-65BF-4D03-BC82-A3C9E3A20544}" dt="2023-02-08T13:51:39.580" v="4174" actId="207"/>
        <pc:sldMkLst>
          <pc:docMk/>
          <pc:sldMk cId="866997450" sldId="275"/>
        </pc:sldMkLst>
        <pc:spChg chg="add del mod">
          <ac:chgData name="Cathrine Duedahl-Olesen" userId="0f4ad920445e6980" providerId="LiveId" clId="{9BB04C64-65BF-4D03-BC82-A3C9E3A20544}" dt="2023-02-08T13:36:35.531" v="3993" actId="478"/>
          <ac:spMkLst>
            <pc:docMk/>
            <pc:sldMk cId="866997450" sldId="275"/>
            <ac:spMk id="2" creationId="{4F4F05DE-5A62-8E5C-52A5-B07DC53215A5}"/>
          </ac:spMkLst>
        </pc:spChg>
        <pc:spChg chg="add mod">
          <ac:chgData name="Cathrine Duedahl-Olesen" userId="0f4ad920445e6980" providerId="LiveId" clId="{9BB04C64-65BF-4D03-BC82-A3C9E3A20544}" dt="2023-02-08T13:51:39.580" v="4174" actId="207"/>
          <ac:spMkLst>
            <pc:docMk/>
            <pc:sldMk cId="866997450" sldId="275"/>
            <ac:spMk id="3" creationId="{855A6BEA-924B-2E26-CC92-15F53E6042AF}"/>
          </ac:spMkLst>
        </pc:spChg>
      </pc:sldChg>
      <pc:sldChg chg="addSp delSp modSp new mod">
        <pc:chgData name="Cathrine Duedahl-Olesen" userId="0f4ad920445e6980" providerId="LiveId" clId="{9BB04C64-65BF-4D03-BC82-A3C9E3A20544}" dt="2023-02-08T13:24:02.306" v="3942" actId="164"/>
        <pc:sldMkLst>
          <pc:docMk/>
          <pc:sldMk cId="3020400925" sldId="276"/>
        </pc:sldMkLst>
        <pc:spChg chg="add del mod">
          <ac:chgData name="Cathrine Duedahl-Olesen" userId="0f4ad920445e6980" providerId="LiveId" clId="{9BB04C64-65BF-4D03-BC82-A3C9E3A20544}" dt="2023-02-08T12:16:00.464" v="3526" actId="478"/>
          <ac:spMkLst>
            <pc:docMk/>
            <pc:sldMk cId="3020400925" sldId="276"/>
            <ac:spMk id="2" creationId="{F633CA72-61E3-52C8-29C4-5DAC6767B687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3" creationId="{C528067A-503B-3E5C-57EF-92EF68E6CF6F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4" creationId="{4E892B49-9A82-1020-2C55-3B8BC92AD25F}"/>
          </ac:spMkLst>
        </pc:spChg>
        <pc:spChg chg="mod">
          <ac:chgData name="Cathrine Duedahl-Olesen" userId="0f4ad920445e6980" providerId="LiveId" clId="{9BB04C64-65BF-4D03-BC82-A3C9E3A20544}" dt="2023-02-08T12:17:47.156" v="3591"/>
          <ac:spMkLst>
            <pc:docMk/>
            <pc:sldMk cId="3020400925" sldId="276"/>
            <ac:spMk id="5" creationId="{D4851D8B-7BD7-E820-54BD-A1E3CAD83F8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6" creationId="{E31B262B-9A6D-B767-7960-9D7D31A07177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7" creationId="{FC7EEA99-6F6D-1B5B-9500-97D684A310F3}"/>
          </ac:spMkLst>
        </pc:spChg>
        <pc:spChg chg="add del">
          <ac:chgData name="Cathrine Duedahl-Olesen" userId="0f4ad920445e6980" providerId="LiveId" clId="{9BB04C64-65BF-4D03-BC82-A3C9E3A20544}" dt="2023-02-08T12:29:26.193" v="3640" actId="478"/>
          <ac:spMkLst>
            <pc:docMk/>
            <pc:sldMk cId="3020400925" sldId="276"/>
            <ac:spMk id="8" creationId="{9C25137B-6383-EA03-D594-B5BB042851F7}"/>
          </ac:spMkLst>
        </pc:spChg>
        <pc:spChg chg="add del mod">
          <ac:chgData name="Cathrine Duedahl-Olesen" userId="0f4ad920445e6980" providerId="LiveId" clId="{9BB04C64-65BF-4D03-BC82-A3C9E3A20544}" dt="2023-02-08T12:30:06.044" v="3648" actId="478"/>
          <ac:spMkLst>
            <pc:docMk/>
            <pc:sldMk cId="3020400925" sldId="276"/>
            <ac:spMk id="9" creationId="{950F0BDB-E809-2BAF-A734-887A6987B84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0" creationId="{DA8B595F-3D1E-4B1D-3127-7AE8BED557C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1" creationId="{3A64672E-1270-0333-7751-987670134D0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2" creationId="{41B3FB5F-175B-0D93-C53B-D5555CF6866F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3" creationId="{38F37C50-63D9-8DD9-D004-B61757CD5F8E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4" creationId="{68443579-101A-103B-0042-5D1EF9B76CFD}"/>
          </ac:spMkLst>
        </pc:spChg>
        <pc:spChg chg="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6" creationId="{7A8FA62F-6EFD-16DC-8F0C-0CE6D5F2F60E}"/>
          </ac:spMkLst>
        </pc:spChg>
        <pc:spChg chg="add mod ord">
          <ac:chgData name="Cathrine Duedahl-Olesen" userId="0f4ad920445e6980" providerId="LiveId" clId="{9BB04C64-65BF-4D03-BC82-A3C9E3A20544}" dt="2023-02-08T12:48:40.733" v="3805" actId="164"/>
          <ac:spMkLst>
            <pc:docMk/>
            <pc:sldMk cId="3020400925" sldId="276"/>
            <ac:spMk id="18" creationId="{5468A7AE-49E6-1E82-1FB8-E9667A9DBF3E}"/>
          </ac:spMkLst>
        </pc:spChg>
        <pc:spChg chg="add mod ord">
          <ac:chgData name="Cathrine Duedahl-Olesen" userId="0f4ad920445e6980" providerId="LiveId" clId="{9BB04C64-65BF-4D03-BC82-A3C9E3A20544}" dt="2023-02-08T13:24:02.306" v="3942" actId="164"/>
          <ac:spMkLst>
            <pc:docMk/>
            <pc:sldMk cId="3020400925" sldId="276"/>
            <ac:spMk id="20" creationId="{5E781E98-3EB3-E987-58C1-BEC04F33CBFA}"/>
          </ac:spMkLst>
        </pc:spChg>
        <pc:spChg chg="add del mod ord">
          <ac:chgData name="Cathrine Duedahl-Olesen" userId="0f4ad920445e6980" providerId="LiveId" clId="{9BB04C64-65BF-4D03-BC82-A3C9E3A20544}" dt="2023-02-08T13:14:08.893" v="3920" actId="478"/>
          <ac:spMkLst>
            <pc:docMk/>
            <pc:sldMk cId="3020400925" sldId="276"/>
            <ac:spMk id="21" creationId="{EA8D3A96-D394-2BAF-825C-2DDEB9287764}"/>
          </ac:spMkLst>
        </pc:spChg>
        <pc:spChg chg="add del mod ord">
          <ac:chgData name="Cathrine Duedahl-Olesen" userId="0f4ad920445e6980" providerId="LiveId" clId="{9BB04C64-65BF-4D03-BC82-A3C9E3A20544}" dt="2023-02-08T13:14:06.290" v="3919" actId="478"/>
          <ac:spMkLst>
            <pc:docMk/>
            <pc:sldMk cId="3020400925" sldId="276"/>
            <ac:spMk id="22" creationId="{41791E84-9C55-2E64-D398-E24A7D0B48DA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3" creationId="{39DC9D33-4247-D0A8-EE00-7E1A929549D4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4" creationId="{77B002A3-1A70-CFF4-E5D7-1E4A5C7DE7C0}"/>
          </ac:spMkLst>
        </pc:spChg>
        <pc:grpChg chg="add del mod">
          <ac:chgData name="Cathrine Duedahl-Olesen" userId="0f4ad920445e6980" providerId="LiveId" clId="{9BB04C64-65BF-4D03-BC82-A3C9E3A20544}" dt="2023-02-08T12:41:08.615" v="3718" actId="165"/>
          <ac:grpSpMkLst>
            <pc:docMk/>
            <pc:sldMk cId="3020400925" sldId="276"/>
            <ac:grpSpMk id="15" creationId="{1373850D-53B5-55A2-22AC-A5EDB4B772C4}"/>
          </ac:grpSpMkLst>
        </pc:grpChg>
        <pc:grpChg chg="add del mod">
          <ac:chgData name="Cathrine Duedahl-Olesen" userId="0f4ad920445e6980" providerId="LiveId" clId="{9BB04C64-65BF-4D03-BC82-A3C9E3A20544}" dt="2023-02-08T12:48:40.733" v="3805" actId="164"/>
          <ac:grpSpMkLst>
            <pc:docMk/>
            <pc:sldMk cId="3020400925" sldId="276"/>
            <ac:grpSpMk id="17" creationId="{5EA307C9-D1BD-F307-9981-3DCAC1CB9EB0}"/>
          </ac:grpSpMkLst>
        </pc:grpChg>
        <pc:grpChg chg="add mod">
          <ac:chgData name="Cathrine Duedahl-Olesen" userId="0f4ad920445e6980" providerId="LiveId" clId="{9BB04C64-65BF-4D03-BC82-A3C9E3A20544}" dt="2023-02-08T12:59:09.647" v="3851" actId="1076"/>
          <ac:grpSpMkLst>
            <pc:docMk/>
            <pc:sldMk cId="3020400925" sldId="276"/>
            <ac:grpSpMk id="19" creationId="{19772543-9089-691C-A44C-B8C0A584C87B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5" creationId="{5D850C50-A840-DC3B-2A40-A87E979E1301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6" creationId="{248FA3D7-ED65-6FDD-031A-A59A70C5BC2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4:11:52.513" v="4445" actId="1076"/>
        <pc:sldMkLst>
          <pc:docMk/>
          <pc:sldMk cId="2053420865" sldId="277"/>
        </pc:sldMkLst>
        <pc:spChg chg="add mod">
          <ac:chgData name="Cathrine Duedahl-Olesen" userId="0f4ad920445e6980" providerId="LiveId" clId="{9BB04C64-65BF-4D03-BC82-A3C9E3A20544}" dt="2023-02-08T13:44:37.405" v="4076" actId="1076"/>
          <ac:spMkLst>
            <pc:docMk/>
            <pc:sldMk cId="2053420865" sldId="277"/>
            <ac:spMk id="2" creationId="{4AF82E54-C766-FD3B-6B23-3BBA567894A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69" creationId="{E349CCBF-0DFF-0942-9FDF-D69CD87449C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1" creationId="{6B1FB178-A146-F8ED-63B1-CFDDAC9CA5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2" creationId="{6A9F91BE-4866-9360-BCA1-D5C1DB1EC8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3" creationId="{4578C4A0-B9B9-3577-7A1D-E396D4EAC13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4" creationId="{B7A86245-C5E8-5B55-C4E8-8383B732BC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5" creationId="{80A1514F-9EB0-8FBB-EB83-80029254D4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6" creationId="{58668B72-761B-D141-6510-7715956E88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7" creationId="{E9314539-9AB4-7A72-86DF-995CA6FE1E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8" creationId="{C2D34593-94D8-5C3B-E00E-A1465950A2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9" creationId="{DA81744A-D226-0163-FB68-2674E91A5E4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1" creationId="{C167F73E-A18D-C348-0757-EA29CD11AA1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2" creationId="{48B9608B-0416-73CB-C750-2FC423590B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3" creationId="{16798C0C-CC40-2864-D196-83C7B50BD68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4" creationId="{518A4A74-02FC-9052-99B8-C73F2D66F0E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5" creationId="{294EBB1E-447F-8DF1-891E-F754E5EDEF3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6" creationId="{D9058AF1-B410-15AC-77EA-918CAC01982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7" creationId="{2F4D1E37-9CE3-AA87-8FF6-E2043987B2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8" creationId="{0A329AB6-3E32-31F0-E685-0058EA648B9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9" creationId="{0AA5545F-A41F-C0E0-84D3-28B029D37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1" creationId="{0C6F6F99-9D24-1CCF-9C61-37FAC497645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2" creationId="{23B3963A-FA67-8511-E8CD-1E1E226F567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3" creationId="{8BA3A036-AC9A-6B87-573D-8B770B6F1E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4" creationId="{DF63BCF7-6C71-C7D8-D8A5-6FF7EBBF545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5" creationId="{B2D441DC-9944-E8D6-307B-DDA38A9F718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6" creationId="{9D8EEE43-119C-CD7D-6B4E-F683868966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7" creationId="{9E124C0F-AB57-5599-36CE-ADD1E629D0F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8" creationId="{B4A786CA-FE91-6D20-0E8E-FBB765845B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0" creationId="{61402F45-7D62-3AC8-7B33-FBECE6AD57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1" creationId="{1AD951A5-A23D-86E9-08A4-5F6BA3D8CB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2" creationId="{C80CBF0C-02D0-D2EB-86F1-537BAE70FB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3" creationId="{9F3BAD80-266F-03B6-A087-460F20892E5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5" creationId="{B32C04EB-3D29-2027-83A9-F2C89C8D16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6" creationId="{76C83CD0-1AE3-0E95-BEC3-9B031B37C6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7" creationId="{2141E684-5A84-8797-B318-A0009CD01C3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8" creationId="{66075702-DC80-656C-FD13-BAD95FD759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9" creationId="{831C6C18-2EF4-1EC6-F140-5C44DE0DA24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0" creationId="{0DCCFF94-EBD3-73F3-70CE-6409ABF492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1" creationId="{514109A3-E881-ED10-15ED-9DA83D217E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2" creationId="{EF5D4959-5BA3-2708-F4B0-C6629969074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3" creationId="{971C5032-3C62-F20C-A591-BE351A3CF8C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5" creationId="{F0D1D5AA-3FCF-71F8-91B4-6862FA7E30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6" creationId="{FF0A0A29-1BE3-F375-9B94-557098F55E0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7" creationId="{4C41B331-BB97-D620-4E07-67176DCC2DA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8" creationId="{0FA4B401-FC3C-14A1-FFA7-F3C4D6BDA95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9" creationId="{3DFE5653-6498-5845-5345-1CF483F54C9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0" creationId="{2E8AABEC-E08C-9EE3-EA55-280FFBC73CE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1" creationId="{5DF25AE2-6CFD-F172-D4CD-5D2B219393A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2" creationId="{374616D6-3A4B-41EC-E927-D25B694E8B5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3" creationId="{0FDA15EF-F0DE-5676-8819-5B2C496D470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5" creationId="{91E48BCC-0E85-8054-AFC8-9E6B1732141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6" creationId="{D500B2C8-C7D3-AD76-6CEC-8AFB748D4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7" creationId="{41F6759C-8834-1E53-514C-EDD578FF5B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8" creationId="{0E13497F-F831-0724-583A-AE23484049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9" creationId="{A65BE1CB-FC00-C095-54B9-DBBBAC961D3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0" creationId="{46A4EB91-E1FF-10DA-695B-D2F6C253AF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1" creationId="{413FA06D-6FFC-8E21-F361-66B4D22BDD0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2" creationId="{5CE42964-5E93-40EA-1B2D-077B33C037D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3" creationId="{3C4DAAEF-4F18-45D7-7BCD-903E45FB5C6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5" creationId="{F6218A9C-9C7A-DE5D-3705-DA63029518E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6" creationId="{4A5625CE-76D1-EA26-C1E1-7802FDB2451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7" creationId="{F9903BA4-6B61-E909-CD90-9428CC848AF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8" creationId="{CBC2ADE9-65C9-470F-E394-868F73F979C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9" creationId="{4686B333-41A5-96D6-2422-34154ADD1C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0" creationId="{589CE142-E754-D4FD-0B0C-4DE5C71126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1" creationId="{F5BB11E9-E5F5-C1AF-52AA-0A1549FD86F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2" creationId="{6721A63E-D202-9E31-703B-DD26B0AE3FD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3" creationId="{316EDD8A-B885-027C-22E5-222271F1099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5" creationId="{13AB8EAC-9FAD-0723-D62A-6D5054162B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6" creationId="{A93F854C-03EE-7A19-4DD4-317E80CBA50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7" creationId="{2BA2723A-28A5-9DF4-C1F2-257BBD0EF7D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8" creationId="{D28E4D93-B299-2F1B-05ED-5483116679D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9" creationId="{50E690AB-F669-43ED-6C33-F3289F3D7D7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0" creationId="{3BA53550-78C5-B383-76FB-11EF72639E8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1" creationId="{5E51E4C2-B942-8059-0EF5-8AB5E88B94B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2" creationId="{A6055B52-D165-0CE1-1D12-F1CDB5E622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3" creationId="{87BE9E1D-728B-3A6B-4185-461613AEC6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5" creationId="{B9E9E04E-EB47-FF53-0DA0-B97E2A703CE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6" creationId="{478FD0EE-EF8F-9E23-0711-5F4FA82F52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7" creationId="{79C24BF2-07FC-8E56-7D09-20FA6BB663E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8" creationId="{DA122951-A98A-FB6C-BC11-5462C9CE9F5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9" creationId="{C76E019A-A7C4-871C-DA45-C555004B4E3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0" creationId="{034652F6-B5C2-45A5-1B51-DD06EB36C1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1" creationId="{6B758E2A-C85D-1275-3A51-2188E2CED26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2" creationId="{22D35251-AC26-DFCA-BDC6-38E2FAFCE5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3" creationId="{BD9E7C8F-F541-1419-200B-BA881544264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5" creationId="{283856B3-2FAC-6F42-4672-0109FDD613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6" creationId="{165F4219-8F2E-FF81-DBB8-0AD32946168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7" creationId="{D1CC3D59-6050-0B42-5434-384A3582C99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8" creationId="{12070544-C4BD-46F9-FFE0-E00C5A5FB33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9" creationId="{F67704C7-8324-507C-B82B-40724C39D42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0" creationId="{E1A87B7F-793F-1798-25C8-DDD84E2A97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1" creationId="{4D3DB860-75F2-D396-137D-A55A5ADE62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2" creationId="{4BDAFE3F-9026-0B6A-37D6-CEBB9EDEE8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3" creationId="{44A988DA-8D68-4179-8750-EEF05D0BFB2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5" creationId="{6E5A9D34-B062-BABF-1D9A-77E1F69698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6" creationId="{0C28191C-F6B8-4E85-660D-685351FDB9E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7" creationId="{FBF4F473-DF5C-7677-E422-AFD48B06D0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8" creationId="{F7FCE0D5-E295-F05D-519E-28AE29BDB3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9" creationId="{920E8FCC-AF8F-9CFE-B8F5-108D8A5499A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0" creationId="{4C445576-98B0-4735-0E42-9CAF102D3D9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1" creationId="{42D177DF-5211-9206-EBD1-C197C47D6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2" creationId="{2A8D6595-22D4-B38A-D41D-5049867CE40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3" creationId="{BC9D1FB3-DA3A-B9E2-90B4-9765DD3BE6B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5" creationId="{45CC3627-B366-3F7B-F31B-8EC2F4A32D9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6" creationId="{EA746B46-1E8C-3A3A-89C0-575243DE952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7" creationId="{B806B12D-6921-66D4-CF6C-991F46035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8" creationId="{9BC6FCFD-380B-4077-EF36-5460730563C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9" creationId="{6A590B98-A768-D543-E6FC-CFDE8C3BAF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0" creationId="{D650B2AF-F6D7-3189-EC25-A0A0366AF2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1" creationId="{18E02AAE-4A9F-17CB-8700-B1B11C79251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2" creationId="{1CE8ED8C-AF19-91E2-3618-0549B59E44B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3" creationId="{A5810C2B-A588-EC91-F37D-2625DB44C70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5" creationId="{03A9B423-AA38-A59F-1446-5A560EBD61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6" creationId="{182FB458-69E7-EC1E-6F23-BE1065B9347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7" creationId="{A58D5C0D-3AE9-391A-BEFE-252082169E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8" creationId="{69F4244B-1734-2BF9-35BE-EBA603B5562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9" creationId="{53AB44E7-2552-BBF1-4AEB-4FFE365E789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0" creationId="{483AB691-0D36-DE40-A2C2-D5B1ABADB11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1" creationId="{4F16A5AD-40ED-9C78-0A38-E7549BA03C6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2" creationId="{02C76C2A-F3C3-7F3A-EB68-1C5A0163D4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3" creationId="{39CCBE43-BE19-818D-AEC0-1397E463FC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5" creationId="{D7356110-D4BE-01F6-D8F7-52A6D436C66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6" creationId="{AF1A5364-AEC9-87DA-AF3E-31ADC9B62AF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7" creationId="{FD59947D-4949-4437-3D3B-F98308087E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8" creationId="{DE280963-79B0-84F6-0B78-910FC63081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9" creationId="{0BAE1EA4-2819-971C-ADD3-D2ABF311791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0" creationId="{FD0FF2A3-5987-7D8F-FA9E-7D8FF37A90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1" creationId="{8E38C743-83CE-1998-28FE-EA6393B7A1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2" creationId="{115BCFE6-D837-020B-E279-115F4E239C1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3" creationId="{1F4B9066-CAFB-AA78-E5CE-F75877CBF1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5" creationId="{0EAD95E7-5843-DA45-F210-5EE84620594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6" creationId="{9C4DA0CB-D237-C9AF-5E69-72DE8402C24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7" creationId="{41B6A50E-9621-8B9D-B588-619C20D3D8C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8" creationId="{F16A0068-B71F-19EE-CBBC-13CE581987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9" creationId="{D9E59D55-89AC-8F1F-8886-932612F1FC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0" creationId="{7BB558EA-7549-BCEC-B8B5-F2B3C886C6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1" creationId="{B002FBE5-A8EA-A553-6C47-43D423FF86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2" creationId="{9DCFC9D7-316B-ACC7-ABBD-FFBE5F0495C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3" creationId="{0CB8340B-65B3-B1A5-03C7-F78FC3FDC1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5" creationId="{F7B61931-F6EB-04D1-E623-B8F16F86484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6" creationId="{D8D3E6AF-C385-0985-615E-012B6440F2D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7" creationId="{48C886B0-8784-38F0-E30C-254D22317F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8" creationId="{EF3725FB-A979-B18B-9484-67FB796E67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9" creationId="{4802AE59-0F5B-FF5E-CAFD-7D6A1906F66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0" creationId="{CA345BA7-6D28-521D-5826-D417EC3184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1" creationId="{B515682E-10F9-B80B-8221-184A30963D1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2" creationId="{80DB68C6-F3B7-DFDF-7A84-B0DE3133DEC3}"/>
          </ac:spMkLst>
        </pc:spChg>
        <pc:spChg chg="add mod">
          <ac:chgData name="Cathrine Duedahl-Olesen" userId="0f4ad920445e6980" providerId="LiveId" clId="{9BB04C64-65BF-4D03-BC82-A3C9E3A20544}" dt="2023-02-08T14:10:31.002" v="4433" actId="14100"/>
          <ac:spMkLst>
            <pc:docMk/>
            <pc:sldMk cId="2053420865" sldId="277"/>
            <ac:spMk id="233" creationId="{A60D894D-63ED-9462-B66D-5D910FD5F71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5" creationId="{74C06332-C0AD-2915-9E55-271A503E038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6" creationId="{49A34882-E11E-33B1-61F3-92FCCEC94DE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7" creationId="{BB5A59FD-0D27-A47B-76ED-C5E04963991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8" creationId="{BB2C9A87-A357-6EC9-B17B-071B146A4A3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9" creationId="{E5464F55-2D45-3E82-DD4D-F2ADFFA24ABD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0" creationId="{E1EFE85D-1D0B-D434-BCC2-8378BB4AC94C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1" creationId="{A0601273-D6CE-14FD-78A4-E75F1C23976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2" creationId="{E4DCAA35-E55F-4327-A7C6-1B7BEA6778DE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3" creationId="{6175F83B-F9A4-3554-6D1B-5A6A9480AA61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4" creationId="{D2E73664-FE7E-120E-E104-B6631B09F653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5" creationId="{F0B65ACC-04CA-72C5-4C87-158437FBDAFA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6" creationId="{2C41873D-727B-8306-F4FD-4554765179A8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7" creationId="{7F1BCB63-5C68-2B03-A040-9306AEAC5229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8" creationId="{7CD63737-52B5-3592-2198-65A22DF168C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9" creationId="{1F62ED59-33E4-42B9-E395-F4F3DA0EE77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1" creationId="{C70FE999-F7A2-226D-A720-366343A6BB5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2" creationId="{F959CD9E-7CBB-50B2-8E35-9ECF6ADB32F6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3" creationId="{B767109A-A39D-602A-A04F-F5F5C9E83B02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4" creationId="{5F7202BC-36B8-DC17-0BBC-2EA0CA42F8F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5" creationId="{904BA97E-EC02-3E57-2D98-4B2BF6817E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6" creationId="{93C1A5AF-4406-F96E-C68B-EAB6B2BF3C3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7" creationId="{BCC462AB-825E-719C-8C36-BB3182D84448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8" creationId="{2DAF0C07-4A52-7AE1-719E-3A9B15885E2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9" creationId="{5E0646B5-7BB9-F4CB-DDD1-2DD51CCBA59F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0" creationId="{3956517A-E9AD-1D89-65F6-172B3D9E43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1" creationId="{5F8E3509-285C-A9EC-4DB9-E4CC16216F17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2" creationId="{09489F6C-1072-96BB-8955-7FD01E955AE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3" creationId="{D832734D-1367-16B7-A76E-A09F230A03E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4" creationId="{93D353AE-F7D6-AF15-7C98-6DDCF6340BB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5" creationId="{2D702E2C-7C65-B9C6-7F08-EB8268E1DC17}"/>
          </ac:spMkLst>
        </pc:spChg>
        <pc:grpChg chg="add mod">
          <ac:chgData name="Cathrine Duedahl-Olesen" userId="0f4ad920445e6980" providerId="LiveId" clId="{9BB04C64-65BF-4D03-BC82-A3C9E3A20544}" dt="2023-02-08T13:50:51.077" v="4168" actId="1076"/>
          <ac:grpSpMkLst>
            <pc:docMk/>
            <pc:sldMk cId="2053420865" sldId="277"/>
            <ac:grpSpMk id="51" creationId="{DEB8FA09-C641-2C4A-3109-040BE37E57D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2" creationId="{665A41D7-58D5-1227-E1AF-63A2996B6FD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3" creationId="{ACA506D8-DDFD-8979-2EEC-A2F7FC9CB637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4" creationId="{ABDD921C-D100-1FBB-847D-2B4278C5B4B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5" creationId="{9CC93F07-6AA6-D501-D4E4-223BB229B1F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6" creationId="{44A94797-897A-5C94-E6D0-AE5C849CED1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7" creationId="{915DD4C8-9ABB-6A2E-D254-1D21F6B14C3B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8" creationId="{BF81391E-3395-D657-C893-FAB70D61C3E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9" creationId="{89E8ED59-CE74-3281-2D64-F2018B9421E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0" creationId="{675815FC-95FF-81B0-D41A-6F110124455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1" creationId="{D36B2CAC-3441-2E5D-6A1D-3A46ECCEE97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2" creationId="{77297F28-0019-75B4-95E3-87D3A56AC52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3" creationId="{C2545306-A6B5-BD7F-F55A-6B5E79DFABF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4" creationId="{FE6E62FD-AD4B-5402-CE1D-E21AC25FCCA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5" creationId="{F61E3147-E67D-31B7-9171-0DF69AF6670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6" creationId="{86A872CA-1FAB-6168-4FBA-DB4D448B008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7" creationId="{F38BF7CA-C655-6DEB-EFAC-497CC6F6142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8" creationId="{44A71C3E-A47D-D568-A063-448A5BD0B1C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70" creationId="{03568390-E46E-85C5-EE1F-3596485C417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80" creationId="{71EDC949-4715-DA2B-0746-218A8F190E7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0" creationId="{06B31FA9-2503-4AB8-FD6A-C073D166ADB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9" creationId="{5BABA192-5C64-074B-3101-E88C7BE8A8A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04" creationId="{6E412EF0-7813-9DAF-CC4E-C6B9C8502C5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14" creationId="{D290D953-0925-1933-82B1-DBA739434EE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24" creationId="{4A30229E-D274-50BD-BC8A-29D906360FF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34" creationId="{B3176F0F-656C-F25E-9816-C21F4CDBB87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44" creationId="{E24AD67F-0BD7-BBD9-73F6-4B759AAE2D1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54" creationId="{6458D212-664D-2752-540E-93D57EE163C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64" creationId="{8EAA859F-22CE-7515-73D6-511235D1C25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74" creationId="{4D61BDED-94AE-EA60-28A8-2BD81DD7366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84" creationId="{341F5890-41EA-050A-E26F-B17CDD32736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94" creationId="{6A7CD4F8-B6C9-D466-AA9E-E79D4D05886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04" creationId="{56388A73-A3DF-80AC-8E8C-B009934AAD2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14" creationId="{7F882435-94D6-A3B1-3BDF-2741244D2CE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24" creationId="{F35A3E15-F912-4D22-8437-A1782D1B3D8D}"/>
          </ac:grpSpMkLst>
        </pc:grpChg>
        <pc:grpChg chg="add del mod">
          <ac:chgData name="Cathrine Duedahl-Olesen" userId="0f4ad920445e6980" providerId="LiveId" clId="{9BB04C64-65BF-4D03-BC82-A3C9E3A20544}" dt="2023-02-08T14:11:25.007" v="4436" actId="478"/>
          <ac:grpSpMkLst>
            <pc:docMk/>
            <pc:sldMk cId="2053420865" sldId="277"/>
            <ac:grpSpMk id="234" creationId="{35F72046-51C0-9182-9067-31775A7B9A2C}"/>
          </ac:grpSpMkLst>
        </pc:grpChg>
        <pc:grpChg chg="add mod">
          <ac:chgData name="Cathrine Duedahl-Olesen" userId="0f4ad920445e6980" providerId="LiveId" clId="{9BB04C64-65BF-4D03-BC82-A3C9E3A20544}" dt="2023-02-08T14:11:52.513" v="4445" actId="1076"/>
          <ac:grpSpMkLst>
            <pc:docMk/>
            <pc:sldMk cId="2053420865" sldId="277"/>
            <ac:grpSpMk id="250" creationId="{D1F22945-662E-5BA1-2681-8E872B066DDC}"/>
          </ac:grpSpMkLst>
        </pc:grpChg>
        <pc:cxnChg chg="add mod">
          <ac:chgData name="Cathrine Duedahl-Olesen" userId="0f4ad920445e6980" providerId="LiveId" clId="{9BB04C64-65BF-4D03-BC82-A3C9E3A20544}" dt="2023-02-08T13:45:50.191" v="4085" actId="1076"/>
          <ac:cxnSpMkLst>
            <pc:docMk/>
            <pc:sldMk cId="2053420865" sldId="277"/>
            <ac:cxnSpMk id="4" creationId="{73E0D612-EC88-BD46-CC31-80192F00B1ED}"/>
          </ac:cxnSpMkLst>
        </pc:cxnChg>
        <pc:cxnChg chg="add mod">
          <ac:chgData name="Cathrine Duedahl-Olesen" userId="0f4ad920445e6980" providerId="LiveId" clId="{9BB04C64-65BF-4D03-BC82-A3C9E3A20544}" dt="2023-02-08T13:46:02.752" v="4090" actId="1076"/>
          <ac:cxnSpMkLst>
            <pc:docMk/>
            <pc:sldMk cId="2053420865" sldId="277"/>
            <ac:cxnSpMk id="7" creationId="{06522268-D751-5DEE-F4AA-3BA7D37938E1}"/>
          </ac:cxnSpMkLst>
        </pc:cxnChg>
        <pc:cxnChg chg="add mod">
          <ac:chgData name="Cathrine Duedahl-Olesen" userId="0f4ad920445e6980" providerId="LiveId" clId="{9BB04C64-65BF-4D03-BC82-A3C9E3A20544}" dt="2023-02-08T13:46:22.230" v="4096" actId="1076"/>
          <ac:cxnSpMkLst>
            <pc:docMk/>
            <pc:sldMk cId="2053420865" sldId="277"/>
            <ac:cxnSpMk id="8" creationId="{2C67A7D0-42B4-399B-9E95-0C30BE45A0CD}"/>
          </ac:cxnSpMkLst>
        </pc:cxnChg>
        <pc:cxnChg chg="add mod">
          <ac:chgData name="Cathrine Duedahl-Olesen" userId="0f4ad920445e6980" providerId="LiveId" clId="{9BB04C64-65BF-4D03-BC82-A3C9E3A20544}" dt="2023-02-08T13:46:27.846" v="4097" actId="1076"/>
          <ac:cxnSpMkLst>
            <pc:docMk/>
            <pc:sldMk cId="2053420865" sldId="277"/>
            <ac:cxnSpMk id="9" creationId="{70AED2A7-EC5E-3A9F-8030-E83D3FCE28A7}"/>
          </ac:cxnSpMkLst>
        </pc:cxnChg>
        <pc:cxnChg chg="add del mod">
          <ac:chgData name="Cathrine Duedahl-Olesen" userId="0f4ad920445e6980" providerId="LiveId" clId="{9BB04C64-65BF-4D03-BC82-A3C9E3A20544}" dt="2023-02-08T13:47:28.474" v="4132" actId="478"/>
          <ac:cxnSpMkLst>
            <pc:docMk/>
            <pc:sldMk cId="2053420865" sldId="277"/>
            <ac:cxnSpMk id="10" creationId="{2912E9E9-B75A-3C20-B925-378A2719E1FF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1" creationId="{98E9B67E-7DB7-B028-993A-67B292348162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2" creationId="{F9A54B9F-F3D3-32F4-ED79-B0483931343B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3" creationId="{43C9FE22-A9D0-4EB5-4D05-33A97FD6A753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4" creationId="{D74C05D3-EF39-C6BE-6B47-086B0FC80444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5" creationId="{F9209409-3CC0-5203-462F-E2120AA12AA2}"/>
          </ac:cxnSpMkLst>
        </pc:cxnChg>
        <pc:cxnChg chg="add del mod">
          <ac:chgData name="Cathrine Duedahl-Olesen" userId="0f4ad920445e6980" providerId="LiveId" clId="{9BB04C64-65BF-4D03-BC82-A3C9E3A20544}" dt="2023-02-08T13:48:14.421" v="4137" actId="478"/>
          <ac:cxnSpMkLst>
            <pc:docMk/>
            <pc:sldMk cId="2053420865" sldId="277"/>
            <ac:cxnSpMk id="16" creationId="{5314B1AF-EF5D-D285-BAF0-B57B50F2912D}"/>
          </ac:cxnSpMkLst>
        </pc:cxnChg>
        <pc:cxnChg chg="add del mod">
          <ac:chgData name="Cathrine Duedahl-Olesen" userId="0f4ad920445e6980" providerId="LiveId" clId="{9BB04C64-65BF-4D03-BC82-A3C9E3A20544}" dt="2023-02-08T13:48:16.530" v="4138" actId="478"/>
          <ac:cxnSpMkLst>
            <pc:docMk/>
            <pc:sldMk cId="2053420865" sldId="277"/>
            <ac:cxnSpMk id="17" creationId="{98D3954B-C588-A2BA-4502-2E960B0A582D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8" creationId="{B946AE93-8B20-1BD2-F80D-F0D967649E06}"/>
          </ac:cxnSpMkLst>
        </pc:cxnChg>
        <pc:cxnChg chg="add mod">
          <ac:chgData name="Cathrine Duedahl-Olesen" userId="0f4ad920445e6980" providerId="LiveId" clId="{9BB04C64-65BF-4D03-BC82-A3C9E3A20544}" dt="2023-02-08T13:48:46.089" v="4142" actId="14100"/>
          <ac:cxnSpMkLst>
            <pc:docMk/>
            <pc:sldMk cId="2053420865" sldId="277"/>
            <ac:cxnSpMk id="19" creationId="{1E7A91D7-A369-A6F8-2B1A-B148DBD21861}"/>
          </ac:cxnSpMkLst>
        </pc:cxnChg>
        <pc:cxnChg chg="add mod">
          <ac:chgData name="Cathrine Duedahl-Olesen" userId="0f4ad920445e6980" providerId="LiveId" clId="{9BB04C64-65BF-4D03-BC82-A3C9E3A20544}" dt="2023-02-08T13:48:53.798" v="4144" actId="1076"/>
          <ac:cxnSpMkLst>
            <pc:docMk/>
            <pc:sldMk cId="2053420865" sldId="277"/>
            <ac:cxnSpMk id="22" creationId="{76939722-FCA3-23E2-D930-9F85CAF3D0C9}"/>
          </ac:cxnSpMkLst>
        </pc:cxnChg>
        <pc:cxnChg chg="add mod">
          <ac:chgData name="Cathrine Duedahl-Olesen" userId="0f4ad920445e6980" providerId="LiveId" clId="{9BB04C64-65BF-4D03-BC82-A3C9E3A20544}" dt="2023-02-08T13:48:59.832" v="4146" actId="1076"/>
          <ac:cxnSpMkLst>
            <pc:docMk/>
            <pc:sldMk cId="2053420865" sldId="277"/>
            <ac:cxnSpMk id="23" creationId="{5657AE89-CD7C-4737-B519-CC486AAE74FC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4" creationId="{41DC2C0F-4EF8-12F0-E0E7-BB7CABC04453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5" creationId="{B569483F-C55B-23FA-1DCA-4211BE1EDADF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6" creationId="{3CBDA078-F379-5046-E6D1-385B86B843AC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7" creationId="{D360CDB3-99F2-F904-2577-9018C7089D77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8" creationId="{831F0B0D-4F0D-A6AB-D923-0B6DD874421B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9" creationId="{45D1D885-1FD0-6D1E-3ECD-43485F5CB92B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0" creationId="{ECDA66B5-84A8-86C4-3498-4A04183A38C9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1" creationId="{613EBB33-9583-DFE7-2866-A2303D232548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2" creationId="{C6C86049-0FA2-B4B2-BB1B-93086F9ECDD5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3" creationId="{764322DC-C0AE-9ED7-F24A-3BC0428D4701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4" creationId="{F7B3644B-E7B6-B12E-48EE-081C6DDA6642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5" creationId="{879160C7-B7F2-BF40-F169-C8FF86FA5E7C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6" creationId="{F0644790-3E5C-797A-6C7F-BAB9CA271409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7" creationId="{F1FF3BE5-3551-4FAE-36F0-643440948BE8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8" creationId="{0CBE382C-9F42-7622-613D-F8666F77505E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39" creationId="{74FDA78D-3CB2-2BDA-770A-1A9DD27E296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0" creationId="{11F08369-0627-4846-003C-F6507E0B267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1" creationId="{B486AFD0-40B3-3A0B-CBA5-8018DEE6826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2" creationId="{65B6AEBC-9147-63E5-CD90-BFD804E38BD6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3" creationId="{2C10BE0A-FF74-D586-B768-FDC42F58FFC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4" creationId="{F14AB8BC-129C-BD00-A33D-9C6D7F040133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5" creationId="{7DAFC92D-4E36-CF31-E352-0B35C9366B38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6" creationId="{1429CBBE-8315-A9E3-7E82-9EB8824B585D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7" creationId="{2D9830AE-A8FB-ED9F-67C1-54956C6E4EDB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8" creationId="{8F90F88E-5755-51D0-A6EC-175C17E7B2D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9" creationId="{75FBE236-2632-CFA3-CE43-6D0E8267CEF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50" creationId="{E2D47A85-2FCE-39F1-F5BB-D989B9162781}"/>
          </ac:cxnSpMkLst>
        </pc:cxnChg>
      </pc:sldChg>
      <pc:sldChg chg="addSp delSp modSp new mod">
        <pc:chgData name="Cathrine Duedahl-Olesen" userId="0f4ad920445e6980" providerId="LiveId" clId="{9BB04C64-65BF-4D03-BC82-A3C9E3A20544}" dt="2023-02-08T14:11:17.711" v="4435"/>
        <pc:sldMkLst>
          <pc:docMk/>
          <pc:sldMk cId="3216176482" sldId="278"/>
        </pc:sldMkLst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2" creationId="{BCDA2B73-95D9-DAD7-BF2A-6CBC22998A0D}"/>
          </ac:spMkLst>
        </pc:spChg>
        <pc:spChg chg="add del mod">
          <ac:chgData name="Cathrine Duedahl-Olesen" userId="0f4ad920445e6980" providerId="LiveId" clId="{9BB04C64-65BF-4D03-BC82-A3C9E3A20544}" dt="2023-02-08T13:56:31.418" v="4212" actId="478"/>
          <ac:spMkLst>
            <pc:docMk/>
            <pc:sldMk cId="3216176482" sldId="278"/>
            <ac:spMk id="3" creationId="{5CCF48C0-7305-A0FD-E57D-B8D54BC9C51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4" creationId="{FE233473-03EB-95CD-5252-0C3343DBA48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5" creationId="{09F3FE74-660D-B575-63CA-F517F90498D0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6" creationId="{67C42EF8-BFB0-ACBA-1A7D-952D4E5DA7E6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7" creationId="{6D3ADEFB-A828-D91C-91DF-D20D4F679885}"/>
          </ac:spMkLst>
        </pc:spChg>
        <pc:spChg chg="add del mo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8" creationId="{365C77A0-C710-C1FC-258B-A0A136F80727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9" creationId="{FF142BEB-7B9B-0121-397D-0ED425DBBF64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10" creationId="{5CC2EA13-4C55-C462-EFB7-F489AA8AB9D2}"/>
          </ac:spMkLst>
        </pc:spChg>
        <pc:spChg chg="del mod or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11" creationId="{D3AC14DE-CD42-22C8-202F-2295DC3F8C83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2" creationId="{F6250BFE-ECEE-4572-B619-7F301D659535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3" creationId="{F60AEB1B-4788-ADA1-4575-0586E96C3094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4" creationId="{A44CDEC8-D94B-6450-5772-67869F543FDF}"/>
          </ac:spMkLst>
        </pc:spChg>
        <pc:spChg chg="add del">
          <ac:chgData name="Cathrine Duedahl-Olesen" userId="0f4ad920445e6980" providerId="LiveId" clId="{9BB04C64-65BF-4D03-BC82-A3C9E3A20544}" dt="2023-02-08T14:02:22.432" v="4288" actId="478"/>
          <ac:spMkLst>
            <pc:docMk/>
            <pc:sldMk cId="3216176482" sldId="278"/>
            <ac:spMk id="15" creationId="{D8F3B603-4AAB-FCEC-9238-8A92AE5BA011}"/>
          </ac:spMkLst>
        </pc:spChg>
        <pc:spChg chg="add del mod">
          <ac:chgData name="Cathrine Duedahl-Olesen" userId="0f4ad920445e6980" providerId="LiveId" clId="{9BB04C64-65BF-4D03-BC82-A3C9E3A20544}" dt="2023-02-08T14:02:45.686" v="4292" actId="478"/>
          <ac:spMkLst>
            <pc:docMk/>
            <pc:sldMk cId="3216176482" sldId="278"/>
            <ac:spMk id="16" creationId="{D763DBED-3565-DA8E-BCD6-0304862C3A71}"/>
          </ac:spMkLst>
        </pc:spChg>
        <pc:spChg chg="add del mod ord">
          <ac:chgData name="Cathrine Duedahl-Olesen" userId="0f4ad920445e6980" providerId="LiveId" clId="{9BB04C64-65BF-4D03-BC82-A3C9E3A20544}" dt="2023-02-08T14:03:37.764" v="4299" actId="478"/>
          <ac:spMkLst>
            <pc:docMk/>
            <pc:sldMk cId="3216176482" sldId="278"/>
            <ac:spMk id="17" creationId="{202947FC-61C1-CC6F-141C-8D327C9D48D2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8" creationId="{3E731D18-1E8E-FBE9-CEAA-AA896A645B57}"/>
          </ac:spMkLst>
        </pc:spChg>
        <pc:spChg chg="add del mod">
          <ac:chgData name="Cathrine Duedahl-Olesen" userId="0f4ad920445e6980" providerId="LiveId" clId="{9BB04C64-65BF-4D03-BC82-A3C9E3A20544}" dt="2023-02-08T14:04:18.062" v="4312" actId="478"/>
          <ac:spMkLst>
            <pc:docMk/>
            <pc:sldMk cId="3216176482" sldId="278"/>
            <ac:spMk id="19" creationId="{4C7300C3-D14D-B3E5-DBC6-57795C2DC472}"/>
          </ac:spMkLst>
        </pc:spChg>
        <pc:spChg chg="add del mod">
          <ac:chgData name="Cathrine Duedahl-Olesen" userId="0f4ad920445e6980" providerId="LiveId" clId="{9BB04C64-65BF-4D03-BC82-A3C9E3A20544}" dt="2023-02-08T14:05:22.971" v="4325" actId="478"/>
          <ac:spMkLst>
            <pc:docMk/>
            <pc:sldMk cId="3216176482" sldId="278"/>
            <ac:spMk id="20" creationId="{7CBC9A2E-0169-D2AD-23FF-CB05068F58BF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1" creationId="{612CDA68-2836-C5CC-977D-731862F6845D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2" creationId="{5EF18B8B-FCF9-0023-1F58-DB0163DFB785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3" creationId="{8A0BE68B-7DBC-7C9F-7939-12929F33D984}"/>
          </ac:spMkLst>
        </pc:spChg>
        <pc:spChg chg="add del mod">
          <ac:chgData name="Cathrine Duedahl-Olesen" userId="0f4ad920445e6980" providerId="LiveId" clId="{9BB04C64-65BF-4D03-BC82-A3C9E3A20544}" dt="2023-02-08T14:07:46.529" v="4391" actId="478"/>
          <ac:spMkLst>
            <pc:docMk/>
            <pc:sldMk cId="3216176482" sldId="278"/>
            <ac:spMk id="24" creationId="{28D4750C-3011-E9E1-4FB4-0600DEDD70C7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5" creationId="{013E25D3-B5DB-DC56-15BF-7A95983C8448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6" creationId="{5C6F39A8-6C53-9D51-06EA-3ED71E3BBD1C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7" creationId="{B2E5E87C-E37F-A054-77D2-853C297BB99E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8" creationId="{15ACF359-F02E-3EC2-70B5-BE566F288B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9" creationId="{2AA42D45-D2E5-A9B7-E0AF-BEFDDA997F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0" creationId="{3B85046C-5D1B-3318-9769-534BF24B1344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1" creationId="{37788960-AD1A-81A1-ADEA-FB4187F0066F}"/>
          </ac:spMkLst>
        </pc:spChg>
        <pc:grpChg chg="add mod">
          <ac:chgData name="Cathrine Duedahl-Olesen" userId="0f4ad920445e6980" providerId="LiveId" clId="{9BB04C64-65BF-4D03-BC82-A3C9E3A20544}" dt="2023-02-08T14:11:17.711" v="4435"/>
          <ac:grpSpMkLst>
            <pc:docMk/>
            <pc:sldMk cId="3216176482" sldId="278"/>
            <ac:grpSpMk id="32" creationId="{BCBF5158-1970-B10F-959D-CD4878F9A8ED}"/>
          </ac:grpSpMkLst>
        </pc:grpChg>
      </pc:sldChg>
      <pc:sldMasterChg chg="setBg modSldLayout">
        <pc:chgData name="Cathrine Duedahl-Olesen" userId="0f4ad920445e6980" providerId="LiveId" clId="{9BB04C64-65BF-4D03-BC82-A3C9E3A20544}" dt="2023-02-08T13:34:34.591" v="3989"/>
        <pc:sldMasterMkLst>
          <pc:docMk/>
          <pc:sldMasterMk cId="3726939790" sldId="2147483672"/>
        </pc:sldMasterMkLst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906862084" sldId="2147483673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484279836" sldId="2147483674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058971174" sldId="2147483675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185421285" sldId="2147483676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585163921" sldId="2147483677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783493116" sldId="2147483678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236492768" sldId="2147483679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31251795" sldId="2147483680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20993778" sldId="2147483681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480944863" sldId="2147483682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554221059" sldId="214748368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0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0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AFC1A7-4DFD-E99A-2CD7-E046CA1D3EAB}"/>
              </a:ext>
            </a:extLst>
          </p:cNvPr>
          <p:cNvGrpSpPr/>
          <p:nvPr/>
        </p:nvGrpSpPr>
        <p:grpSpPr>
          <a:xfrm>
            <a:off x="3654724" y="2050137"/>
            <a:ext cx="3224205" cy="1712357"/>
            <a:chOff x="3654724" y="2050137"/>
            <a:chExt cx="3224205" cy="17123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C359-BFBC-B7BE-A9FD-7383B173927E}"/>
                </a:ext>
              </a:extLst>
            </p:cNvPr>
            <p:cNvSpPr/>
            <p:nvPr/>
          </p:nvSpPr>
          <p:spPr>
            <a:xfrm>
              <a:off x="5847794" y="2366312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9ED79-BF65-C789-27AB-D5A33FD51220}"/>
                </a:ext>
              </a:extLst>
            </p:cNvPr>
            <p:cNvSpPr/>
            <p:nvPr/>
          </p:nvSpPr>
          <p:spPr>
            <a:xfrm>
              <a:off x="6662929" y="2412494"/>
              <a:ext cx="216000" cy="1080000"/>
            </a:xfrm>
            <a:prstGeom prst="rect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780D39-5E7B-B1C1-1E03-284B18E0EF39}"/>
                </a:ext>
              </a:extLst>
            </p:cNvPr>
            <p:cNvSpPr/>
            <p:nvPr/>
          </p:nvSpPr>
          <p:spPr>
            <a:xfrm flipV="1">
              <a:off x="4135900" y="2366316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B657A43-BB10-68E8-17A3-DCFCD43B9DD5}"/>
                </a:ext>
              </a:extLst>
            </p:cNvPr>
            <p:cNvSpPr/>
            <p:nvPr/>
          </p:nvSpPr>
          <p:spPr>
            <a:xfrm>
              <a:off x="4135900" y="2906315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309DF3-9AC0-76D9-608E-2420F72C0F8F}"/>
                </a:ext>
              </a:extLst>
            </p:cNvPr>
            <p:cNvSpPr/>
            <p:nvPr/>
          </p:nvSpPr>
          <p:spPr>
            <a:xfrm rot="5400000">
              <a:off x="3852724" y="1960137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03C885-1A27-6422-176C-ED70832CE623}"/>
                </a:ext>
              </a:extLst>
            </p:cNvPr>
            <p:cNvSpPr/>
            <p:nvPr/>
          </p:nvSpPr>
          <p:spPr>
            <a:xfrm rot="5400000">
              <a:off x="5631794" y="1960137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1DBCF7-C98D-6B9B-BE11-118E17CA7613}"/>
                </a:ext>
              </a:extLst>
            </p:cNvPr>
            <p:cNvSpPr/>
            <p:nvPr/>
          </p:nvSpPr>
          <p:spPr>
            <a:xfrm rot="5400000">
              <a:off x="3852724" y="3132494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F4D942-05E2-7438-2B0A-572328AA7372}"/>
                </a:ext>
              </a:extLst>
            </p:cNvPr>
            <p:cNvSpPr/>
            <p:nvPr/>
          </p:nvSpPr>
          <p:spPr>
            <a:xfrm rot="5400000">
              <a:off x="5631794" y="3132494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304CC-1BA4-233D-C8D9-DBCFB8065EDC}"/>
                </a:ext>
              </a:extLst>
            </p:cNvPr>
            <p:cNvSpPr/>
            <p:nvPr/>
          </p:nvSpPr>
          <p:spPr>
            <a:xfrm>
              <a:off x="3654724" y="2366316"/>
              <a:ext cx="468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CAACD1-3263-8E23-E317-A5F304CD2F78}"/>
                </a:ext>
              </a:extLst>
            </p:cNvPr>
            <p:cNvSpPr/>
            <p:nvPr/>
          </p:nvSpPr>
          <p:spPr>
            <a:xfrm rot="5400000">
              <a:off x="4957882" y="1558775"/>
              <a:ext cx="1080003" cy="2695078"/>
            </a:xfrm>
            <a:custGeom>
              <a:avLst/>
              <a:gdLst>
                <a:gd name="connsiteX0" fmla="*/ 0 w 1080003"/>
                <a:gd name="connsiteY0" fmla="*/ 1615079 h 2695078"/>
                <a:gd name="connsiteX1" fmla="*/ 0 w 1080003"/>
                <a:gd name="connsiteY1" fmla="*/ 1465080 h 2695078"/>
                <a:gd name="connsiteX2" fmla="*/ 30001 w 1080003"/>
                <a:gd name="connsiteY2" fmla="*/ 1435079 h 2695078"/>
                <a:gd name="connsiteX3" fmla="*/ 270924 w 1080003"/>
                <a:gd name="connsiteY3" fmla="*/ 1435079 h 2695078"/>
                <a:gd name="connsiteX4" fmla="*/ 540001 w 1080003"/>
                <a:gd name="connsiteY4" fmla="*/ 0 h 2695078"/>
                <a:gd name="connsiteX5" fmla="*/ 809078 w 1080003"/>
                <a:gd name="connsiteY5" fmla="*/ 1435079 h 2695078"/>
                <a:gd name="connsiteX6" fmla="*/ 1050002 w 1080003"/>
                <a:gd name="connsiteY6" fmla="*/ 1435079 h 2695078"/>
                <a:gd name="connsiteX7" fmla="*/ 1080003 w 1080003"/>
                <a:gd name="connsiteY7" fmla="*/ 1465080 h 2695078"/>
                <a:gd name="connsiteX8" fmla="*/ 1080003 w 1080003"/>
                <a:gd name="connsiteY8" fmla="*/ 1615079 h 2695078"/>
                <a:gd name="connsiteX9" fmla="*/ 536827 w 1080003"/>
                <a:gd name="connsiteY9" fmla="*/ 2695078 h 2695078"/>
                <a:gd name="connsiteX10" fmla="*/ 1 w 1080003"/>
                <a:gd name="connsiteY10" fmla="*/ 1615079 h 269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003" h="2695078">
                  <a:moveTo>
                    <a:pt x="0" y="1615079"/>
                  </a:moveTo>
                  <a:lnTo>
                    <a:pt x="0" y="1465080"/>
                  </a:lnTo>
                  <a:cubicBezTo>
                    <a:pt x="0" y="1448511"/>
                    <a:pt x="13432" y="1435079"/>
                    <a:pt x="30001" y="1435079"/>
                  </a:cubicBezTo>
                  <a:lnTo>
                    <a:pt x="270924" y="1435079"/>
                  </a:lnTo>
                  <a:lnTo>
                    <a:pt x="540001" y="0"/>
                  </a:lnTo>
                  <a:lnTo>
                    <a:pt x="809078" y="1435079"/>
                  </a:lnTo>
                  <a:lnTo>
                    <a:pt x="1050002" y="1435079"/>
                  </a:lnTo>
                  <a:cubicBezTo>
                    <a:pt x="1066571" y="1435079"/>
                    <a:pt x="1080003" y="1448511"/>
                    <a:pt x="1080003" y="1465080"/>
                  </a:cubicBezTo>
                  <a:lnTo>
                    <a:pt x="1080003" y="1615079"/>
                  </a:lnTo>
                  <a:lnTo>
                    <a:pt x="536827" y="2695078"/>
                  </a:lnTo>
                  <a:lnTo>
                    <a:pt x="1" y="1615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449D0681-0806-9FB5-EB04-44592F443ECE}"/>
                </a:ext>
              </a:extLst>
            </p:cNvPr>
            <p:cNvSpPr/>
            <p:nvPr/>
          </p:nvSpPr>
          <p:spPr>
            <a:xfrm>
              <a:off x="5108441" y="2760882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5D192145-52C5-4E5C-D171-383765AB02D1}"/>
                </a:ext>
              </a:extLst>
            </p:cNvPr>
            <p:cNvSpPr/>
            <p:nvPr/>
          </p:nvSpPr>
          <p:spPr>
            <a:xfrm rot="16200000">
              <a:off x="4783088" y="2865470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87" name="Straight Connector 3386">
            <a:extLst>
              <a:ext uri="{FF2B5EF4-FFF2-40B4-BE49-F238E27FC236}">
                <a16:creationId xmlns:a16="http://schemas.microsoft.com/office/drawing/2014/main" id="{A0230BC0-2E22-08A4-9DBE-402E29126F7C}"/>
              </a:ext>
            </a:extLst>
          </p:cNvPr>
          <p:cNvCxnSpPr>
            <a:cxnSpLocks/>
            <a:stCxn id="2214" idx="0"/>
          </p:cNvCxnSpPr>
          <p:nvPr/>
        </p:nvCxnSpPr>
        <p:spPr>
          <a:xfrm>
            <a:off x="4790722" y="2102496"/>
            <a:ext cx="621250" cy="595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6392FD33-5A1A-A466-5E82-D5A664453B98}"/>
              </a:ext>
            </a:extLst>
          </p:cNvPr>
          <p:cNvGrpSpPr/>
          <p:nvPr/>
        </p:nvGrpSpPr>
        <p:grpSpPr>
          <a:xfrm>
            <a:off x="3404653" y="183849"/>
            <a:ext cx="4668424" cy="6480004"/>
            <a:chOff x="3416272" y="218714"/>
            <a:chExt cx="4668424" cy="6480004"/>
          </a:xfrm>
        </p:grpSpPr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B8E43515-DEF8-DA25-611E-7F1061D1989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65683C4-43B2-DAC2-60BA-E701876A968D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B7BB92CF-8DF9-3D81-BD6A-361CA34091C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251724" y="1286854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272311" y="3577030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01" name="Group 3400">
            <a:extLst>
              <a:ext uri="{FF2B5EF4-FFF2-40B4-BE49-F238E27FC236}">
                <a16:creationId xmlns:a16="http://schemas.microsoft.com/office/drawing/2014/main" id="{EDF7759A-D8C0-5643-B80C-E9C826821895}"/>
              </a:ext>
            </a:extLst>
          </p:cNvPr>
          <p:cNvGrpSpPr/>
          <p:nvPr/>
        </p:nvGrpSpPr>
        <p:grpSpPr>
          <a:xfrm>
            <a:off x="11710244" y="3509515"/>
            <a:ext cx="694266" cy="694836"/>
            <a:chOff x="544075" y="3049994"/>
            <a:chExt cx="2668124" cy="2450384"/>
          </a:xfrm>
        </p:grpSpPr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3D87A8C1-A3EB-2E51-DF25-FCDEA17BEBA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03" name="Group 3402">
              <a:extLst>
                <a:ext uri="{FF2B5EF4-FFF2-40B4-BE49-F238E27FC236}">
                  <a16:creationId xmlns:a16="http://schemas.microsoft.com/office/drawing/2014/main" id="{0BA5107C-AFAD-D085-BF80-76B5FEC26529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04" name="Group 3403">
                <a:extLst>
                  <a:ext uri="{FF2B5EF4-FFF2-40B4-BE49-F238E27FC236}">
                    <a16:creationId xmlns:a16="http://schemas.microsoft.com/office/drawing/2014/main" id="{645804EB-3D95-B856-84F0-08476003B2B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09" name="Teardrop 3408">
                  <a:extLst>
                    <a:ext uri="{FF2B5EF4-FFF2-40B4-BE49-F238E27FC236}">
                      <a16:creationId xmlns:a16="http://schemas.microsoft.com/office/drawing/2014/main" id="{90963712-361A-A102-B8EC-0DE2771CB5B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0" name="Teardrop 3409">
                  <a:extLst>
                    <a:ext uri="{FF2B5EF4-FFF2-40B4-BE49-F238E27FC236}">
                      <a16:creationId xmlns:a16="http://schemas.microsoft.com/office/drawing/2014/main" id="{81ABAF97-3AEA-735E-AEBB-A113728C9E5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1" name="Teardrop 3410">
                  <a:extLst>
                    <a:ext uri="{FF2B5EF4-FFF2-40B4-BE49-F238E27FC236}">
                      <a16:creationId xmlns:a16="http://schemas.microsoft.com/office/drawing/2014/main" id="{87E760BA-9BAA-8E37-7C18-D093E943FFE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05" name="Group 3404">
                <a:extLst>
                  <a:ext uri="{FF2B5EF4-FFF2-40B4-BE49-F238E27FC236}">
                    <a16:creationId xmlns:a16="http://schemas.microsoft.com/office/drawing/2014/main" id="{36CC5C6D-D5AD-908F-70E9-18BA572E9CD2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06" name="Teardrop 3405">
                  <a:extLst>
                    <a:ext uri="{FF2B5EF4-FFF2-40B4-BE49-F238E27FC236}">
                      <a16:creationId xmlns:a16="http://schemas.microsoft.com/office/drawing/2014/main" id="{DD43DA09-3722-A21C-FE77-E91840447CD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07" name="Teardrop 3406">
                  <a:extLst>
                    <a:ext uri="{FF2B5EF4-FFF2-40B4-BE49-F238E27FC236}">
                      <a16:creationId xmlns:a16="http://schemas.microsoft.com/office/drawing/2014/main" id="{6B42CFD8-6B67-4D8C-68C3-F5F251FC6C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08" name="Teardrop 3407">
                  <a:extLst>
                    <a:ext uri="{FF2B5EF4-FFF2-40B4-BE49-F238E27FC236}">
                      <a16:creationId xmlns:a16="http://schemas.microsoft.com/office/drawing/2014/main" id="{929FEECA-C5B1-7636-DD23-BC60022D10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12" name="Group 3411">
            <a:extLst>
              <a:ext uri="{FF2B5EF4-FFF2-40B4-BE49-F238E27FC236}">
                <a16:creationId xmlns:a16="http://schemas.microsoft.com/office/drawing/2014/main" id="{286E46C1-43F5-2570-9768-2266E9451FA3}"/>
              </a:ext>
            </a:extLst>
          </p:cNvPr>
          <p:cNvGrpSpPr/>
          <p:nvPr/>
        </p:nvGrpSpPr>
        <p:grpSpPr>
          <a:xfrm>
            <a:off x="10536696" y="3300230"/>
            <a:ext cx="694266" cy="694836"/>
            <a:chOff x="544075" y="3049994"/>
            <a:chExt cx="2668124" cy="2450384"/>
          </a:xfrm>
        </p:grpSpPr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C9843317-6205-3D90-C43E-83D2BDFBADC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14" name="Group 3413">
              <a:extLst>
                <a:ext uri="{FF2B5EF4-FFF2-40B4-BE49-F238E27FC236}">
                  <a16:creationId xmlns:a16="http://schemas.microsoft.com/office/drawing/2014/main" id="{4603FEC7-26EC-1D2D-F9EA-432FA7CAD03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15" name="Group 3414">
                <a:extLst>
                  <a:ext uri="{FF2B5EF4-FFF2-40B4-BE49-F238E27FC236}">
                    <a16:creationId xmlns:a16="http://schemas.microsoft.com/office/drawing/2014/main" id="{381D7715-6A8C-5503-C288-1140999C407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20" name="Teardrop 3419">
                  <a:extLst>
                    <a:ext uri="{FF2B5EF4-FFF2-40B4-BE49-F238E27FC236}">
                      <a16:creationId xmlns:a16="http://schemas.microsoft.com/office/drawing/2014/main" id="{63A39426-74B3-4B87-9594-613DDB39A3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1" name="Teardrop 3420">
                  <a:extLst>
                    <a:ext uri="{FF2B5EF4-FFF2-40B4-BE49-F238E27FC236}">
                      <a16:creationId xmlns:a16="http://schemas.microsoft.com/office/drawing/2014/main" id="{BC2FA613-969A-416B-D687-2794314E680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2" name="Teardrop 3421">
                  <a:extLst>
                    <a:ext uri="{FF2B5EF4-FFF2-40B4-BE49-F238E27FC236}">
                      <a16:creationId xmlns:a16="http://schemas.microsoft.com/office/drawing/2014/main" id="{17433663-79F1-76EC-A9B0-753B78979AE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16" name="Group 3415">
                <a:extLst>
                  <a:ext uri="{FF2B5EF4-FFF2-40B4-BE49-F238E27FC236}">
                    <a16:creationId xmlns:a16="http://schemas.microsoft.com/office/drawing/2014/main" id="{9464BA9E-E8E4-238E-9D0D-7EEBE0D56F7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17" name="Teardrop 3416">
                  <a:extLst>
                    <a:ext uri="{FF2B5EF4-FFF2-40B4-BE49-F238E27FC236}">
                      <a16:creationId xmlns:a16="http://schemas.microsoft.com/office/drawing/2014/main" id="{C16A1DB2-EEB5-7DD4-4825-2637D84DF70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8" name="Teardrop 3417">
                  <a:extLst>
                    <a:ext uri="{FF2B5EF4-FFF2-40B4-BE49-F238E27FC236}">
                      <a16:creationId xmlns:a16="http://schemas.microsoft.com/office/drawing/2014/main" id="{65BFC40C-7D74-E539-4BEE-301F7487335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9" name="Teardrop 3418">
                  <a:extLst>
                    <a:ext uri="{FF2B5EF4-FFF2-40B4-BE49-F238E27FC236}">
                      <a16:creationId xmlns:a16="http://schemas.microsoft.com/office/drawing/2014/main" id="{4A2E6FCF-F50B-DABA-D5F0-45FA052E943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23" name="Group 3422">
            <a:extLst>
              <a:ext uri="{FF2B5EF4-FFF2-40B4-BE49-F238E27FC236}">
                <a16:creationId xmlns:a16="http://schemas.microsoft.com/office/drawing/2014/main" id="{488695F1-C351-BC9D-476C-50D38CDA0291}"/>
              </a:ext>
            </a:extLst>
          </p:cNvPr>
          <p:cNvGrpSpPr/>
          <p:nvPr/>
        </p:nvGrpSpPr>
        <p:grpSpPr>
          <a:xfrm>
            <a:off x="10766805" y="2821233"/>
            <a:ext cx="694266" cy="694836"/>
            <a:chOff x="544075" y="3049994"/>
            <a:chExt cx="2668124" cy="2450384"/>
          </a:xfrm>
        </p:grpSpPr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236051B9-B896-A0D5-627F-88F7DECA0A7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25" name="Group 3424">
              <a:extLst>
                <a:ext uri="{FF2B5EF4-FFF2-40B4-BE49-F238E27FC236}">
                  <a16:creationId xmlns:a16="http://schemas.microsoft.com/office/drawing/2014/main" id="{636BF3BE-B148-D6B4-F93A-F22B790BF33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26" name="Group 3425">
                <a:extLst>
                  <a:ext uri="{FF2B5EF4-FFF2-40B4-BE49-F238E27FC236}">
                    <a16:creationId xmlns:a16="http://schemas.microsoft.com/office/drawing/2014/main" id="{1EF664F8-A3E0-FE61-1A7F-110F1820943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31" name="Teardrop 3430">
                  <a:extLst>
                    <a:ext uri="{FF2B5EF4-FFF2-40B4-BE49-F238E27FC236}">
                      <a16:creationId xmlns:a16="http://schemas.microsoft.com/office/drawing/2014/main" id="{3B0C9FC3-522E-9EBE-113D-CC581BB8ECC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2" name="Teardrop 3431">
                  <a:extLst>
                    <a:ext uri="{FF2B5EF4-FFF2-40B4-BE49-F238E27FC236}">
                      <a16:creationId xmlns:a16="http://schemas.microsoft.com/office/drawing/2014/main" id="{E4F85F93-275E-73DF-F897-8FA4C221245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33" name="Teardrop 3432">
                  <a:extLst>
                    <a:ext uri="{FF2B5EF4-FFF2-40B4-BE49-F238E27FC236}">
                      <a16:creationId xmlns:a16="http://schemas.microsoft.com/office/drawing/2014/main" id="{6232106A-C5BD-A064-C86B-2149B11DB5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27" name="Group 3426">
                <a:extLst>
                  <a:ext uri="{FF2B5EF4-FFF2-40B4-BE49-F238E27FC236}">
                    <a16:creationId xmlns:a16="http://schemas.microsoft.com/office/drawing/2014/main" id="{4986302E-CF7C-3C98-C725-DFCA6723F0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28" name="Teardrop 3427">
                  <a:extLst>
                    <a:ext uri="{FF2B5EF4-FFF2-40B4-BE49-F238E27FC236}">
                      <a16:creationId xmlns:a16="http://schemas.microsoft.com/office/drawing/2014/main" id="{43120CF3-5A3C-C8F3-1062-7EC2F018F26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9" name="Teardrop 3428">
                  <a:extLst>
                    <a:ext uri="{FF2B5EF4-FFF2-40B4-BE49-F238E27FC236}">
                      <a16:creationId xmlns:a16="http://schemas.microsoft.com/office/drawing/2014/main" id="{B9F65049-1F0F-D7E5-B13E-100AE32629A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0" name="Teardrop 3429">
                  <a:extLst>
                    <a:ext uri="{FF2B5EF4-FFF2-40B4-BE49-F238E27FC236}">
                      <a16:creationId xmlns:a16="http://schemas.microsoft.com/office/drawing/2014/main" id="{7B0892E1-D62C-3EE0-47E7-797CF148D50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34" name="Group 3433">
            <a:extLst>
              <a:ext uri="{FF2B5EF4-FFF2-40B4-BE49-F238E27FC236}">
                <a16:creationId xmlns:a16="http://schemas.microsoft.com/office/drawing/2014/main" id="{1D4550BA-175B-0AC4-027F-0F4DC2B12AE3}"/>
              </a:ext>
            </a:extLst>
          </p:cNvPr>
          <p:cNvGrpSpPr/>
          <p:nvPr/>
        </p:nvGrpSpPr>
        <p:grpSpPr>
          <a:xfrm>
            <a:off x="10743193" y="1959152"/>
            <a:ext cx="694266" cy="694836"/>
            <a:chOff x="544075" y="3049994"/>
            <a:chExt cx="2668124" cy="2450384"/>
          </a:xfrm>
        </p:grpSpPr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A80CDDD6-5D2B-CEB6-0A86-9BE8B5DBC718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36" name="Group 3435">
              <a:extLst>
                <a:ext uri="{FF2B5EF4-FFF2-40B4-BE49-F238E27FC236}">
                  <a16:creationId xmlns:a16="http://schemas.microsoft.com/office/drawing/2014/main" id="{911F4F2D-E9EA-B1EB-CCDC-B8B78F80A0E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E10F8467-2928-B715-41BB-51063A0B329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42" name="Teardrop 3441">
                  <a:extLst>
                    <a:ext uri="{FF2B5EF4-FFF2-40B4-BE49-F238E27FC236}">
                      <a16:creationId xmlns:a16="http://schemas.microsoft.com/office/drawing/2014/main" id="{133C4AB9-1397-8FD8-4E5E-FCB2ED5CEDC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3" name="Teardrop 3442">
                  <a:extLst>
                    <a:ext uri="{FF2B5EF4-FFF2-40B4-BE49-F238E27FC236}">
                      <a16:creationId xmlns:a16="http://schemas.microsoft.com/office/drawing/2014/main" id="{FC2071DD-A8FF-5989-05FE-467415EE7C6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4" name="Teardrop 3443">
                  <a:extLst>
                    <a:ext uri="{FF2B5EF4-FFF2-40B4-BE49-F238E27FC236}">
                      <a16:creationId xmlns:a16="http://schemas.microsoft.com/office/drawing/2014/main" id="{5383BDF5-00AD-B6EF-9FAA-5D096A3A06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38" name="Group 3437">
                <a:extLst>
                  <a:ext uri="{FF2B5EF4-FFF2-40B4-BE49-F238E27FC236}">
                    <a16:creationId xmlns:a16="http://schemas.microsoft.com/office/drawing/2014/main" id="{A1ECC2A1-F3F0-F5CD-4E32-CB23922A1D2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39" name="Teardrop 3438">
                  <a:extLst>
                    <a:ext uri="{FF2B5EF4-FFF2-40B4-BE49-F238E27FC236}">
                      <a16:creationId xmlns:a16="http://schemas.microsoft.com/office/drawing/2014/main" id="{D66CAB5B-A96A-AC90-3381-654B94D75E6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0" name="Teardrop 3439">
                  <a:extLst>
                    <a:ext uri="{FF2B5EF4-FFF2-40B4-BE49-F238E27FC236}">
                      <a16:creationId xmlns:a16="http://schemas.microsoft.com/office/drawing/2014/main" id="{19642365-C845-824F-AD5F-F9AE3A42092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1" name="Teardrop 3440">
                  <a:extLst>
                    <a:ext uri="{FF2B5EF4-FFF2-40B4-BE49-F238E27FC236}">
                      <a16:creationId xmlns:a16="http://schemas.microsoft.com/office/drawing/2014/main" id="{BCA4517A-1A56-4DE2-96FB-5886B5381A7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45" name="Group 3444">
            <a:extLst>
              <a:ext uri="{FF2B5EF4-FFF2-40B4-BE49-F238E27FC236}">
                <a16:creationId xmlns:a16="http://schemas.microsoft.com/office/drawing/2014/main" id="{0DFCDEBE-6F48-1AB2-6CF6-D31969E1E54B}"/>
              </a:ext>
            </a:extLst>
          </p:cNvPr>
          <p:cNvGrpSpPr/>
          <p:nvPr/>
        </p:nvGrpSpPr>
        <p:grpSpPr>
          <a:xfrm>
            <a:off x="11573156" y="2040080"/>
            <a:ext cx="694266" cy="694836"/>
            <a:chOff x="544075" y="3049994"/>
            <a:chExt cx="2668124" cy="2450384"/>
          </a:xfrm>
        </p:grpSpPr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EF02D560-F004-5AFE-7DBB-5E4C6C96225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447" name="Group 3446">
              <a:extLst>
                <a:ext uri="{FF2B5EF4-FFF2-40B4-BE49-F238E27FC236}">
                  <a16:creationId xmlns:a16="http://schemas.microsoft.com/office/drawing/2014/main" id="{C49696DF-5F75-C6DC-FE01-1E82A2E068E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48" name="Group 3447">
                <a:extLst>
                  <a:ext uri="{FF2B5EF4-FFF2-40B4-BE49-F238E27FC236}">
                    <a16:creationId xmlns:a16="http://schemas.microsoft.com/office/drawing/2014/main" id="{081269DF-2D46-E407-A997-04755AA47F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53" name="Teardrop 3452">
                  <a:extLst>
                    <a:ext uri="{FF2B5EF4-FFF2-40B4-BE49-F238E27FC236}">
                      <a16:creationId xmlns:a16="http://schemas.microsoft.com/office/drawing/2014/main" id="{D5EBDB52-4018-C6AC-BC22-1B2D647AF24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4" name="Teardrop 3453">
                  <a:extLst>
                    <a:ext uri="{FF2B5EF4-FFF2-40B4-BE49-F238E27FC236}">
                      <a16:creationId xmlns:a16="http://schemas.microsoft.com/office/drawing/2014/main" id="{9E93CEE9-EDD5-14CF-E5C4-21C5AA653B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5" name="Teardrop 3454">
                  <a:extLst>
                    <a:ext uri="{FF2B5EF4-FFF2-40B4-BE49-F238E27FC236}">
                      <a16:creationId xmlns:a16="http://schemas.microsoft.com/office/drawing/2014/main" id="{5095188E-6913-0988-65C7-6CECB4A0989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49" name="Group 3448">
                <a:extLst>
                  <a:ext uri="{FF2B5EF4-FFF2-40B4-BE49-F238E27FC236}">
                    <a16:creationId xmlns:a16="http://schemas.microsoft.com/office/drawing/2014/main" id="{16FD0A46-CDB3-8604-8705-567769228EF7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50" name="Teardrop 3449">
                  <a:extLst>
                    <a:ext uri="{FF2B5EF4-FFF2-40B4-BE49-F238E27FC236}">
                      <a16:creationId xmlns:a16="http://schemas.microsoft.com/office/drawing/2014/main" id="{4C243284-9760-19E3-FA05-9E0F7E19D405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1" name="Teardrop 3450">
                  <a:extLst>
                    <a:ext uri="{FF2B5EF4-FFF2-40B4-BE49-F238E27FC236}">
                      <a16:creationId xmlns:a16="http://schemas.microsoft.com/office/drawing/2014/main" id="{DC5E665E-9DD7-E69C-331A-59E8A9199F4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2" name="Teardrop 3451">
                  <a:extLst>
                    <a:ext uri="{FF2B5EF4-FFF2-40B4-BE49-F238E27FC236}">
                      <a16:creationId xmlns:a16="http://schemas.microsoft.com/office/drawing/2014/main" id="{4F09C5D1-9C2D-822C-C62C-C374838AC80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78" name="Group 3477">
            <a:extLst>
              <a:ext uri="{FF2B5EF4-FFF2-40B4-BE49-F238E27FC236}">
                <a16:creationId xmlns:a16="http://schemas.microsoft.com/office/drawing/2014/main" id="{DD485BAD-35F8-02E1-8FF1-9B91A1149941}"/>
              </a:ext>
            </a:extLst>
          </p:cNvPr>
          <p:cNvGrpSpPr/>
          <p:nvPr/>
        </p:nvGrpSpPr>
        <p:grpSpPr>
          <a:xfrm>
            <a:off x="11415057" y="2760335"/>
            <a:ext cx="694266" cy="694836"/>
            <a:chOff x="544075" y="3049994"/>
            <a:chExt cx="2668124" cy="2450384"/>
          </a:xfrm>
        </p:grpSpPr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19861971-CC4C-2805-CD39-C750C0CF1B6F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FB6D2FE7-4D26-CF6F-CBAD-685BB8C668E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81" name="Group 3480">
                <a:extLst>
                  <a:ext uri="{FF2B5EF4-FFF2-40B4-BE49-F238E27FC236}">
                    <a16:creationId xmlns:a16="http://schemas.microsoft.com/office/drawing/2014/main" id="{6C2CE195-5F8C-1D26-1C36-4554B8928D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86" name="Teardrop 3485">
                  <a:extLst>
                    <a:ext uri="{FF2B5EF4-FFF2-40B4-BE49-F238E27FC236}">
                      <a16:creationId xmlns:a16="http://schemas.microsoft.com/office/drawing/2014/main" id="{4C7C22BF-697B-1680-8292-53F4263C097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7" name="Teardrop 3486">
                  <a:extLst>
                    <a:ext uri="{FF2B5EF4-FFF2-40B4-BE49-F238E27FC236}">
                      <a16:creationId xmlns:a16="http://schemas.microsoft.com/office/drawing/2014/main" id="{38DA4A5E-BAD5-D696-4A19-F0C1DD30F5A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8" name="Teardrop 3487">
                  <a:extLst>
                    <a:ext uri="{FF2B5EF4-FFF2-40B4-BE49-F238E27FC236}">
                      <a16:creationId xmlns:a16="http://schemas.microsoft.com/office/drawing/2014/main" id="{1652A3CD-2DA6-99DF-97A8-85A6E43CD1C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82" name="Group 3481">
                <a:extLst>
                  <a:ext uri="{FF2B5EF4-FFF2-40B4-BE49-F238E27FC236}">
                    <a16:creationId xmlns:a16="http://schemas.microsoft.com/office/drawing/2014/main" id="{4ADB030B-2E4B-B98B-7799-7EF8B7735A0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83" name="Teardrop 3482">
                  <a:extLst>
                    <a:ext uri="{FF2B5EF4-FFF2-40B4-BE49-F238E27FC236}">
                      <a16:creationId xmlns:a16="http://schemas.microsoft.com/office/drawing/2014/main" id="{64B1F879-1536-23F9-EF21-30F6D2B1C37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4" name="Teardrop 3483">
                  <a:extLst>
                    <a:ext uri="{FF2B5EF4-FFF2-40B4-BE49-F238E27FC236}">
                      <a16:creationId xmlns:a16="http://schemas.microsoft.com/office/drawing/2014/main" id="{2E03FF6A-BF71-8B3E-077D-7CED60DE681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5" name="Teardrop 3484">
                  <a:extLst>
                    <a:ext uri="{FF2B5EF4-FFF2-40B4-BE49-F238E27FC236}">
                      <a16:creationId xmlns:a16="http://schemas.microsoft.com/office/drawing/2014/main" id="{4AD7AACB-1AA1-4B49-E2F7-E5C9CAD2283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89" name="Group 3488">
            <a:extLst>
              <a:ext uri="{FF2B5EF4-FFF2-40B4-BE49-F238E27FC236}">
                <a16:creationId xmlns:a16="http://schemas.microsoft.com/office/drawing/2014/main" id="{E0378399-0F17-84E5-C485-A785C31F931C}"/>
              </a:ext>
            </a:extLst>
          </p:cNvPr>
          <p:cNvGrpSpPr/>
          <p:nvPr/>
        </p:nvGrpSpPr>
        <p:grpSpPr>
          <a:xfrm>
            <a:off x="10795713" y="4258571"/>
            <a:ext cx="694266" cy="694836"/>
            <a:chOff x="544075" y="3049994"/>
            <a:chExt cx="2668124" cy="2450384"/>
          </a:xfrm>
        </p:grpSpPr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8104D707-5B2E-0691-221D-48E869489F3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91" name="Group 3490">
              <a:extLst>
                <a:ext uri="{FF2B5EF4-FFF2-40B4-BE49-F238E27FC236}">
                  <a16:creationId xmlns:a16="http://schemas.microsoft.com/office/drawing/2014/main" id="{44082BA6-30EC-B81D-621A-285390CA64A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92" name="Group 3491">
                <a:extLst>
                  <a:ext uri="{FF2B5EF4-FFF2-40B4-BE49-F238E27FC236}">
                    <a16:creationId xmlns:a16="http://schemas.microsoft.com/office/drawing/2014/main" id="{A34E30F9-A850-AA1C-5934-2333D2623B0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97" name="Teardrop 3496">
                  <a:extLst>
                    <a:ext uri="{FF2B5EF4-FFF2-40B4-BE49-F238E27FC236}">
                      <a16:creationId xmlns:a16="http://schemas.microsoft.com/office/drawing/2014/main" id="{E78DD4BF-3097-BA8E-6410-CEFF0F20608F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8" name="Teardrop 3497">
                  <a:extLst>
                    <a:ext uri="{FF2B5EF4-FFF2-40B4-BE49-F238E27FC236}">
                      <a16:creationId xmlns:a16="http://schemas.microsoft.com/office/drawing/2014/main" id="{A2BD2E00-B7E0-34B7-C210-3D7397AAC69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9" name="Teardrop 3498">
                  <a:extLst>
                    <a:ext uri="{FF2B5EF4-FFF2-40B4-BE49-F238E27FC236}">
                      <a16:creationId xmlns:a16="http://schemas.microsoft.com/office/drawing/2014/main" id="{73A763FF-0205-87E8-BE8D-F2641F5175C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93" name="Group 3492">
                <a:extLst>
                  <a:ext uri="{FF2B5EF4-FFF2-40B4-BE49-F238E27FC236}">
                    <a16:creationId xmlns:a16="http://schemas.microsoft.com/office/drawing/2014/main" id="{DA6BC103-63BF-0FDF-694A-A79DDDCBAA6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94" name="Teardrop 3493">
                  <a:extLst>
                    <a:ext uri="{FF2B5EF4-FFF2-40B4-BE49-F238E27FC236}">
                      <a16:creationId xmlns:a16="http://schemas.microsoft.com/office/drawing/2014/main" id="{C0E0B758-CC2D-BAF8-09EF-9FFC89C0E87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5" name="Teardrop 3494">
                  <a:extLst>
                    <a:ext uri="{FF2B5EF4-FFF2-40B4-BE49-F238E27FC236}">
                      <a16:creationId xmlns:a16="http://schemas.microsoft.com/office/drawing/2014/main" id="{5484D26A-EFE5-DE5A-7D33-61ED6978778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6" name="Teardrop 3495">
                  <a:extLst>
                    <a:ext uri="{FF2B5EF4-FFF2-40B4-BE49-F238E27FC236}">
                      <a16:creationId xmlns:a16="http://schemas.microsoft.com/office/drawing/2014/main" id="{F3147A34-85E8-4F1C-E830-29AEBD586F0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11" name="Group 3510">
            <a:extLst>
              <a:ext uri="{FF2B5EF4-FFF2-40B4-BE49-F238E27FC236}">
                <a16:creationId xmlns:a16="http://schemas.microsoft.com/office/drawing/2014/main" id="{88FDA9E0-9089-DB8B-585B-DE7F774BF5B8}"/>
              </a:ext>
            </a:extLst>
          </p:cNvPr>
          <p:cNvGrpSpPr/>
          <p:nvPr/>
        </p:nvGrpSpPr>
        <p:grpSpPr>
          <a:xfrm>
            <a:off x="10194256" y="4060051"/>
            <a:ext cx="694266" cy="694836"/>
            <a:chOff x="544075" y="3049994"/>
            <a:chExt cx="2668124" cy="2450384"/>
          </a:xfrm>
        </p:grpSpPr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05B230BB-E6D9-3211-040C-65079F0F64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13" name="Group 3512">
              <a:extLst>
                <a:ext uri="{FF2B5EF4-FFF2-40B4-BE49-F238E27FC236}">
                  <a16:creationId xmlns:a16="http://schemas.microsoft.com/office/drawing/2014/main" id="{3EECAF8A-A6EC-D3B5-E643-0758F11F48FB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14" name="Group 3513">
                <a:extLst>
                  <a:ext uri="{FF2B5EF4-FFF2-40B4-BE49-F238E27FC236}">
                    <a16:creationId xmlns:a16="http://schemas.microsoft.com/office/drawing/2014/main" id="{AF263039-CC6B-6775-0960-44891507DF6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19" name="Teardrop 3518">
                  <a:extLst>
                    <a:ext uri="{FF2B5EF4-FFF2-40B4-BE49-F238E27FC236}">
                      <a16:creationId xmlns:a16="http://schemas.microsoft.com/office/drawing/2014/main" id="{0144D323-CC98-03B6-0FDA-34F81BBE6C6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0" name="Teardrop 3519">
                  <a:extLst>
                    <a:ext uri="{FF2B5EF4-FFF2-40B4-BE49-F238E27FC236}">
                      <a16:creationId xmlns:a16="http://schemas.microsoft.com/office/drawing/2014/main" id="{A9CA201B-D7A8-F90C-4680-7EE3279A953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1" name="Teardrop 3520">
                  <a:extLst>
                    <a:ext uri="{FF2B5EF4-FFF2-40B4-BE49-F238E27FC236}">
                      <a16:creationId xmlns:a16="http://schemas.microsoft.com/office/drawing/2014/main" id="{C44F823F-647D-53A1-5BB6-71DDA73A79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15" name="Group 3514">
                <a:extLst>
                  <a:ext uri="{FF2B5EF4-FFF2-40B4-BE49-F238E27FC236}">
                    <a16:creationId xmlns:a16="http://schemas.microsoft.com/office/drawing/2014/main" id="{C71418B3-4CAC-E160-0898-F4924C40B9A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16" name="Teardrop 3515">
                  <a:extLst>
                    <a:ext uri="{FF2B5EF4-FFF2-40B4-BE49-F238E27FC236}">
                      <a16:creationId xmlns:a16="http://schemas.microsoft.com/office/drawing/2014/main" id="{46965328-FD24-1B30-0C8F-18A004704F4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17" name="Teardrop 3516">
                  <a:extLst>
                    <a:ext uri="{FF2B5EF4-FFF2-40B4-BE49-F238E27FC236}">
                      <a16:creationId xmlns:a16="http://schemas.microsoft.com/office/drawing/2014/main" id="{C34831A9-3595-5853-3D4A-29A22A46B98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18" name="Teardrop 3517">
                  <a:extLst>
                    <a:ext uri="{FF2B5EF4-FFF2-40B4-BE49-F238E27FC236}">
                      <a16:creationId xmlns:a16="http://schemas.microsoft.com/office/drawing/2014/main" id="{07043124-D6C5-DD73-FD1C-BB68394850B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22" name="Group 3521">
            <a:extLst>
              <a:ext uri="{FF2B5EF4-FFF2-40B4-BE49-F238E27FC236}">
                <a16:creationId xmlns:a16="http://schemas.microsoft.com/office/drawing/2014/main" id="{F0C3158E-2E05-2074-EB67-C28CD705989C}"/>
              </a:ext>
            </a:extLst>
          </p:cNvPr>
          <p:cNvGrpSpPr/>
          <p:nvPr/>
        </p:nvGrpSpPr>
        <p:grpSpPr>
          <a:xfrm>
            <a:off x="11009119" y="3681029"/>
            <a:ext cx="694266" cy="694836"/>
            <a:chOff x="544075" y="3049994"/>
            <a:chExt cx="2668124" cy="2450384"/>
          </a:xfrm>
        </p:grpSpPr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003B72D2-5CDA-B03B-F6E4-D5E043330BE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24" name="Group 3523">
              <a:extLst>
                <a:ext uri="{FF2B5EF4-FFF2-40B4-BE49-F238E27FC236}">
                  <a16:creationId xmlns:a16="http://schemas.microsoft.com/office/drawing/2014/main" id="{07DD7BC7-ED93-049A-0ED6-F8F8BFCE5CD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25" name="Group 3524">
                <a:extLst>
                  <a:ext uri="{FF2B5EF4-FFF2-40B4-BE49-F238E27FC236}">
                    <a16:creationId xmlns:a16="http://schemas.microsoft.com/office/drawing/2014/main" id="{DF9127B7-C85F-2B3E-2C60-4FDBFDF7999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30" name="Teardrop 3529">
                  <a:extLst>
                    <a:ext uri="{FF2B5EF4-FFF2-40B4-BE49-F238E27FC236}">
                      <a16:creationId xmlns:a16="http://schemas.microsoft.com/office/drawing/2014/main" id="{6551489B-E2F6-06D7-0FA5-56854EBF323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31" name="Teardrop 3530">
                  <a:extLst>
                    <a:ext uri="{FF2B5EF4-FFF2-40B4-BE49-F238E27FC236}">
                      <a16:creationId xmlns:a16="http://schemas.microsoft.com/office/drawing/2014/main" id="{AF6A2B60-7F7C-D579-11D1-1DC24D6A8E4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2" name="Teardrop 3531">
                  <a:extLst>
                    <a:ext uri="{FF2B5EF4-FFF2-40B4-BE49-F238E27FC236}">
                      <a16:creationId xmlns:a16="http://schemas.microsoft.com/office/drawing/2014/main" id="{A17EDD49-AB63-62F7-0C8A-43B9CB0C4DF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26" name="Group 3525">
                <a:extLst>
                  <a:ext uri="{FF2B5EF4-FFF2-40B4-BE49-F238E27FC236}">
                    <a16:creationId xmlns:a16="http://schemas.microsoft.com/office/drawing/2014/main" id="{E9BC3842-3CD2-F57D-C202-DFCCBA9E89B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27" name="Teardrop 3526">
                  <a:extLst>
                    <a:ext uri="{FF2B5EF4-FFF2-40B4-BE49-F238E27FC236}">
                      <a16:creationId xmlns:a16="http://schemas.microsoft.com/office/drawing/2014/main" id="{6C65D705-3DB2-303B-CEDF-672037B584CE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8" name="Teardrop 3527">
                  <a:extLst>
                    <a:ext uri="{FF2B5EF4-FFF2-40B4-BE49-F238E27FC236}">
                      <a16:creationId xmlns:a16="http://schemas.microsoft.com/office/drawing/2014/main" id="{8BE0CE29-CC56-69AF-62AC-677B3EE4802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9" name="Teardrop 3528">
                  <a:extLst>
                    <a:ext uri="{FF2B5EF4-FFF2-40B4-BE49-F238E27FC236}">
                      <a16:creationId xmlns:a16="http://schemas.microsoft.com/office/drawing/2014/main" id="{363AE67E-45A5-09AF-8B04-5500E108496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33" name="Group 3532">
            <a:extLst>
              <a:ext uri="{FF2B5EF4-FFF2-40B4-BE49-F238E27FC236}">
                <a16:creationId xmlns:a16="http://schemas.microsoft.com/office/drawing/2014/main" id="{DBF61172-F48A-2B3F-C205-AE7D99BDD012}"/>
              </a:ext>
            </a:extLst>
          </p:cNvPr>
          <p:cNvGrpSpPr/>
          <p:nvPr/>
        </p:nvGrpSpPr>
        <p:grpSpPr>
          <a:xfrm>
            <a:off x="11611943" y="4249506"/>
            <a:ext cx="694266" cy="694836"/>
            <a:chOff x="544075" y="3049994"/>
            <a:chExt cx="2668124" cy="2450384"/>
          </a:xfrm>
        </p:grpSpPr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C512F343-F88D-388E-351C-7AA0780D23DD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35" name="Group 3534">
              <a:extLst>
                <a:ext uri="{FF2B5EF4-FFF2-40B4-BE49-F238E27FC236}">
                  <a16:creationId xmlns:a16="http://schemas.microsoft.com/office/drawing/2014/main" id="{37E42F68-C3C5-BB93-8454-1723A35F7A2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36" name="Group 3535">
                <a:extLst>
                  <a:ext uri="{FF2B5EF4-FFF2-40B4-BE49-F238E27FC236}">
                    <a16:creationId xmlns:a16="http://schemas.microsoft.com/office/drawing/2014/main" id="{2F0A8334-77B8-BF75-7242-7EE6E7A96693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41" name="Teardrop 3540">
                  <a:extLst>
                    <a:ext uri="{FF2B5EF4-FFF2-40B4-BE49-F238E27FC236}">
                      <a16:creationId xmlns:a16="http://schemas.microsoft.com/office/drawing/2014/main" id="{D26E8569-5A79-F57D-2FC8-9480A0D174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2" name="Teardrop 3541">
                  <a:extLst>
                    <a:ext uri="{FF2B5EF4-FFF2-40B4-BE49-F238E27FC236}">
                      <a16:creationId xmlns:a16="http://schemas.microsoft.com/office/drawing/2014/main" id="{B7AF0EFD-E48E-73F1-8767-386BAD7F77B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43" name="Teardrop 3542">
                  <a:extLst>
                    <a:ext uri="{FF2B5EF4-FFF2-40B4-BE49-F238E27FC236}">
                      <a16:creationId xmlns:a16="http://schemas.microsoft.com/office/drawing/2014/main" id="{56A4A4A0-DB74-4B2F-CB01-711F4AD7A59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37" name="Group 3536">
                <a:extLst>
                  <a:ext uri="{FF2B5EF4-FFF2-40B4-BE49-F238E27FC236}">
                    <a16:creationId xmlns:a16="http://schemas.microsoft.com/office/drawing/2014/main" id="{FDBDD09B-697C-CFDD-C292-C00B573C9A0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38" name="Teardrop 3537">
                  <a:extLst>
                    <a:ext uri="{FF2B5EF4-FFF2-40B4-BE49-F238E27FC236}">
                      <a16:creationId xmlns:a16="http://schemas.microsoft.com/office/drawing/2014/main" id="{385C8F92-44DA-DEBC-5DC0-305DB0692DF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9" name="Teardrop 3538">
                  <a:extLst>
                    <a:ext uri="{FF2B5EF4-FFF2-40B4-BE49-F238E27FC236}">
                      <a16:creationId xmlns:a16="http://schemas.microsoft.com/office/drawing/2014/main" id="{D0FD5444-8128-433C-F7FE-2D79DBADE05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0" name="Teardrop 3539">
                  <a:extLst>
                    <a:ext uri="{FF2B5EF4-FFF2-40B4-BE49-F238E27FC236}">
                      <a16:creationId xmlns:a16="http://schemas.microsoft.com/office/drawing/2014/main" id="{F38B4B07-1F56-919C-D4EC-1BE84F174AA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44" name="Group 3543">
            <a:extLst>
              <a:ext uri="{FF2B5EF4-FFF2-40B4-BE49-F238E27FC236}">
                <a16:creationId xmlns:a16="http://schemas.microsoft.com/office/drawing/2014/main" id="{3D638EED-2B97-9D9C-4810-3943659D077A}"/>
              </a:ext>
            </a:extLst>
          </p:cNvPr>
          <p:cNvGrpSpPr/>
          <p:nvPr/>
        </p:nvGrpSpPr>
        <p:grpSpPr>
          <a:xfrm>
            <a:off x="11398803" y="4867172"/>
            <a:ext cx="694266" cy="694836"/>
            <a:chOff x="544075" y="3049994"/>
            <a:chExt cx="2668124" cy="2450384"/>
          </a:xfrm>
        </p:grpSpPr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95E5B839-78BD-4630-402A-3CB28C4AA1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46" name="Group 3545">
              <a:extLst>
                <a:ext uri="{FF2B5EF4-FFF2-40B4-BE49-F238E27FC236}">
                  <a16:creationId xmlns:a16="http://schemas.microsoft.com/office/drawing/2014/main" id="{D3BCCCA8-E311-157B-1FC0-435C6A5637D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47" name="Group 3546">
                <a:extLst>
                  <a:ext uri="{FF2B5EF4-FFF2-40B4-BE49-F238E27FC236}">
                    <a16:creationId xmlns:a16="http://schemas.microsoft.com/office/drawing/2014/main" id="{6EB32AA7-71E6-52FB-D699-4D33C96C7E8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52" name="Teardrop 3551">
                  <a:extLst>
                    <a:ext uri="{FF2B5EF4-FFF2-40B4-BE49-F238E27FC236}">
                      <a16:creationId xmlns:a16="http://schemas.microsoft.com/office/drawing/2014/main" id="{B78A3D6E-FB43-60A6-A12B-8D819CF871B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3" name="Teardrop 3552">
                  <a:extLst>
                    <a:ext uri="{FF2B5EF4-FFF2-40B4-BE49-F238E27FC236}">
                      <a16:creationId xmlns:a16="http://schemas.microsoft.com/office/drawing/2014/main" id="{BCD8737F-47AE-B588-A90F-B272DE28063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4" name="Teardrop 3553">
                  <a:extLst>
                    <a:ext uri="{FF2B5EF4-FFF2-40B4-BE49-F238E27FC236}">
                      <a16:creationId xmlns:a16="http://schemas.microsoft.com/office/drawing/2014/main" id="{81DB2D27-21AB-D6FA-F64C-8347536B9DA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48" name="Group 3547">
                <a:extLst>
                  <a:ext uri="{FF2B5EF4-FFF2-40B4-BE49-F238E27FC236}">
                    <a16:creationId xmlns:a16="http://schemas.microsoft.com/office/drawing/2014/main" id="{CCE496C7-DAAA-6C5F-671F-68C9F1EA1E4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49" name="Teardrop 3548">
                  <a:extLst>
                    <a:ext uri="{FF2B5EF4-FFF2-40B4-BE49-F238E27FC236}">
                      <a16:creationId xmlns:a16="http://schemas.microsoft.com/office/drawing/2014/main" id="{A7454C36-7B02-87D0-3ABA-97283623206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0" name="Teardrop 3549">
                  <a:extLst>
                    <a:ext uri="{FF2B5EF4-FFF2-40B4-BE49-F238E27FC236}">
                      <a16:creationId xmlns:a16="http://schemas.microsoft.com/office/drawing/2014/main" id="{8AFA3EA8-3056-5448-BF36-25DAC951C38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1" name="Teardrop 3550">
                  <a:extLst>
                    <a:ext uri="{FF2B5EF4-FFF2-40B4-BE49-F238E27FC236}">
                      <a16:creationId xmlns:a16="http://schemas.microsoft.com/office/drawing/2014/main" id="{0C388715-E274-E57F-2657-C65BD852374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55" name="Group 3554">
            <a:extLst>
              <a:ext uri="{FF2B5EF4-FFF2-40B4-BE49-F238E27FC236}">
                <a16:creationId xmlns:a16="http://schemas.microsoft.com/office/drawing/2014/main" id="{8FF10A86-9B2B-226D-2C0D-789F4D8D4129}"/>
              </a:ext>
            </a:extLst>
          </p:cNvPr>
          <p:cNvGrpSpPr/>
          <p:nvPr/>
        </p:nvGrpSpPr>
        <p:grpSpPr>
          <a:xfrm>
            <a:off x="10057168" y="2590616"/>
            <a:ext cx="694266" cy="694836"/>
            <a:chOff x="544075" y="3049994"/>
            <a:chExt cx="2668124" cy="2450384"/>
          </a:xfrm>
        </p:grpSpPr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B4607F07-F6BF-4857-5E3E-8D4587560F2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557" name="Group 3556">
              <a:extLst>
                <a:ext uri="{FF2B5EF4-FFF2-40B4-BE49-F238E27FC236}">
                  <a16:creationId xmlns:a16="http://schemas.microsoft.com/office/drawing/2014/main" id="{1041BB34-5143-D524-4A0D-C68D820C64C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58" name="Group 3557">
                <a:extLst>
                  <a:ext uri="{FF2B5EF4-FFF2-40B4-BE49-F238E27FC236}">
                    <a16:creationId xmlns:a16="http://schemas.microsoft.com/office/drawing/2014/main" id="{897A8968-E969-ACFF-6680-6EF60A6C9BC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63" name="Teardrop 3562">
                  <a:extLst>
                    <a:ext uri="{FF2B5EF4-FFF2-40B4-BE49-F238E27FC236}">
                      <a16:creationId xmlns:a16="http://schemas.microsoft.com/office/drawing/2014/main" id="{C6C2565A-B49D-DDDE-895A-D062B36B7E47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4" name="Teardrop 3563">
                  <a:extLst>
                    <a:ext uri="{FF2B5EF4-FFF2-40B4-BE49-F238E27FC236}">
                      <a16:creationId xmlns:a16="http://schemas.microsoft.com/office/drawing/2014/main" id="{14B9AB3D-C8A4-AC88-0B25-CEFACD96274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5" name="Teardrop 3564">
                  <a:extLst>
                    <a:ext uri="{FF2B5EF4-FFF2-40B4-BE49-F238E27FC236}">
                      <a16:creationId xmlns:a16="http://schemas.microsoft.com/office/drawing/2014/main" id="{3904AFE5-0933-5577-E198-3382F2835F6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59" name="Group 3558">
                <a:extLst>
                  <a:ext uri="{FF2B5EF4-FFF2-40B4-BE49-F238E27FC236}">
                    <a16:creationId xmlns:a16="http://schemas.microsoft.com/office/drawing/2014/main" id="{26223171-E04E-0A68-9F5C-0DF4A4D4CF7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60" name="Teardrop 3559">
                  <a:extLst>
                    <a:ext uri="{FF2B5EF4-FFF2-40B4-BE49-F238E27FC236}">
                      <a16:creationId xmlns:a16="http://schemas.microsoft.com/office/drawing/2014/main" id="{1648C58D-8B3F-F76D-4246-1C997E71A70C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1" name="Teardrop 3560">
                  <a:extLst>
                    <a:ext uri="{FF2B5EF4-FFF2-40B4-BE49-F238E27FC236}">
                      <a16:creationId xmlns:a16="http://schemas.microsoft.com/office/drawing/2014/main" id="{C0E55B66-1C7B-E6F8-BFFC-BB99647C17B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2" name="Teardrop 3561">
                  <a:extLst>
                    <a:ext uri="{FF2B5EF4-FFF2-40B4-BE49-F238E27FC236}">
                      <a16:creationId xmlns:a16="http://schemas.microsoft.com/office/drawing/2014/main" id="{4F83C531-88AB-B74F-803B-991BF7A4498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66" name="Group 3565">
            <a:extLst>
              <a:ext uri="{FF2B5EF4-FFF2-40B4-BE49-F238E27FC236}">
                <a16:creationId xmlns:a16="http://schemas.microsoft.com/office/drawing/2014/main" id="{98F2CBC7-DFAA-DA2D-E75F-15B84EDEBBB5}"/>
              </a:ext>
            </a:extLst>
          </p:cNvPr>
          <p:cNvGrpSpPr/>
          <p:nvPr/>
        </p:nvGrpSpPr>
        <p:grpSpPr>
          <a:xfrm>
            <a:off x="9927480" y="1787072"/>
            <a:ext cx="694266" cy="694836"/>
            <a:chOff x="544075" y="3049994"/>
            <a:chExt cx="2668124" cy="2450384"/>
          </a:xfrm>
        </p:grpSpPr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22C0F082-A160-1F74-3D87-4F195B3764E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68" name="Group 3567">
              <a:extLst>
                <a:ext uri="{FF2B5EF4-FFF2-40B4-BE49-F238E27FC236}">
                  <a16:creationId xmlns:a16="http://schemas.microsoft.com/office/drawing/2014/main" id="{E76890F6-35FD-6A8F-6775-B2F4D5437BE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69" name="Group 3568">
                <a:extLst>
                  <a:ext uri="{FF2B5EF4-FFF2-40B4-BE49-F238E27FC236}">
                    <a16:creationId xmlns:a16="http://schemas.microsoft.com/office/drawing/2014/main" id="{801C2ECB-C10D-9989-B91F-0703DF9E49E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74" name="Teardrop 3573">
                  <a:extLst>
                    <a:ext uri="{FF2B5EF4-FFF2-40B4-BE49-F238E27FC236}">
                      <a16:creationId xmlns:a16="http://schemas.microsoft.com/office/drawing/2014/main" id="{E6D932BC-04A7-5216-4966-EB6AF43AF9E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5" name="Teardrop 3574">
                  <a:extLst>
                    <a:ext uri="{FF2B5EF4-FFF2-40B4-BE49-F238E27FC236}">
                      <a16:creationId xmlns:a16="http://schemas.microsoft.com/office/drawing/2014/main" id="{3EB438BD-3130-638A-57B4-D5F276DDAD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6" name="Teardrop 3575">
                  <a:extLst>
                    <a:ext uri="{FF2B5EF4-FFF2-40B4-BE49-F238E27FC236}">
                      <a16:creationId xmlns:a16="http://schemas.microsoft.com/office/drawing/2014/main" id="{771F3B35-2D22-23AD-C7C4-5F60A08C200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0" name="Group 3569">
                <a:extLst>
                  <a:ext uri="{FF2B5EF4-FFF2-40B4-BE49-F238E27FC236}">
                    <a16:creationId xmlns:a16="http://schemas.microsoft.com/office/drawing/2014/main" id="{1C5163A5-1D80-F1CE-AEBB-1A1F3C19D61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71" name="Teardrop 3570">
                  <a:extLst>
                    <a:ext uri="{FF2B5EF4-FFF2-40B4-BE49-F238E27FC236}">
                      <a16:creationId xmlns:a16="http://schemas.microsoft.com/office/drawing/2014/main" id="{3606C9EE-7C82-A5F2-5B5D-AB6198B0B63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2" name="Teardrop 3571">
                  <a:extLst>
                    <a:ext uri="{FF2B5EF4-FFF2-40B4-BE49-F238E27FC236}">
                      <a16:creationId xmlns:a16="http://schemas.microsoft.com/office/drawing/2014/main" id="{27886D8C-A88F-B042-723E-B556258541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3" name="Teardrop 3572">
                  <a:extLst>
                    <a:ext uri="{FF2B5EF4-FFF2-40B4-BE49-F238E27FC236}">
                      <a16:creationId xmlns:a16="http://schemas.microsoft.com/office/drawing/2014/main" id="{66315D75-E91C-F1A6-BC88-40F31759F11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88" name="Group 3587">
            <a:extLst>
              <a:ext uri="{FF2B5EF4-FFF2-40B4-BE49-F238E27FC236}">
                <a16:creationId xmlns:a16="http://schemas.microsoft.com/office/drawing/2014/main" id="{30FB37D9-270E-44BD-544F-FC5818533555}"/>
              </a:ext>
            </a:extLst>
          </p:cNvPr>
          <p:cNvGrpSpPr/>
          <p:nvPr/>
        </p:nvGrpSpPr>
        <p:grpSpPr>
          <a:xfrm>
            <a:off x="9899069" y="3310871"/>
            <a:ext cx="694266" cy="694836"/>
            <a:chOff x="544075" y="3049994"/>
            <a:chExt cx="2668124" cy="2450384"/>
          </a:xfrm>
        </p:grpSpPr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CE5E25B7-1772-C13D-5B96-8A3F960B27F5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8D414B2E-BF9A-8C54-0EDE-4127C1BD0707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91" name="Group 3590">
                <a:extLst>
                  <a:ext uri="{FF2B5EF4-FFF2-40B4-BE49-F238E27FC236}">
                    <a16:creationId xmlns:a16="http://schemas.microsoft.com/office/drawing/2014/main" id="{32932E2C-820D-31D5-EFAE-58C701F6F9C8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96" name="Teardrop 3595">
                  <a:extLst>
                    <a:ext uri="{FF2B5EF4-FFF2-40B4-BE49-F238E27FC236}">
                      <a16:creationId xmlns:a16="http://schemas.microsoft.com/office/drawing/2014/main" id="{0656AC43-ECBA-73E2-53C2-8C1B6A3465F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7" name="Teardrop 3596">
                  <a:extLst>
                    <a:ext uri="{FF2B5EF4-FFF2-40B4-BE49-F238E27FC236}">
                      <a16:creationId xmlns:a16="http://schemas.microsoft.com/office/drawing/2014/main" id="{6EB56743-9ED8-5168-BC7E-E625E15E58F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8" name="Teardrop 3597">
                  <a:extLst>
                    <a:ext uri="{FF2B5EF4-FFF2-40B4-BE49-F238E27FC236}">
                      <a16:creationId xmlns:a16="http://schemas.microsoft.com/office/drawing/2014/main" id="{6E0ABA9D-1338-AB70-B64B-B588F4A304A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92" name="Group 3591">
                <a:extLst>
                  <a:ext uri="{FF2B5EF4-FFF2-40B4-BE49-F238E27FC236}">
                    <a16:creationId xmlns:a16="http://schemas.microsoft.com/office/drawing/2014/main" id="{FB53ECE5-B694-35B1-9D19-19EB4097144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93" name="Teardrop 3592">
                  <a:extLst>
                    <a:ext uri="{FF2B5EF4-FFF2-40B4-BE49-F238E27FC236}">
                      <a16:creationId xmlns:a16="http://schemas.microsoft.com/office/drawing/2014/main" id="{E2A6FC38-E8C1-841E-573D-D5FDE84D845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4" name="Teardrop 3593">
                  <a:extLst>
                    <a:ext uri="{FF2B5EF4-FFF2-40B4-BE49-F238E27FC236}">
                      <a16:creationId xmlns:a16="http://schemas.microsoft.com/office/drawing/2014/main" id="{39ACC65D-A1C3-17F3-4D0F-71D17C8E5E8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5" name="Teardrop 3594">
                  <a:extLst>
                    <a:ext uri="{FF2B5EF4-FFF2-40B4-BE49-F238E27FC236}">
                      <a16:creationId xmlns:a16="http://schemas.microsoft.com/office/drawing/2014/main" id="{E8137C5E-2571-01AE-B0EF-2E2992E4BC3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99" name="Group 3598">
            <a:extLst>
              <a:ext uri="{FF2B5EF4-FFF2-40B4-BE49-F238E27FC236}">
                <a16:creationId xmlns:a16="http://schemas.microsoft.com/office/drawing/2014/main" id="{4DFF9BAA-A7BD-3C7A-C9F7-4C7B207DC604}"/>
              </a:ext>
            </a:extLst>
          </p:cNvPr>
          <p:cNvGrpSpPr/>
          <p:nvPr/>
        </p:nvGrpSpPr>
        <p:grpSpPr>
          <a:xfrm>
            <a:off x="10486827" y="4868429"/>
            <a:ext cx="694266" cy="694836"/>
            <a:chOff x="544075" y="3049994"/>
            <a:chExt cx="2668124" cy="2450384"/>
          </a:xfrm>
        </p:grpSpPr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2C38DFC0-0E6A-6EFE-5ABA-58A0F099038C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01" name="Group 3600">
              <a:extLst>
                <a:ext uri="{FF2B5EF4-FFF2-40B4-BE49-F238E27FC236}">
                  <a16:creationId xmlns:a16="http://schemas.microsoft.com/office/drawing/2014/main" id="{85C5058A-B5B1-46D0-377E-436F0E301DB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02" name="Group 3601">
                <a:extLst>
                  <a:ext uri="{FF2B5EF4-FFF2-40B4-BE49-F238E27FC236}">
                    <a16:creationId xmlns:a16="http://schemas.microsoft.com/office/drawing/2014/main" id="{CE252795-12D9-A8CE-F40E-EBA73CF690A6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07" name="Teardrop 3606">
                  <a:extLst>
                    <a:ext uri="{FF2B5EF4-FFF2-40B4-BE49-F238E27FC236}">
                      <a16:creationId xmlns:a16="http://schemas.microsoft.com/office/drawing/2014/main" id="{41C754F0-355A-7162-53D9-657D7386DE8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8" name="Teardrop 3607">
                  <a:extLst>
                    <a:ext uri="{FF2B5EF4-FFF2-40B4-BE49-F238E27FC236}">
                      <a16:creationId xmlns:a16="http://schemas.microsoft.com/office/drawing/2014/main" id="{1B403E16-34F2-EEF1-568E-46801978FE7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9" name="Teardrop 3608">
                  <a:extLst>
                    <a:ext uri="{FF2B5EF4-FFF2-40B4-BE49-F238E27FC236}">
                      <a16:creationId xmlns:a16="http://schemas.microsoft.com/office/drawing/2014/main" id="{C9C9B7CE-2C0F-E877-95B8-8EB557FAA55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03" name="Group 3602">
                <a:extLst>
                  <a:ext uri="{FF2B5EF4-FFF2-40B4-BE49-F238E27FC236}">
                    <a16:creationId xmlns:a16="http://schemas.microsoft.com/office/drawing/2014/main" id="{A37978D3-B93E-42EC-6D9A-7EE5D576CAF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04" name="Teardrop 3603">
                  <a:extLst>
                    <a:ext uri="{FF2B5EF4-FFF2-40B4-BE49-F238E27FC236}">
                      <a16:creationId xmlns:a16="http://schemas.microsoft.com/office/drawing/2014/main" id="{D24D5CA4-4073-D841-3761-DC8237B992D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5" name="Teardrop 3604">
                  <a:extLst>
                    <a:ext uri="{FF2B5EF4-FFF2-40B4-BE49-F238E27FC236}">
                      <a16:creationId xmlns:a16="http://schemas.microsoft.com/office/drawing/2014/main" id="{66D7F528-914C-FCE9-F409-05744521B39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6" name="Teardrop 3605">
                  <a:extLst>
                    <a:ext uri="{FF2B5EF4-FFF2-40B4-BE49-F238E27FC236}">
                      <a16:creationId xmlns:a16="http://schemas.microsoft.com/office/drawing/2014/main" id="{42CF1CAB-5B35-EBDB-BD02-F18B97FD534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10" name="Group 3609">
            <a:extLst>
              <a:ext uri="{FF2B5EF4-FFF2-40B4-BE49-F238E27FC236}">
                <a16:creationId xmlns:a16="http://schemas.microsoft.com/office/drawing/2014/main" id="{67950B7F-321C-3B8E-6E45-2B06C031F747}"/>
              </a:ext>
            </a:extLst>
          </p:cNvPr>
          <p:cNvGrpSpPr/>
          <p:nvPr/>
        </p:nvGrpSpPr>
        <p:grpSpPr>
          <a:xfrm>
            <a:off x="11731778" y="5559046"/>
            <a:ext cx="694266" cy="694836"/>
            <a:chOff x="544075" y="3049994"/>
            <a:chExt cx="2668124" cy="2450384"/>
          </a:xfrm>
        </p:grpSpPr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9D3D727C-71B2-4F48-FB1B-864F1825B0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12" name="Group 3611">
              <a:extLst>
                <a:ext uri="{FF2B5EF4-FFF2-40B4-BE49-F238E27FC236}">
                  <a16:creationId xmlns:a16="http://schemas.microsoft.com/office/drawing/2014/main" id="{DC09E423-0CAB-4239-F8C1-7D7214B9EF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13" name="Group 3612">
                <a:extLst>
                  <a:ext uri="{FF2B5EF4-FFF2-40B4-BE49-F238E27FC236}">
                    <a16:creationId xmlns:a16="http://schemas.microsoft.com/office/drawing/2014/main" id="{6A95A5B4-6C45-B265-E8E9-3668E2D68BD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18" name="Teardrop 3617">
                  <a:extLst>
                    <a:ext uri="{FF2B5EF4-FFF2-40B4-BE49-F238E27FC236}">
                      <a16:creationId xmlns:a16="http://schemas.microsoft.com/office/drawing/2014/main" id="{420601A1-96C3-146A-1A8A-6D47BD526C96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9" name="Teardrop 3618">
                  <a:extLst>
                    <a:ext uri="{FF2B5EF4-FFF2-40B4-BE49-F238E27FC236}">
                      <a16:creationId xmlns:a16="http://schemas.microsoft.com/office/drawing/2014/main" id="{49734CD8-BB41-B832-4A1A-9EC73E36EEA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0" name="Teardrop 3619">
                  <a:extLst>
                    <a:ext uri="{FF2B5EF4-FFF2-40B4-BE49-F238E27FC236}">
                      <a16:creationId xmlns:a16="http://schemas.microsoft.com/office/drawing/2014/main" id="{2162EF89-146D-2A3C-F011-4FA29C9B9F4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14" name="Group 3613">
                <a:extLst>
                  <a:ext uri="{FF2B5EF4-FFF2-40B4-BE49-F238E27FC236}">
                    <a16:creationId xmlns:a16="http://schemas.microsoft.com/office/drawing/2014/main" id="{E60B9ED0-CD38-F197-965E-ACE3F9527D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15" name="Teardrop 3614">
                  <a:extLst>
                    <a:ext uri="{FF2B5EF4-FFF2-40B4-BE49-F238E27FC236}">
                      <a16:creationId xmlns:a16="http://schemas.microsoft.com/office/drawing/2014/main" id="{70F2BB50-6BDE-5F29-AE8A-14D2FD7A8B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16" name="Teardrop 3615">
                  <a:extLst>
                    <a:ext uri="{FF2B5EF4-FFF2-40B4-BE49-F238E27FC236}">
                      <a16:creationId xmlns:a16="http://schemas.microsoft.com/office/drawing/2014/main" id="{250E5115-DEF9-1D5E-15D4-DF8B8CC57DE5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7" name="Teardrop 3616">
                  <a:extLst>
                    <a:ext uri="{FF2B5EF4-FFF2-40B4-BE49-F238E27FC236}">
                      <a16:creationId xmlns:a16="http://schemas.microsoft.com/office/drawing/2014/main" id="{76AF91B0-D5D7-7280-3013-3816D8EB94B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21" name="Group 3620">
            <a:extLst>
              <a:ext uri="{FF2B5EF4-FFF2-40B4-BE49-F238E27FC236}">
                <a16:creationId xmlns:a16="http://schemas.microsoft.com/office/drawing/2014/main" id="{10DD36F7-3118-9F60-35D5-CB4DC74BD9E1}"/>
              </a:ext>
            </a:extLst>
          </p:cNvPr>
          <p:cNvGrpSpPr/>
          <p:nvPr/>
        </p:nvGrpSpPr>
        <p:grpSpPr>
          <a:xfrm>
            <a:off x="10959999" y="5532106"/>
            <a:ext cx="694266" cy="694836"/>
            <a:chOff x="544075" y="3049994"/>
            <a:chExt cx="2668124" cy="2450384"/>
          </a:xfrm>
        </p:grpSpPr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4B167260-F56B-C6D4-7859-FDDEE35D8D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23" name="Group 3622">
              <a:extLst>
                <a:ext uri="{FF2B5EF4-FFF2-40B4-BE49-F238E27FC236}">
                  <a16:creationId xmlns:a16="http://schemas.microsoft.com/office/drawing/2014/main" id="{CAAB6F0E-08B5-3157-3C66-6EF421A3ED9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24" name="Group 3623">
                <a:extLst>
                  <a:ext uri="{FF2B5EF4-FFF2-40B4-BE49-F238E27FC236}">
                    <a16:creationId xmlns:a16="http://schemas.microsoft.com/office/drawing/2014/main" id="{062A9535-638A-DC8E-B8FE-07E6390261D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29" name="Teardrop 3628">
                  <a:extLst>
                    <a:ext uri="{FF2B5EF4-FFF2-40B4-BE49-F238E27FC236}">
                      <a16:creationId xmlns:a16="http://schemas.microsoft.com/office/drawing/2014/main" id="{25406513-E93E-4727-F172-5C91CB9E644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0" name="Teardrop 3629">
                  <a:extLst>
                    <a:ext uri="{FF2B5EF4-FFF2-40B4-BE49-F238E27FC236}">
                      <a16:creationId xmlns:a16="http://schemas.microsoft.com/office/drawing/2014/main" id="{E6C75DCA-92C9-F940-B215-263ACCD3CCC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1" name="Teardrop 3630">
                  <a:extLst>
                    <a:ext uri="{FF2B5EF4-FFF2-40B4-BE49-F238E27FC236}">
                      <a16:creationId xmlns:a16="http://schemas.microsoft.com/office/drawing/2014/main" id="{86974C38-F0CA-82B2-BDE4-6549F6A5564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25" name="Group 3624">
                <a:extLst>
                  <a:ext uri="{FF2B5EF4-FFF2-40B4-BE49-F238E27FC236}">
                    <a16:creationId xmlns:a16="http://schemas.microsoft.com/office/drawing/2014/main" id="{4980EC86-9BD2-DB96-15EB-E05D6324ACE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26" name="Teardrop 3625">
                  <a:extLst>
                    <a:ext uri="{FF2B5EF4-FFF2-40B4-BE49-F238E27FC236}">
                      <a16:creationId xmlns:a16="http://schemas.microsoft.com/office/drawing/2014/main" id="{B94E054C-9EC9-174E-177A-9F1A925E2F4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7" name="Teardrop 3626">
                  <a:extLst>
                    <a:ext uri="{FF2B5EF4-FFF2-40B4-BE49-F238E27FC236}">
                      <a16:creationId xmlns:a16="http://schemas.microsoft.com/office/drawing/2014/main" id="{F8D8B46A-C84A-A6FB-19FF-1E3C1168495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8" name="Teardrop 3627">
                  <a:extLst>
                    <a:ext uri="{FF2B5EF4-FFF2-40B4-BE49-F238E27FC236}">
                      <a16:creationId xmlns:a16="http://schemas.microsoft.com/office/drawing/2014/main" id="{B692FDEE-1521-0ACA-E908-3BB496B8B58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32" name="Group 3631">
            <a:extLst>
              <a:ext uri="{FF2B5EF4-FFF2-40B4-BE49-F238E27FC236}">
                <a16:creationId xmlns:a16="http://schemas.microsoft.com/office/drawing/2014/main" id="{B5094347-5BD7-C96C-BA95-AB1BC924E20E}"/>
              </a:ext>
            </a:extLst>
          </p:cNvPr>
          <p:cNvGrpSpPr/>
          <p:nvPr/>
        </p:nvGrpSpPr>
        <p:grpSpPr>
          <a:xfrm>
            <a:off x="11612516" y="6230231"/>
            <a:ext cx="694266" cy="694836"/>
            <a:chOff x="544075" y="3049994"/>
            <a:chExt cx="2668124" cy="2450384"/>
          </a:xfrm>
        </p:grpSpPr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ED12DE39-6E30-64BC-EC40-0A8DF938D80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F19A81A8-DE0B-3ABC-C2C0-E507A40DB4D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35" name="Group 3634">
                <a:extLst>
                  <a:ext uri="{FF2B5EF4-FFF2-40B4-BE49-F238E27FC236}">
                    <a16:creationId xmlns:a16="http://schemas.microsoft.com/office/drawing/2014/main" id="{C1EC6148-06F4-2B82-701A-46F11CA53E7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40" name="Teardrop 3639">
                  <a:extLst>
                    <a:ext uri="{FF2B5EF4-FFF2-40B4-BE49-F238E27FC236}">
                      <a16:creationId xmlns:a16="http://schemas.microsoft.com/office/drawing/2014/main" id="{E12F6FAF-5C40-05F1-CBA8-CD04225754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1" name="Teardrop 3640">
                  <a:extLst>
                    <a:ext uri="{FF2B5EF4-FFF2-40B4-BE49-F238E27FC236}">
                      <a16:creationId xmlns:a16="http://schemas.microsoft.com/office/drawing/2014/main" id="{789023A4-AFCA-A6A7-EC42-E7C18E3ABF1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2" name="Teardrop 3641">
                  <a:extLst>
                    <a:ext uri="{FF2B5EF4-FFF2-40B4-BE49-F238E27FC236}">
                      <a16:creationId xmlns:a16="http://schemas.microsoft.com/office/drawing/2014/main" id="{C672155F-8A96-D71B-8109-5DE38699C29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36" name="Group 3635">
                <a:extLst>
                  <a:ext uri="{FF2B5EF4-FFF2-40B4-BE49-F238E27FC236}">
                    <a16:creationId xmlns:a16="http://schemas.microsoft.com/office/drawing/2014/main" id="{705C4E5F-E5CA-4100-87AA-A627C96DAE8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37" name="Teardrop 3636">
                  <a:extLst>
                    <a:ext uri="{FF2B5EF4-FFF2-40B4-BE49-F238E27FC236}">
                      <a16:creationId xmlns:a16="http://schemas.microsoft.com/office/drawing/2014/main" id="{24F3DC04-A210-8C9B-68C3-727BC5BA3254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8" name="Teardrop 3637">
                  <a:extLst>
                    <a:ext uri="{FF2B5EF4-FFF2-40B4-BE49-F238E27FC236}">
                      <a16:creationId xmlns:a16="http://schemas.microsoft.com/office/drawing/2014/main" id="{DB97C21A-F96D-9F62-FEEB-4034D77CB3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9" name="Teardrop 3638">
                  <a:extLst>
                    <a:ext uri="{FF2B5EF4-FFF2-40B4-BE49-F238E27FC236}">
                      <a16:creationId xmlns:a16="http://schemas.microsoft.com/office/drawing/2014/main" id="{E7FD5428-B76F-8699-7D30-7216E2F6F99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87BDA9B5-FD10-F17D-7375-0F269150F2F7}"/>
              </a:ext>
            </a:extLst>
          </p:cNvPr>
          <p:cNvGrpSpPr/>
          <p:nvPr/>
        </p:nvGrpSpPr>
        <p:grpSpPr>
          <a:xfrm>
            <a:off x="10833960" y="6195047"/>
            <a:ext cx="694266" cy="694836"/>
            <a:chOff x="544075" y="3049994"/>
            <a:chExt cx="2668124" cy="2450384"/>
          </a:xfrm>
        </p:grpSpPr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0721F6D5-0445-894A-CBF4-36991EF7312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45" name="Group 3644">
              <a:extLst>
                <a:ext uri="{FF2B5EF4-FFF2-40B4-BE49-F238E27FC236}">
                  <a16:creationId xmlns:a16="http://schemas.microsoft.com/office/drawing/2014/main" id="{39813174-AA84-7049-D9E6-0AB85CF5D82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46" name="Group 3645">
                <a:extLst>
                  <a:ext uri="{FF2B5EF4-FFF2-40B4-BE49-F238E27FC236}">
                    <a16:creationId xmlns:a16="http://schemas.microsoft.com/office/drawing/2014/main" id="{EAD7A046-77DF-8A8B-CBC6-7C95DD9B846F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51" name="Teardrop 3650">
                  <a:extLst>
                    <a:ext uri="{FF2B5EF4-FFF2-40B4-BE49-F238E27FC236}">
                      <a16:creationId xmlns:a16="http://schemas.microsoft.com/office/drawing/2014/main" id="{7C4E8BCF-DD7E-CD9B-CA88-C79E891678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2" name="Teardrop 3651">
                  <a:extLst>
                    <a:ext uri="{FF2B5EF4-FFF2-40B4-BE49-F238E27FC236}">
                      <a16:creationId xmlns:a16="http://schemas.microsoft.com/office/drawing/2014/main" id="{E7FF8DCA-038A-2955-245F-DECF2914FC8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53" name="Teardrop 3652">
                  <a:extLst>
                    <a:ext uri="{FF2B5EF4-FFF2-40B4-BE49-F238E27FC236}">
                      <a16:creationId xmlns:a16="http://schemas.microsoft.com/office/drawing/2014/main" id="{2D78D412-E46B-66FD-D380-9C6AE547A1C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47" name="Group 3646">
                <a:extLst>
                  <a:ext uri="{FF2B5EF4-FFF2-40B4-BE49-F238E27FC236}">
                    <a16:creationId xmlns:a16="http://schemas.microsoft.com/office/drawing/2014/main" id="{7D17DA78-6D33-4133-4007-4B673C7C281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48" name="Teardrop 3647">
                  <a:extLst>
                    <a:ext uri="{FF2B5EF4-FFF2-40B4-BE49-F238E27FC236}">
                      <a16:creationId xmlns:a16="http://schemas.microsoft.com/office/drawing/2014/main" id="{9F5898DE-B181-3675-8E24-A867DC6263E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9" name="Teardrop 3648">
                  <a:extLst>
                    <a:ext uri="{FF2B5EF4-FFF2-40B4-BE49-F238E27FC236}">
                      <a16:creationId xmlns:a16="http://schemas.microsoft.com/office/drawing/2014/main" id="{4E99EEA5-FEF2-4684-3AE8-D7484039086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0" name="Teardrop 3649">
                  <a:extLst>
                    <a:ext uri="{FF2B5EF4-FFF2-40B4-BE49-F238E27FC236}">
                      <a16:creationId xmlns:a16="http://schemas.microsoft.com/office/drawing/2014/main" id="{1A618997-BCB0-37A3-97A7-6437FE89726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54" name="Group 3653">
            <a:extLst>
              <a:ext uri="{FF2B5EF4-FFF2-40B4-BE49-F238E27FC236}">
                <a16:creationId xmlns:a16="http://schemas.microsoft.com/office/drawing/2014/main" id="{45D3A452-330F-8611-A2D4-489FE263C663}"/>
              </a:ext>
            </a:extLst>
          </p:cNvPr>
          <p:cNvGrpSpPr/>
          <p:nvPr/>
        </p:nvGrpSpPr>
        <p:grpSpPr>
          <a:xfrm>
            <a:off x="10115981" y="6163164"/>
            <a:ext cx="694266" cy="694836"/>
            <a:chOff x="544075" y="3049994"/>
            <a:chExt cx="2668124" cy="2450384"/>
          </a:xfrm>
        </p:grpSpPr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24CC5999-E89F-EA07-C301-4339FCAA1F1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56" name="Group 3655">
              <a:extLst>
                <a:ext uri="{FF2B5EF4-FFF2-40B4-BE49-F238E27FC236}">
                  <a16:creationId xmlns:a16="http://schemas.microsoft.com/office/drawing/2014/main" id="{225A2735-A7F8-791E-7299-4654B3C7ED0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57" name="Group 3656">
                <a:extLst>
                  <a:ext uri="{FF2B5EF4-FFF2-40B4-BE49-F238E27FC236}">
                    <a16:creationId xmlns:a16="http://schemas.microsoft.com/office/drawing/2014/main" id="{F19ACDEA-34EA-DB57-0236-FE810CCF2F4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62" name="Teardrop 3661">
                  <a:extLst>
                    <a:ext uri="{FF2B5EF4-FFF2-40B4-BE49-F238E27FC236}">
                      <a16:creationId xmlns:a16="http://schemas.microsoft.com/office/drawing/2014/main" id="{2D55C459-B5D2-D711-2CCF-549D1EA9E52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3" name="Teardrop 3662">
                  <a:extLst>
                    <a:ext uri="{FF2B5EF4-FFF2-40B4-BE49-F238E27FC236}">
                      <a16:creationId xmlns:a16="http://schemas.microsoft.com/office/drawing/2014/main" id="{AC95377D-56E8-F515-C90D-817F5541EC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4" name="Teardrop 3663">
                  <a:extLst>
                    <a:ext uri="{FF2B5EF4-FFF2-40B4-BE49-F238E27FC236}">
                      <a16:creationId xmlns:a16="http://schemas.microsoft.com/office/drawing/2014/main" id="{3AE17D35-A283-05D9-7239-C4EC373052A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58" name="Group 3657">
                <a:extLst>
                  <a:ext uri="{FF2B5EF4-FFF2-40B4-BE49-F238E27FC236}">
                    <a16:creationId xmlns:a16="http://schemas.microsoft.com/office/drawing/2014/main" id="{5AE176D3-497B-EDBA-445A-6C53DD2C9C7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59" name="Teardrop 3658">
                  <a:extLst>
                    <a:ext uri="{FF2B5EF4-FFF2-40B4-BE49-F238E27FC236}">
                      <a16:creationId xmlns:a16="http://schemas.microsoft.com/office/drawing/2014/main" id="{51F3AE9C-2F61-212F-1475-F86D5692E63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0" name="Teardrop 3659">
                  <a:extLst>
                    <a:ext uri="{FF2B5EF4-FFF2-40B4-BE49-F238E27FC236}">
                      <a16:creationId xmlns:a16="http://schemas.microsoft.com/office/drawing/2014/main" id="{276BCB4F-9A7C-970B-3D70-38BF5AB24A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1" name="Teardrop 3660">
                  <a:extLst>
                    <a:ext uri="{FF2B5EF4-FFF2-40B4-BE49-F238E27FC236}">
                      <a16:creationId xmlns:a16="http://schemas.microsoft.com/office/drawing/2014/main" id="{FD48C801-4011-B735-63CB-0D3EA22A105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65" name="Group 3664">
            <a:extLst>
              <a:ext uri="{FF2B5EF4-FFF2-40B4-BE49-F238E27FC236}">
                <a16:creationId xmlns:a16="http://schemas.microsoft.com/office/drawing/2014/main" id="{73FDEB34-847A-5E6D-8F82-433D8A7B8855}"/>
              </a:ext>
            </a:extLst>
          </p:cNvPr>
          <p:cNvGrpSpPr/>
          <p:nvPr/>
        </p:nvGrpSpPr>
        <p:grpSpPr>
          <a:xfrm>
            <a:off x="10037706" y="5434190"/>
            <a:ext cx="694266" cy="694836"/>
            <a:chOff x="544075" y="3049994"/>
            <a:chExt cx="2668124" cy="2450384"/>
          </a:xfrm>
        </p:grpSpPr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4F63AB2C-6E14-E75C-B130-96351C0C47B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67" name="Group 3666">
              <a:extLst>
                <a:ext uri="{FF2B5EF4-FFF2-40B4-BE49-F238E27FC236}">
                  <a16:creationId xmlns:a16="http://schemas.microsoft.com/office/drawing/2014/main" id="{BBF746B3-99D3-6583-FAD6-4D54BE9ED603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68" name="Group 3667">
                <a:extLst>
                  <a:ext uri="{FF2B5EF4-FFF2-40B4-BE49-F238E27FC236}">
                    <a16:creationId xmlns:a16="http://schemas.microsoft.com/office/drawing/2014/main" id="{9477289A-8A1A-13FD-01AA-E3D22F2B8BA1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73" name="Teardrop 3672">
                  <a:extLst>
                    <a:ext uri="{FF2B5EF4-FFF2-40B4-BE49-F238E27FC236}">
                      <a16:creationId xmlns:a16="http://schemas.microsoft.com/office/drawing/2014/main" id="{4CC2E517-B142-2D36-F8C5-271AB8A1210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4" name="Teardrop 3673">
                  <a:extLst>
                    <a:ext uri="{FF2B5EF4-FFF2-40B4-BE49-F238E27FC236}">
                      <a16:creationId xmlns:a16="http://schemas.microsoft.com/office/drawing/2014/main" id="{EB482B22-3365-EE57-38FA-BBEFA42630B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5" name="Teardrop 3674">
                  <a:extLst>
                    <a:ext uri="{FF2B5EF4-FFF2-40B4-BE49-F238E27FC236}">
                      <a16:creationId xmlns:a16="http://schemas.microsoft.com/office/drawing/2014/main" id="{CF99569B-48B0-5681-E1E3-2A2C16951E3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69" name="Group 3668">
                <a:extLst>
                  <a:ext uri="{FF2B5EF4-FFF2-40B4-BE49-F238E27FC236}">
                    <a16:creationId xmlns:a16="http://schemas.microsoft.com/office/drawing/2014/main" id="{A9D6547D-D3CD-CDBA-8C8A-DB02BFD8511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70" name="Teardrop 3669">
                  <a:extLst>
                    <a:ext uri="{FF2B5EF4-FFF2-40B4-BE49-F238E27FC236}">
                      <a16:creationId xmlns:a16="http://schemas.microsoft.com/office/drawing/2014/main" id="{97BBEDBB-26A1-784F-9E9E-B0486C7CD9B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1" name="Teardrop 3670">
                  <a:extLst>
                    <a:ext uri="{FF2B5EF4-FFF2-40B4-BE49-F238E27FC236}">
                      <a16:creationId xmlns:a16="http://schemas.microsoft.com/office/drawing/2014/main" id="{96899330-24AB-84DC-6E3B-76320AD3131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2" name="Teardrop 3671">
                  <a:extLst>
                    <a:ext uri="{FF2B5EF4-FFF2-40B4-BE49-F238E27FC236}">
                      <a16:creationId xmlns:a16="http://schemas.microsoft.com/office/drawing/2014/main" id="{FE8CC917-D4E8-08FE-12DD-74B5D07276A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76" name="Group 3675">
            <a:extLst>
              <a:ext uri="{FF2B5EF4-FFF2-40B4-BE49-F238E27FC236}">
                <a16:creationId xmlns:a16="http://schemas.microsoft.com/office/drawing/2014/main" id="{1B5B785A-2449-D7F9-CDC1-938D7EBE3925}"/>
              </a:ext>
            </a:extLst>
          </p:cNvPr>
          <p:cNvGrpSpPr/>
          <p:nvPr/>
        </p:nvGrpSpPr>
        <p:grpSpPr>
          <a:xfrm>
            <a:off x="9335727" y="6087679"/>
            <a:ext cx="694266" cy="694836"/>
            <a:chOff x="544075" y="3049994"/>
            <a:chExt cx="2668124" cy="2450384"/>
          </a:xfrm>
        </p:grpSpPr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B213EC64-C1BE-4EEB-72F3-7413F800EF7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335DFBE-2647-EF0E-02F2-E617E132E0F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79" name="Group 3678">
                <a:extLst>
                  <a:ext uri="{FF2B5EF4-FFF2-40B4-BE49-F238E27FC236}">
                    <a16:creationId xmlns:a16="http://schemas.microsoft.com/office/drawing/2014/main" id="{042103D6-83F8-0823-D1E3-63177C76C5C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84" name="Teardrop 3683">
                  <a:extLst>
                    <a:ext uri="{FF2B5EF4-FFF2-40B4-BE49-F238E27FC236}">
                      <a16:creationId xmlns:a16="http://schemas.microsoft.com/office/drawing/2014/main" id="{A579E4D3-AAE3-464C-16A2-DED50734EE9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5" name="Teardrop 3684">
                  <a:extLst>
                    <a:ext uri="{FF2B5EF4-FFF2-40B4-BE49-F238E27FC236}">
                      <a16:creationId xmlns:a16="http://schemas.microsoft.com/office/drawing/2014/main" id="{FE2B8566-8084-F31F-DACB-A2F338D111F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6" name="Teardrop 3685">
                  <a:extLst>
                    <a:ext uri="{FF2B5EF4-FFF2-40B4-BE49-F238E27FC236}">
                      <a16:creationId xmlns:a16="http://schemas.microsoft.com/office/drawing/2014/main" id="{73C50467-4734-F594-2408-25E1355891F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80" name="Group 3679">
                <a:extLst>
                  <a:ext uri="{FF2B5EF4-FFF2-40B4-BE49-F238E27FC236}">
                    <a16:creationId xmlns:a16="http://schemas.microsoft.com/office/drawing/2014/main" id="{2B2658D5-30F0-4F86-73E6-151549287923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81" name="Teardrop 3680">
                  <a:extLst>
                    <a:ext uri="{FF2B5EF4-FFF2-40B4-BE49-F238E27FC236}">
                      <a16:creationId xmlns:a16="http://schemas.microsoft.com/office/drawing/2014/main" id="{6F02E762-91E1-F86D-95ED-B7BB8A4E682F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2" name="Teardrop 3681">
                  <a:extLst>
                    <a:ext uri="{FF2B5EF4-FFF2-40B4-BE49-F238E27FC236}">
                      <a16:creationId xmlns:a16="http://schemas.microsoft.com/office/drawing/2014/main" id="{6A5ABBC8-F043-F5C4-7D9B-A0B69D2A2DB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3" name="Teardrop 3682">
                  <a:extLst>
                    <a:ext uri="{FF2B5EF4-FFF2-40B4-BE49-F238E27FC236}">
                      <a16:creationId xmlns:a16="http://schemas.microsoft.com/office/drawing/2014/main" id="{23D9F6F3-326C-0D4D-CDB7-2A40FCFA37E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87" name="Group 3686">
            <a:extLst>
              <a:ext uri="{FF2B5EF4-FFF2-40B4-BE49-F238E27FC236}">
                <a16:creationId xmlns:a16="http://schemas.microsoft.com/office/drawing/2014/main" id="{7470CDE7-0074-D5D0-D151-83149D7815FA}"/>
              </a:ext>
            </a:extLst>
          </p:cNvPr>
          <p:cNvGrpSpPr/>
          <p:nvPr/>
        </p:nvGrpSpPr>
        <p:grpSpPr>
          <a:xfrm>
            <a:off x="9620956" y="4673677"/>
            <a:ext cx="694266" cy="694836"/>
            <a:chOff x="544075" y="3049994"/>
            <a:chExt cx="2668124" cy="2450384"/>
          </a:xfrm>
        </p:grpSpPr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DA066238-9E5D-B628-83D0-BEE8B2A0FB4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89" name="Group 3688">
              <a:extLst>
                <a:ext uri="{FF2B5EF4-FFF2-40B4-BE49-F238E27FC236}">
                  <a16:creationId xmlns:a16="http://schemas.microsoft.com/office/drawing/2014/main" id="{4380EAA1-4140-3B94-ABED-BF191879036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90" name="Group 3689">
                <a:extLst>
                  <a:ext uri="{FF2B5EF4-FFF2-40B4-BE49-F238E27FC236}">
                    <a16:creationId xmlns:a16="http://schemas.microsoft.com/office/drawing/2014/main" id="{DCEAA296-6C06-7080-AEF8-4C791DF0ECD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95" name="Teardrop 3694">
                  <a:extLst>
                    <a:ext uri="{FF2B5EF4-FFF2-40B4-BE49-F238E27FC236}">
                      <a16:creationId xmlns:a16="http://schemas.microsoft.com/office/drawing/2014/main" id="{41719F1F-2E05-1A34-486B-3159DD80142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6" name="Teardrop 3695">
                  <a:extLst>
                    <a:ext uri="{FF2B5EF4-FFF2-40B4-BE49-F238E27FC236}">
                      <a16:creationId xmlns:a16="http://schemas.microsoft.com/office/drawing/2014/main" id="{58293AA0-EE04-9D2E-F57F-7F4B7536B87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7" name="Teardrop 3696">
                  <a:extLst>
                    <a:ext uri="{FF2B5EF4-FFF2-40B4-BE49-F238E27FC236}">
                      <a16:creationId xmlns:a16="http://schemas.microsoft.com/office/drawing/2014/main" id="{F9A02C1B-D062-75A9-8C40-670215670EF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91" name="Group 3690">
                <a:extLst>
                  <a:ext uri="{FF2B5EF4-FFF2-40B4-BE49-F238E27FC236}">
                    <a16:creationId xmlns:a16="http://schemas.microsoft.com/office/drawing/2014/main" id="{2AE72877-432F-E066-D02D-9F99326DA6F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92" name="Teardrop 3691">
                  <a:extLst>
                    <a:ext uri="{FF2B5EF4-FFF2-40B4-BE49-F238E27FC236}">
                      <a16:creationId xmlns:a16="http://schemas.microsoft.com/office/drawing/2014/main" id="{4EC70280-D606-19BC-751D-03FF0E983D2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3" name="Teardrop 3692">
                  <a:extLst>
                    <a:ext uri="{FF2B5EF4-FFF2-40B4-BE49-F238E27FC236}">
                      <a16:creationId xmlns:a16="http://schemas.microsoft.com/office/drawing/2014/main" id="{E9EC3D54-4E45-0D31-4556-1FD062E3BB4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4" name="Teardrop 3693">
                  <a:extLst>
                    <a:ext uri="{FF2B5EF4-FFF2-40B4-BE49-F238E27FC236}">
                      <a16:creationId xmlns:a16="http://schemas.microsoft.com/office/drawing/2014/main" id="{D0B81318-EB43-A4E1-9EDB-C4D5632BA3C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31" name="Group 3730">
            <a:extLst>
              <a:ext uri="{FF2B5EF4-FFF2-40B4-BE49-F238E27FC236}">
                <a16:creationId xmlns:a16="http://schemas.microsoft.com/office/drawing/2014/main" id="{D9F641F3-8288-5BE8-BDD2-261E7DC27512}"/>
              </a:ext>
            </a:extLst>
          </p:cNvPr>
          <p:cNvGrpSpPr/>
          <p:nvPr/>
        </p:nvGrpSpPr>
        <p:grpSpPr>
          <a:xfrm>
            <a:off x="9177130" y="5276237"/>
            <a:ext cx="694266" cy="694836"/>
            <a:chOff x="544075" y="3049994"/>
            <a:chExt cx="2668124" cy="2450384"/>
          </a:xfrm>
        </p:grpSpPr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6E8D7F5C-CF5F-ACD6-BB2F-BBB9829D0B3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33" name="Group 3732">
              <a:extLst>
                <a:ext uri="{FF2B5EF4-FFF2-40B4-BE49-F238E27FC236}">
                  <a16:creationId xmlns:a16="http://schemas.microsoft.com/office/drawing/2014/main" id="{8D6E61DB-A408-3C0C-22E9-8570D9AD17A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34" name="Group 3733">
                <a:extLst>
                  <a:ext uri="{FF2B5EF4-FFF2-40B4-BE49-F238E27FC236}">
                    <a16:creationId xmlns:a16="http://schemas.microsoft.com/office/drawing/2014/main" id="{AF3BE8E5-E74C-FEE3-0FCC-A55EE3B89960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39" name="Teardrop 3738">
                  <a:extLst>
                    <a:ext uri="{FF2B5EF4-FFF2-40B4-BE49-F238E27FC236}">
                      <a16:creationId xmlns:a16="http://schemas.microsoft.com/office/drawing/2014/main" id="{00E4170F-125D-C1AF-7A3F-E1ABDE9CCDC3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0" name="Teardrop 3739">
                  <a:extLst>
                    <a:ext uri="{FF2B5EF4-FFF2-40B4-BE49-F238E27FC236}">
                      <a16:creationId xmlns:a16="http://schemas.microsoft.com/office/drawing/2014/main" id="{6F1F38D8-9FC5-D18F-3C4A-3E5DD51842A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1" name="Teardrop 3740">
                  <a:extLst>
                    <a:ext uri="{FF2B5EF4-FFF2-40B4-BE49-F238E27FC236}">
                      <a16:creationId xmlns:a16="http://schemas.microsoft.com/office/drawing/2014/main" id="{64FAD470-FB8F-3CDC-3476-F8BAF54068F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35" name="Group 3734">
                <a:extLst>
                  <a:ext uri="{FF2B5EF4-FFF2-40B4-BE49-F238E27FC236}">
                    <a16:creationId xmlns:a16="http://schemas.microsoft.com/office/drawing/2014/main" id="{4399E2A9-FF79-6AF8-0351-DDC29DFC3A9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36" name="Teardrop 3735">
                  <a:extLst>
                    <a:ext uri="{FF2B5EF4-FFF2-40B4-BE49-F238E27FC236}">
                      <a16:creationId xmlns:a16="http://schemas.microsoft.com/office/drawing/2014/main" id="{CE2FAF7E-4F58-9735-C21F-98108F70B9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37" name="Teardrop 3736">
                  <a:extLst>
                    <a:ext uri="{FF2B5EF4-FFF2-40B4-BE49-F238E27FC236}">
                      <a16:creationId xmlns:a16="http://schemas.microsoft.com/office/drawing/2014/main" id="{AE69E427-3FA2-E458-AA50-B3CAEC793A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8" name="Teardrop 3737">
                  <a:extLst>
                    <a:ext uri="{FF2B5EF4-FFF2-40B4-BE49-F238E27FC236}">
                      <a16:creationId xmlns:a16="http://schemas.microsoft.com/office/drawing/2014/main" id="{605FB8A9-FFD7-6DC4-658C-FD0617903FE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4B8C2D20-F781-9CF4-55DB-3CB7C9B8EB3F}"/>
              </a:ext>
            </a:extLst>
          </p:cNvPr>
          <p:cNvGrpSpPr/>
          <p:nvPr/>
        </p:nvGrpSpPr>
        <p:grpSpPr>
          <a:xfrm>
            <a:off x="8632577" y="5978696"/>
            <a:ext cx="694266" cy="694836"/>
            <a:chOff x="544075" y="3049994"/>
            <a:chExt cx="2668124" cy="2450384"/>
          </a:xfrm>
        </p:grpSpPr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7A48680C-BF16-D438-902A-F7B109B9196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8D6A51F9-C6D8-AE5B-6A48-4B8DC1C18CC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45" name="Group 3744">
                <a:extLst>
                  <a:ext uri="{FF2B5EF4-FFF2-40B4-BE49-F238E27FC236}">
                    <a16:creationId xmlns:a16="http://schemas.microsoft.com/office/drawing/2014/main" id="{4624BD6B-D3FF-371B-3A63-045F64D4AB3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50" name="Teardrop 3749">
                  <a:extLst>
                    <a:ext uri="{FF2B5EF4-FFF2-40B4-BE49-F238E27FC236}">
                      <a16:creationId xmlns:a16="http://schemas.microsoft.com/office/drawing/2014/main" id="{E1977526-EE8E-63CB-238D-42A10F2ADF2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1" name="Teardrop 3750">
                  <a:extLst>
                    <a:ext uri="{FF2B5EF4-FFF2-40B4-BE49-F238E27FC236}">
                      <a16:creationId xmlns:a16="http://schemas.microsoft.com/office/drawing/2014/main" id="{43D150BC-67E6-85EB-12A7-8F8D68E9978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52" name="Teardrop 3751">
                  <a:extLst>
                    <a:ext uri="{FF2B5EF4-FFF2-40B4-BE49-F238E27FC236}">
                      <a16:creationId xmlns:a16="http://schemas.microsoft.com/office/drawing/2014/main" id="{CC32FA05-93AB-17B5-1D1A-77FEB5DE157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46" name="Group 3745">
                <a:extLst>
                  <a:ext uri="{FF2B5EF4-FFF2-40B4-BE49-F238E27FC236}">
                    <a16:creationId xmlns:a16="http://schemas.microsoft.com/office/drawing/2014/main" id="{0A970973-A3AD-F7B6-6B99-6270D9ADB1F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47" name="Teardrop 3746">
                  <a:extLst>
                    <a:ext uri="{FF2B5EF4-FFF2-40B4-BE49-F238E27FC236}">
                      <a16:creationId xmlns:a16="http://schemas.microsoft.com/office/drawing/2014/main" id="{A545C5B5-4083-C4B2-4DBE-8B7B079B1AE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8" name="Teardrop 3747">
                  <a:extLst>
                    <a:ext uri="{FF2B5EF4-FFF2-40B4-BE49-F238E27FC236}">
                      <a16:creationId xmlns:a16="http://schemas.microsoft.com/office/drawing/2014/main" id="{1ACEE0F3-BF5D-D59C-2F05-4716579FB92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9" name="Teardrop 3748">
                  <a:extLst>
                    <a:ext uri="{FF2B5EF4-FFF2-40B4-BE49-F238E27FC236}">
                      <a16:creationId xmlns:a16="http://schemas.microsoft.com/office/drawing/2014/main" id="{50F125F4-E4A4-E0DB-F2C8-BA870D7438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9" cy="7030450"/>
            <a:chOff x="8632577" y="-105383"/>
            <a:chExt cx="3793469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9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6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5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5" y="3080199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4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7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8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9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5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8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5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2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8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21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5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5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70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2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8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71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8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80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60000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8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1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2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7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8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7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500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E510DC13-69E8-A2CF-0170-F5165C922AD8}"/>
              </a:ext>
            </a:extLst>
          </p:cNvPr>
          <p:cNvGrpSpPr/>
          <p:nvPr/>
        </p:nvGrpSpPr>
        <p:grpSpPr>
          <a:xfrm>
            <a:off x="8216655" y="51409"/>
            <a:ext cx="3923120" cy="1689731"/>
            <a:chOff x="4797032" y="2188963"/>
            <a:chExt cx="3923120" cy="1689731"/>
          </a:xfrm>
        </p:grpSpPr>
        <p:sp>
          <p:nvSpPr>
            <p:cNvPr id="2210" name="Rectangle 2209">
              <a:extLst>
                <a:ext uri="{FF2B5EF4-FFF2-40B4-BE49-F238E27FC236}">
                  <a16:creationId xmlns:a16="http://schemas.microsoft.com/office/drawing/2014/main" id="{900712F8-BB78-DECF-24DB-3FFCE6A6118B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1" name="Rectangle 2210">
              <a:extLst>
                <a:ext uri="{FF2B5EF4-FFF2-40B4-BE49-F238E27FC236}">
                  <a16:creationId xmlns:a16="http://schemas.microsoft.com/office/drawing/2014/main" id="{A4E8B74B-C5A0-E31D-0341-0C00CDD33934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12" name="Rectangle 2211">
              <a:extLst>
                <a:ext uri="{FF2B5EF4-FFF2-40B4-BE49-F238E27FC236}">
                  <a16:creationId xmlns:a16="http://schemas.microsoft.com/office/drawing/2014/main" id="{A99A2822-E8E7-6D4B-DE41-39E8D92AEE16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2215" name="Group 2214">
            <a:extLst>
              <a:ext uri="{FF2B5EF4-FFF2-40B4-BE49-F238E27FC236}">
                <a16:creationId xmlns:a16="http://schemas.microsoft.com/office/drawing/2014/main" id="{62637252-12DE-50D8-D110-38EBEA186A68}"/>
              </a:ext>
            </a:extLst>
          </p:cNvPr>
          <p:cNvGrpSpPr/>
          <p:nvPr/>
        </p:nvGrpSpPr>
        <p:grpSpPr>
          <a:xfrm rot="13498692">
            <a:off x="4748641" y="1895315"/>
            <a:ext cx="154211" cy="344262"/>
            <a:chOff x="8693871" y="2526417"/>
            <a:chExt cx="154211" cy="344262"/>
          </a:xfrm>
        </p:grpSpPr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D2033B38-E87C-0F26-D91B-87DF9C324B20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EC7F3488-1ABA-946E-2F96-233E954AD36A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828079A9-0F3E-DA57-DF1E-8FB9DFACD87C}"/>
              </a:ext>
            </a:extLst>
          </p:cNvPr>
          <p:cNvGrpSpPr/>
          <p:nvPr/>
        </p:nvGrpSpPr>
        <p:grpSpPr>
          <a:xfrm>
            <a:off x="9204535" y="2559883"/>
            <a:ext cx="599021" cy="1096923"/>
            <a:chOff x="8849274" y="2483432"/>
            <a:chExt cx="599021" cy="1096923"/>
          </a:xfrm>
        </p:grpSpPr>
        <p:grpSp>
          <p:nvGrpSpPr>
            <p:cNvPr id="2217" name="Group 2216">
              <a:extLst>
                <a:ext uri="{FF2B5EF4-FFF2-40B4-BE49-F238E27FC236}">
                  <a16:creationId xmlns:a16="http://schemas.microsoft.com/office/drawing/2014/main" id="{885DDC89-EA5A-FE5C-7D6E-4F3272284F5C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31" name="Oval 4130">
                <a:extLst>
                  <a:ext uri="{FF2B5EF4-FFF2-40B4-BE49-F238E27FC236}">
                    <a16:creationId xmlns:a16="http://schemas.microsoft.com/office/drawing/2014/main" id="{7970A9BD-1B90-7598-BDCE-8D30A468AA5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2" name="Oval 4131">
                <a:extLst>
                  <a:ext uri="{FF2B5EF4-FFF2-40B4-BE49-F238E27FC236}">
                    <a16:creationId xmlns:a16="http://schemas.microsoft.com/office/drawing/2014/main" id="{C29729F8-43C9-A92B-C34F-5A12422CDBD3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E4F3E1EE-042D-E40B-76EF-3AC96A0D9B31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AF67AFC5-2D2D-9A9A-E8D3-59E22B6E572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C651E13-28EF-6690-A02B-418692F1391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9" name="Group 2218">
              <a:extLst>
                <a:ext uri="{FF2B5EF4-FFF2-40B4-BE49-F238E27FC236}">
                  <a16:creationId xmlns:a16="http://schemas.microsoft.com/office/drawing/2014/main" id="{45196D82-D581-4FAA-4DF0-D2116E394AC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2238" name="Oval 2237">
                <a:extLst>
                  <a:ext uri="{FF2B5EF4-FFF2-40B4-BE49-F238E27FC236}">
                    <a16:creationId xmlns:a16="http://schemas.microsoft.com/office/drawing/2014/main" id="{18BB7920-23CC-CD73-514A-EB71A5F5D8D9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9" name="Oval 2238">
                <a:extLst>
                  <a:ext uri="{FF2B5EF4-FFF2-40B4-BE49-F238E27FC236}">
                    <a16:creationId xmlns:a16="http://schemas.microsoft.com/office/drawing/2014/main" id="{4948BF6F-7142-D855-A7CC-EC5A1DC3508D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0" name="Group 2219">
              <a:extLst>
                <a:ext uri="{FF2B5EF4-FFF2-40B4-BE49-F238E27FC236}">
                  <a16:creationId xmlns:a16="http://schemas.microsoft.com/office/drawing/2014/main" id="{3AAD4AE3-5C93-2127-67C2-AA9809D1ADAA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2236" name="Oval 2235">
                <a:extLst>
                  <a:ext uri="{FF2B5EF4-FFF2-40B4-BE49-F238E27FC236}">
                    <a16:creationId xmlns:a16="http://schemas.microsoft.com/office/drawing/2014/main" id="{7332588A-1BDA-59EF-BAA2-CBCCF888FB1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7" name="Oval 2236">
                <a:extLst>
                  <a:ext uri="{FF2B5EF4-FFF2-40B4-BE49-F238E27FC236}">
                    <a16:creationId xmlns:a16="http://schemas.microsoft.com/office/drawing/2014/main" id="{08EB7DBE-7099-A972-F1EF-58648CADBCE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1" name="Group 2220">
              <a:extLst>
                <a:ext uri="{FF2B5EF4-FFF2-40B4-BE49-F238E27FC236}">
                  <a16:creationId xmlns:a16="http://schemas.microsoft.com/office/drawing/2014/main" id="{A74215DA-1BD6-503E-F8C9-006E9BB2014B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2234" name="Oval 2233">
                <a:extLst>
                  <a:ext uri="{FF2B5EF4-FFF2-40B4-BE49-F238E27FC236}">
                    <a16:creationId xmlns:a16="http://schemas.microsoft.com/office/drawing/2014/main" id="{99C75B23-2E4C-59A4-2199-B4F1E3F3764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5" name="Oval 2234">
                <a:extLst>
                  <a:ext uri="{FF2B5EF4-FFF2-40B4-BE49-F238E27FC236}">
                    <a16:creationId xmlns:a16="http://schemas.microsoft.com/office/drawing/2014/main" id="{AB53955F-48E2-8C73-F084-EBFB1FEBC2C7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2" name="Group 2221">
              <a:extLst>
                <a:ext uri="{FF2B5EF4-FFF2-40B4-BE49-F238E27FC236}">
                  <a16:creationId xmlns:a16="http://schemas.microsoft.com/office/drawing/2014/main" id="{AC991FD8-590A-307A-3C7C-F05058CD4BA0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2232" name="Oval 2231">
                <a:extLst>
                  <a:ext uri="{FF2B5EF4-FFF2-40B4-BE49-F238E27FC236}">
                    <a16:creationId xmlns:a16="http://schemas.microsoft.com/office/drawing/2014/main" id="{3A0B54A7-7960-5216-5884-70C035CFBAF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3" name="Oval 2232">
                <a:extLst>
                  <a:ext uri="{FF2B5EF4-FFF2-40B4-BE49-F238E27FC236}">
                    <a16:creationId xmlns:a16="http://schemas.microsoft.com/office/drawing/2014/main" id="{FE9DE227-A426-2686-93F8-96910D40846C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3" name="Group 2222">
              <a:extLst>
                <a:ext uri="{FF2B5EF4-FFF2-40B4-BE49-F238E27FC236}">
                  <a16:creationId xmlns:a16="http://schemas.microsoft.com/office/drawing/2014/main" id="{9A677F14-44C9-800C-D835-367C09C2DF5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2230" name="Oval 2229">
                <a:extLst>
                  <a:ext uri="{FF2B5EF4-FFF2-40B4-BE49-F238E27FC236}">
                    <a16:creationId xmlns:a16="http://schemas.microsoft.com/office/drawing/2014/main" id="{C210B0A0-D760-6BDB-7BE1-5663C1771FB1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1" name="Oval 2230">
                <a:extLst>
                  <a:ext uri="{FF2B5EF4-FFF2-40B4-BE49-F238E27FC236}">
                    <a16:creationId xmlns:a16="http://schemas.microsoft.com/office/drawing/2014/main" id="{973D129D-B55C-EBDA-CD2F-EDEF7B05E8D0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4" name="Group 2223">
              <a:extLst>
                <a:ext uri="{FF2B5EF4-FFF2-40B4-BE49-F238E27FC236}">
                  <a16:creationId xmlns:a16="http://schemas.microsoft.com/office/drawing/2014/main" id="{4D970443-9C0C-5164-1968-5F0C8F43E33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2228" name="Oval 2227">
                <a:extLst>
                  <a:ext uri="{FF2B5EF4-FFF2-40B4-BE49-F238E27FC236}">
                    <a16:creationId xmlns:a16="http://schemas.microsoft.com/office/drawing/2014/main" id="{A1135F8C-ACFF-4A06-AC0A-04946289D055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9" name="Oval 2228">
                <a:extLst>
                  <a:ext uri="{FF2B5EF4-FFF2-40B4-BE49-F238E27FC236}">
                    <a16:creationId xmlns:a16="http://schemas.microsoft.com/office/drawing/2014/main" id="{DBDF7BE3-74F3-F90B-AF7F-93D5CC36761D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5" name="Group 2224">
              <a:extLst>
                <a:ext uri="{FF2B5EF4-FFF2-40B4-BE49-F238E27FC236}">
                  <a16:creationId xmlns:a16="http://schemas.microsoft.com/office/drawing/2014/main" id="{8B75C4A9-08A0-39C6-D99C-E7FA8D800FD1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2226" name="Oval 2225">
                <a:extLst>
                  <a:ext uri="{FF2B5EF4-FFF2-40B4-BE49-F238E27FC236}">
                    <a16:creationId xmlns:a16="http://schemas.microsoft.com/office/drawing/2014/main" id="{FEE5132E-D318-D6EC-1FD7-CB832EFC9866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7" name="Oval 2226">
                <a:extLst>
                  <a:ext uri="{FF2B5EF4-FFF2-40B4-BE49-F238E27FC236}">
                    <a16:creationId xmlns:a16="http://schemas.microsoft.com/office/drawing/2014/main" id="{3937ED93-2B94-C45B-48D3-A1E0F0A4A5B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057D7679-2D2F-093B-DBBD-E37067D953D6}"/>
              </a:ext>
            </a:extLst>
          </p:cNvPr>
          <p:cNvGrpSpPr/>
          <p:nvPr/>
        </p:nvGrpSpPr>
        <p:grpSpPr>
          <a:xfrm>
            <a:off x="9010201" y="3463171"/>
            <a:ext cx="599021" cy="1096923"/>
            <a:chOff x="8849274" y="2483432"/>
            <a:chExt cx="599021" cy="1096923"/>
          </a:xfrm>
        </p:grpSpPr>
        <p:grpSp>
          <p:nvGrpSpPr>
            <p:cNvPr id="4134" name="Group 4133">
              <a:extLst>
                <a:ext uri="{FF2B5EF4-FFF2-40B4-BE49-F238E27FC236}">
                  <a16:creationId xmlns:a16="http://schemas.microsoft.com/office/drawing/2014/main" id="{6328D91F-8D36-E2F0-D2DC-F9FAB57C0B1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59" name="Oval 4158">
                <a:extLst>
                  <a:ext uri="{FF2B5EF4-FFF2-40B4-BE49-F238E27FC236}">
                    <a16:creationId xmlns:a16="http://schemas.microsoft.com/office/drawing/2014/main" id="{336D6CBC-CAA4-A5F4-33F8-F228DE82B5AE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00" name="Oval 3199">
                <a:extLst>
                  <a:ext uri="{FF2B5EF4-FFF2-40B4-BE49-F238E27FC236}">
                    <a16:creationId xmlns:a16="http://schemas.microsoft.com/office/drawing/2014/main" id="{2A639D1C-00B3-3F4C-5A2E-7907B6879521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5" name="Group 4134">
              <a:extLst>
                <a:ext uri="{FF2B5EF4-FFF2-40B4-BE49-F238E27FC236}">
                  <a16:creationId xmlns:a16="http://schemas.microsoft.com/office/drawing/2014/main" id="{35878A74-DB70-592F-237E-ABD289AF499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57" name="Oval 4156">
                <a:extLst>
                  <a:ext uri="{FF2B5EF4-FFF2-40B4-BE49-F238E27FC236}">
                    <a16:creationId xmlns:a16="http://schemas.microsoft.com/office/drawing/2014/main" id="{797A5B5D-83AC-835B-2DDB-62B4B1B162F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8" name="Oval 4157">
                <a:extLst>
                  <a:ext uri="{FF2B5EF4-FFF2-40B4-BE49-F238E27FC236}">
                    <a16:creationId xmlns:a16="http://schemas.microsoft.com/office/drawing/2014/main" id="{80C3E93F-C7C4-CA50-5F6D-4BA5A0F86A8F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6" name="Group 4135">
              <a:extLst>
                <a:ext uri="{FF2B5EF4-FFF2-40B4-BE49-F238E27FC236}">
                  <a16:creationId xmlns:a16="http://schemas.microsoft.com/office/drawing/2014/main" id="{753C3FCA-C150-BB03-A151-B22E10995FF2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55" name="Oval 4154">
                <a:extLst>
                  <a:ext uri="{FF2B5EF4-FFF2-40B4-BE49-F238E27FC236}">
                    <a16:creationId xmlns:a16="http://schemas.microsoft.com/office/drawing/2014/main" id="{A9D8FCEC-ACE1-113A-43D9-556D90BC2D37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6" name="Oval 4155">
                <a:extLst>
                  <a:ext uri="{FF2B5EF4-FFF2-40B4-BE49-F238E27FC236}">
                    <a16:creationId xmlns:a16="http://schemas.microsoft.com/office/drawing/2014/main" id="{FF11CE8E-17DC-EF49-44F9-47A0A50EACD8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7" name="Group 4136">
              <a:extLst>
                <a:ext uri="{FF2B5EF4-FFF2-40B4-BE49-F238E27FC236}">
                  <a16:creationId xmlns:a16="http://schemas.microsoft.com/office/drawing/2014/main" id="{C19F8646-97DD-F8ED-62F7-A71D1E5FE430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53" name="Oval 4152">
                <a:extLst>
                  <a:ext uri="{FF2B5EF4-FFF2-40B4-BE49-F238E27FC236}">
                    <a16:creationId xmlns:a16="http://schemas.microsoft.com/office/drawing/2014/main" id="{C6E9C3CE-7006-13E8-A142-0E13C82A480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4" name="Oval 4153">
                <a:extLst>
                  <a:ext uri="{FF2B5EF4-FFF2-40B4-BE49-F238E27FC236}">
                    <a16:creationId xmlns:a16="http://schemas.microsoft.com/office/drawing/2014/main" id="{03B64649-64F9-EA5D-892F-ACBA7990B066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96DDF374-5E28-E1EA-4957-34069088F0C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51" name="Oval 4150">
                <a:extLst>
                  <a:ext uri="{FF2B5EF4-FFF2-40B4-BE49-F238E27FC236}">
                    <a16:creationId xmlns:a16="http://schemas.microsoft.com/office/drawing/2014/main" id="{5FBEAD87-7434-F0D7-42EB-793341F84F63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2" name="Oval 4151">
                <a:extLst>
                  <a:ext uri="{FF2B5EF4-FFF2-40B4-BE49-F238E27FC236}">
                    <a16:creationId xmlns:a16="http://schemas.microsoft.com/office/drawing/2014/main" id="{E9B9EDA2-2805-8797-96CF-1254AE19314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9" name="Group 4138">
              <a:extLst>
                <a:ext uri="{FF2B5EF4-FFF2-40B4-BE49-F238E27FC236}">
                  <a16:creationId xmlns:a16="http://schemas.microsoft.com/office/drawing/2014/main" id="{7D7A42F9-A09A-DE2D-84FF-1E47F58E556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49" name="Oval 4148">
                <a:extLst>
                  <a:ext uri="{FF2B5EF4-FFF2-40B4-BE49-F238E27FC236}">
                    <a16:creationId xmlns:a16="http://schemas.microsoft.com/office/drawing/2014/main" id="{DB9E7535-2805-4A35-B8E5-082A8A66F8A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0" name="Oval 4149">
                <a:extLst>
                  <a:ext uri="{FF2B5EF4-FFF2-40B4-BE49-F238E27FC236}">
                    <a16:creationId xmlns:a16="http://schemas.microsoft.com/office/drawing/2014/main" id="{57704CFF-5999-9EB0-EC3E-E76167515FD6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0" name="Group 4139">
              <a:extLst>
                <a:ext uri="{FF2B5EF4-FFF2-40B4-BE49-F238E27FC236}">
                  <a16:creationId xmlns:a16="http://schemas.microsoft.com/office/drawing/2014/main" id="{5E185D50-D46E-DB04-C518-99A4DF5FEF6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47" name="Oval 4146">
                <a:extLst>
                  <a:ext uri="{FF2B5EF4-FFF2-40B4-BE49-F238E27FC236}">
                    <a16:creationId xmlns:a16="http://schemas.microsoft.com/office/drawing/2014/main" id="{EEACCF59-082E-549A-363E-12BD96104900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8" name="Oval 4147">
                <a:extLst>
                  <a:ext uri="{FF2B5EF4-FFF2-40B4-BE49-F238E27FC236}">
                    <a16:creationId xmlns:a16="http://schemas.microsoft.com/office/drawing/2014/main" id="{F8CE2DFF-07D5-B388-307D-BEE743805FA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1" name="Group 4140">
              <a:extLst>
                <a:ext uri="{FF2B5EF4-FFF2-40B4-BE49-F238E27FC236}">
                  <a16:creationId xmlns:a16="http://schemas.microsoft.com/office/drawing/2014/main" id="{A4EB6CDD-D6D2-1C21-7E58-E02A86EAA6AD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45" name="Oval 4144">
                <a:extLst>
                  <a:ext uri="{FF2B5EF4-FFF2-40B4-BE49-F238E27FC236}">
                    <a16:creationId xmlns:a16="http://schemas.microsoft.com/office/drawing/2014/main" id="{60C3ABD9-6F7F-48E2-9611-1D8D2F2AB1E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6" name="Oval 4145">
                <a:extLst>
                  <a:ext uri="{FF2B5EF4-FFF2-40B4-BE49-F238E27FC236}">
                    <a16:creationId xmlns:a16="http://schemas.microsoft.com/office/drawing/2014/main" id="{8AFA7157-E790-96D8-AB5E-C66682737C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54A0C4C-3012-0D2C-380D-FFD666AAC25B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43" name="Oval 4142">
                <a:extLst>
                  <a:ext uri="{FF2B5EF4-FFF2-40B4-BE49-F238E27FC236}">
                    <a16:creationId xmlns:a16="http://schemas.microsoft.com/office/drawing/2014/main" id="{ABBAE8F5-0BAB-1405-2E4F-1A706732C8E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4" name="Oval 4143">
                <a:extLst>
                  <a:ext uri="{FF2B5EF4-FFF2-40B4-BE49-F238E27FC236}">
                    <a16:creationId xmlns:a16="http://schemas.microsoft.com/office/drawing/2014/main" id="{BE463BAB-2F34-0700-845C-0F32916F4B5A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01" name="Group 3200">
            <a:extLst>
              <a:ext uri="{FF2B5EF4-FFF2-40B4-BE49-F238E27FC236}">
                <a16:creationId xmlns:a16="http://schemas.microsoft.com/office/drawing/2014/main" id="{5D0B1A66-AC9D-6D06-EF8F-537EF2316B85}"/>
              </a:ext>
            </a:extLst>
          </p:cNvPr>
          <p:cNvGrpSpPr/>
          <p:nvPr/>
        </p:nvGrpSpPr>
        <p:grpSpPr>
          <a:xfrm>
            <a:off x="8405098" y="3194489"/>
            <a:ext cx="599021" cy="1096923"/>
            <a:chOff x="8849274" y="2483432"/>
            <a:chExt cx="599021" cy="1096923"/>
          </a:xfrm>
        </p:grpSpPr>
        <p:grpSp>
          <p:nvGrpSpPr>
            <p:cNvPr id="3202" name="Group 3201">
              <a:extLst>
                <a:ext uri="{FF2B5EF4-FFF2-40B4-BE49-F238E27FC236}">
                  <a16:creationId xmlns:a16="http://schemas.microsoft.com/office/drawing/2014/main" id="{314D1BD5-E6B0-C88D-71AE-9BC471C3F066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227" name="Oval 3226">
                <a:extLst>
                  <a:ext uri="{FF2B5EF4-FFF2-40B4-BE49-F238E27FC236}">
                    <a16:creationId xmlns:a16="http://schemas.microsoft.com/office/drawing/2014/main" id="{F41D2CA3-C6EE-69D8-49C0-CC8C4A69F2A7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8" name="Oval 3227">
                <a:extLst>
                  <a:ext uri="{FF2B5EF4-FFF2-40B4-BE49-F238E27FC236}">
                    <a16:creationId xmlns:a16="http://schemas.microsoft.com/office/drawing/2014/main" id="{404D39E1-53F2-1489-30A9-BA0288C81F7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3" name="Group 3202">
              <a:extLst>
                <a:ext uri="{FF2B5EF4-FFF2-40B4-BE49-F238E27FC236}">
                  <a16:creationId xmlns:a16="http://schemas.microsoft.com/office/drawing/2014/main" id="{0EEBC6BB-9AE7-BD25-BA05-0F7B0F40CE34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225" name="Oval 3224">
                <a:extLst>
                  <a:ext uri="{FF2B5EF4-FFF2-40B4-BE49-F238E27FC236}">
                    <a16:creationId xmlns:a16="http://schemas.microsoft.com/office/drawing/2014/main" id="{0F97D640-35EE-40A9-9A2B-53477719B691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6" name="Oval 3225">
                <a:extLst>
                  <a:ext uri="{FF2B5EF4-FFF2-40B4-BE49-F238E27FC236}">
                    <a16:creationId xmlns:a16="http://schemas.microsoft.com/office/drawing/2014/main" id="{09976012-E908-9230-572C-3B4ECE1901A5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4" name="Group 3203">
              <a:extLst>
                <a:ext uri="{FF2B5EF4-FFF2-40B4-BE49-F238E27FC236}">
                  <a16:creationId xmlns:a16="http://schemas.microsoft.com/office/drawing/2014/main" id="{65DF8431-A5CD-87D7-10C9-BBAB98218A6F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23" name="Oval 3222">
                <a:extLst>
                  <a:ext uri="{FF2B5EF4-FFF2-40B4-BE49-F238E27FC236}">
                    <a16:creationId xmlns:a16="http://schemas.microsoft.com/office/drawing/2014/main" id="{986D1F8D-BED8-28F6-2628-C3F9603AAB0E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4" name="Oval 3223">
                <a:extLst>
                  <a:ext uri="{FF2B5EF4-FFF2-40B4-BE49-F238E27FC236}">
                    <a16:creationId xmlns:a16="http://schemas.microsoft.com/office/drawing/2014/main" id="{4CC8DD08-6E93-F10C-B3D0-C2C94B1B2380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5" name="Group 3204">
              <a:extLst>
                <a:ext uri="{FF2B5EF4-FFF2-40B4-BE49-F238E27FC236}">
                  <a16:creationId xmlns:a16="http://schemas.microsoft.com/office/drawing/2014/main" id="{E4A1F259-DB59-676F-D396-57D571624CE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21" name="Oval 3220">
                <a:extLst>
                  <a:ext uri="{FF2B5EF4-FFF2-40B4-BE49-F238E27FC236}">
                    <a16:creationId xmlns:a16="http://schemas.microsoft.com/office/drawing/2014/main" id="{B06F7916-4314-CC59-0E18-9413FBAA04D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2" name="Oval 3221">
                <a:extLst>
                  <a:ext uri="{FF2B5EF4-FFF2-40B4-BE49-F238E27FC236}">
                    <a16:creationId xmlns:a16="http://schemas.microsoft.com/office/drawing/2014/main" id="{B02C156D-4012-3511-A389-8FE0C0413445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6" name="Group 3205">
              <a:extLst>
                <a:ext uri="{FF2B5EF4-FFF2-40B4-BE49-F238E27FC236}">
                  <a16:creationId xmlns:a16="http://schemas.microsoft.com/office/drawing/2014/main" id="{ACE94E98-DC49-B330-0295-3AD615EEC3E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19" name="Oval 3218">
                <a:extLst>
                  <a:ext uri="{FF2B5EF4-FFF2-40B4-BE49-F238E27FC236}">
                    <a16:creationId xmlns:a16="http://schemas.microsoft.com/office/drawing/2014/main" id="{F598E011-8D35-B959-4114-1DD98EB001E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0" name="Oval 3219">
                <a:extLst>
                  <a:ext uri="{FF2B5EF4-FFF2-40B4-BE49-F238E27FC236}">
                    <a16:creationId xmlns:a16="http://schemas.microsoft.com/office/drawing/2014/main" id="{44D4CCA0-21C3-F355-839A-1B364B46F33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7" name="Group 3206">
              <a:extLst>
                <a:ext uri="{FF2B5EF4-FFF2-40B4-BE49-F238E27FC236}">
                  <a16:creationId xmlns:a16="http://schemas.microsoft.com/office/drawing/2014/main" id="{5A1CF6C6-DDE3-1922-FC10-E43E8FE98DB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17" name="Oval 3216">
                <a:extLst>
                  <a:ext uri="{FF2B5EF4-FFF2-40B4-BE49-F238E27FC236}">
                    <a16:creationId xmlns:a16="http://schemas.microsoft.com/office/drawing/2014/main" id="{41D84D1E-AED8-6E14-4025-6D345E6609BE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8" name="Oval 3217">
                <a:extLst>
                  <a:ext uri="{FF2B5EF4-FFF2-40B4-BE49-F238E27FC236}">
                    <a16:creationId xmlns:a16="http://schemas.microsoft.com/office/drawing/2014/main" id="{799FEA48-48DA-E84C-B501-A28256DB129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8" name="Group 3207">
              <a:extLst>
                <a:ext uri="{FF2B5EF4-FFF2-40B4-BE49-F238E27FC236}">
                  <a16:creationId xmlns:a16="http://schemas.microsoft.com/office/drawing/2014/main" id="{FB51FF89-CE12-D31A-B29A-DC70A60D0253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15" name="Oval 3214">
                <a:extLst>
                  <a:ext uri="{FF2B5EF4-FFF2-40B4-BE49-F238E27FC236}">
                    <a16:creationId xmlns:a16="http://schemas.microsoft.com/office/drawing/2014/main" id="{6D83FCF9-DF3A-9382-EB83-B7849E1C599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6" name="Oval 3215">
                <a:extLst>
                  <a:ext uri="{FF2B5EF4-FFF2-40B4-BE49-F238E27FC236}">
                    <a16:creationId xmlns:a16="http://schemas.microsoft.com/office/drawing/2014/main" id="{A8735554-3CD7-727A-A381-ED78C3F2B03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9" name="Group 3208">
              <a:extLst>
                <a:ext uri="{FF2B5EF4-FFF2-40B4-BE49-F238E27FC236}">
                  <a16:creationId xmlns:a16="http://schemas.microsoft.com/office/drawing/2014/main" id="{B4C2DEF4-3901-7631-7506-629ACD1491A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13" name="Oval 3212">
                <a:extLst>
                  <a:ext uri="{FF2B5EF4-FFF2-40B4-BE49-F238E27FC236}">
                    <a16:creationId xmlns:a16="http://schemas.microsoft.com/office/drawing/2014/main" id="{3D37A9F1-53C9-C77A-9845-15BB15748D7F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4" name="Oval 3213">
                <a:extLst>
                  <a:ext uri="{FF2B5EF4-FFF2-40B4-BE49-F238E27FC236}">
                    <a16:creationId xmlns:a16="http://schemas.microsoft.com/office/drawing/2014/main" id="{3D26C91E-CF0C-13F2-1F01-618A43A24218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10" name="Group 3209">
              <a:extLst>
                <a:ext uri="{FF2B5EF4-FFF2-40B4-BE49-F238E27FC236}">
                  <a16:creationId xmlns:a16="http://schemas.microsoft.com/office/drawing/2014/main" id="{5FFA94A9-A6C9-1085-71FD-86DBC09EF483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11" name="Oval 3210">
                <a:extLst>
                  <a:ext uri="{FF2B5EF4-FFF2-40B4-BE49-F238E27FC236}">
                    <a16:creationId xmlns:a16="http://schemas.microsoft.com/office/drawing/2014/main" id="{8CEEB06F-2150-A7B8-E3EB-94B5B506BE11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2" name="Oval 3211">
                <a:extLst>
                  <a:ext uri="{FF2B5EF4-FFF2-40B4-BE49-F238E27FC236}">
                    <a16:creationId xmlns:a16="http://schemas.microsoft.com/office/drawing/2014/main" id="{C9D510E2-F739-885D-70C8-8953875DB04D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29" name="Group 3228">
            <a:extLst>
              <a:ext uri="{FF2B5EF4-FFF2-40B4-BE49-F238E27FC236}">
                <a16:creationId xmlns:a16="http://schemas.microsoft.com/office/drawing/2014/main" id="{9467ABC7-3F02-3C58-241C-DDB6BA3AA650}"/>
              </a:ext>
            </a:extLst>
          </p:cNvPr>
          <p:cNvGrpSpPr/>
          <p:nvPr/>
        </p:nvGrpSpPr>
        <p:grpSpPr>
          <a:xfrm>
            <a:off x="8586461" y="2223914"/>
            <a:ext cx="599021" cy="1096923"/>
            <a:chOff x="8849274" y="2483432"/>
            <a:chExt cx="599021" cy="1096923"/>
          </a:xfrm>
        </p:grpSpPr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7769B919-1C97-45C6-C4C6-AC67BAECFB7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30" name="Oval 3329">
                <a:extLst>
                  <a:ext uri="{FF2B5EF4-FFF2-40B4-BE49-F238E27FC236}">
                    <a16:creationId xmlns:a16="http://schemas.microsoft.com/office/drawing/2014/main" id="{34BDF253-EEFE-CF57-F129-A5F09726F75D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31" name="Oval 3330">
                <a:extLst>
                  <a:ext uri="{FF2B5EF4-FFF2-40B4-BE49-F238E27FC236}">
                    <a16:creationId xmlns:a16="http://schemas.microsoft.com/office/drawing/2014/main" id="{947A106E-E4B9-0DA4-1823-0232065D8B52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1" name="Group 3230">
              <a:extLst>
                <a:ext uri="{FF2B5EF4-FFF2-40B4-BE49-F238E27FC236}">
                  <a16:creationId xmlns:a16="http://schemas.microsoft.com/office/drawing/2014/main" id="{39DA27F5-CE35-B1EC-8C73-5E9EB47EA2CD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28" name="Oval 3327">
                <a:extLst>
                  <a:ext uri="{FF2B5EF4-FFF2-40B4-BE49-F238E27FC236}">
                    <a16:creationId xmlns:a16="http://schemas.microsoft.com/office/drawing/2014/main" id="{7472C238-AAFD-0CB6-6777-4ACFAAB31DB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29" name="Oval 3328">
                <a:extLst>
                  <a:ext uri="{FF2B5EF4-FFF2-40B4-BE49-F238E27FC236}">
                    <a16:creationId xmlns:a16="http://schemas.microsoft.com/office/drawing/2014/main" id="{03971303-E50B-E92B-E528-4460F112EA3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2" name="Group 3231">
              <a:extLst>
                <a:ext uri="{FF2B5EF4-FFF2-40B4-BE49-F238E27FC236}">
                  <a16:creationId xmlns:a16="http://schemas.microsoft.com/office/drawing/2014/main" id="{8F9D94C7-8AE8-D3F8-8681-A5BF7B1BCA3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62" name="Oval 3261">
                <a:extLst>
                  <a:ext uri="{FF2B5EF4-FFF2-40B4-BE49-F238E27FC236}">
                    <a16:creationId xmlns:a16="http://schemas.microsoft.com/office/drawing/2014/main" id="{21DBA339-D804-C1EC-EB6A-D3CF078EF190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3" name="Oval 3262">
                <a:extLst>
                  <a:ext uri="{FF2B5EF4-FFF2-40B4-BE49-F238E27FC236}">
                    <a16:creationId xmlns:a16="http://schemas.microsoft.com/office/drawing/2014/main" id="{FF9FDBAA-B383-AF1E-1DFC-86F0BF34623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3" name="Group 3232">
              <a:extLst>
                <a:ext uri="{FF2B5EF4-FFF2-40B4-BE49-F238E27FC236}">
                  <a16:creationId xmlns:a16="http://schemas.microsoft.com/office/drawing/2014/main" id="{0626C811-4E56-7019-964A-938DDE78F3E8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60" name="Oval 3259">
                <a:extLst>
                  <a:ext uri="{FF2B5EF4-FFF2-40B4-BE49-F238E27FC236}">
                    <a16:creationId xmlns:a16="http://schemas.microsoft.com/office/drawing/2014/main" id="{634BE189-5CF8-664E-8FE8-C3CD357519AD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1" name="Oval 3260">
                <a:extLst>
                  <a:ext uri="{FF2B5EF4-FFF2-40B4-BE49-F238E27FC236}">
                    <a16:creationId xmlns:a16="http://schemas.microsoft.com/office/drawing/2014/main" id="{8B4D6BE9-B2C7-9759-AD23-342750A6AEA4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4" name="Group 3233">
              <a:extLst>
                <a:ext uri="{FF2B5EF4-FFF2-40B4-BE49-F238E27FC236}">
                  <a16:creationId xmlns:a16="http://schemas.microsoft.com/office/drawing/2014/main" id="{07E1A8A4-2AEA-79B0-C767-D2498FF966D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58" name="Oval 3257">
                <a:extLst>
                  <a:ext uri="{FF2B5EF4-FFF2-40B4-BE49-F238E27FC236}">
                    <a16:creationId xmlns:a16="http://schemas.microsoft.com/office/drawing/2014/main" id="{FCB0C8BD-580A-EF03-ED3E-038AB10CCC8D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59" name="Oval 3258">
                <a:extLst>
                  <a:ext uri="{FF2B5EF4-FFF2-40B4-BE49-F238E27FC236}">
                    <a16:creationId xmlns:a16="http://schemas.microsoft.com/office/drawing/2014/main" id="{26B57458-FDEF-6AFD-F5D2-5A5B691F9BD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5" name="Group 3234">
              <a:extLst>
                <a:ext uri="{FF2B5EF4-FFF2-40B4-BE49-F238E27FC236}">
                  <a16:creationId xmlns:a16="http://schemas.microsoft.com/office/drawing/2014/main" id="{F4E5080B-0D12-2E53-9AA7-6D11F2633866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45" name="Oval 3244">
                <a:extLst>
                  <a:ext uri="{FF2B5EF4-FFF2-40B4-BE49-F238E27FC236}">
                    <a16:creationId xmlns:a16="http://schemas.microsoft.com/office/drawing/2014/main" id="{4C904B71-3BEA-F160-7315-0012DE1114CB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6" name="Oval 3245">
                <a:extLst>
                  <a:ext uri="{FF2B5EF4-FFF2-40B4-BE49-F238E27FC236}">
                    <a16:creationId xmlns:a16="http://schemas.microsoft.com/office/drawing/2014/main" id="{CA7AC6DF-E81B-2D57-A3B1-7351ED3428E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6" name="Group 3235">
              <a:extLst>
                <a:ext uri="{FF2B5EF4-FFF2-40B4-BE49-F238E27FC236}">
                  <a16:creationId xmlns:a16="http://schemas.microsoft.com/office/drawing/2014/main" id="{7BEBE29A-2C46-542E-85AA-070746D44EF1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43" name="Oval 3242">
                <a:extLst>
                  <a:ext uri="{FF2B5EF4-FFF2-40B4-BE49-F238E27FC236}">
                    <a16:creationId xmlns:a16="http://schemas.microsoft.com/office/drawing/2014/main" id="{1ABEBBBB-F8E3-3A2C-2576-807162259E5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4" name="Oval 3243">
                <a:extLst>
                  <a:ext uri="{FF2B5EF4-FFF2-40B4-BE49-F238E27FC236}">
                    <a16:creationId xmlns:a16="http://schemas.microsoft.com/office/drawing/2014/main" id="{5844CF2E-1E50-D0BB-8237-D9A91F913AE9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7" name="Group 3236">
              <a:extLst>
                <a:ext uri="{FF2B5EF4-FFF2-40B4-BE49-F238E27FC236}">
                  <a16:creationId xmlns:a16="http://schemas.microsoft.com/office/drawing/2014/main" id="{E3A60975-B9B5-38A9-864F-1BBECC9273F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41" name="Oval 3240">
                <a:extLst>
                  <a:ext uri="{FF2B5EF4-FFF2-40B4-BE49-F238E27FC236}">
                    <a16:creationId xmlns:a16="http://schemas.microsoft.com/office/drawing/2014/main" id="{869FF94E-163C-7C0B-7BC9-9E10C25CFB41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2" name="Oval 3241">
                <a:extLst>
                  <a:ext uri="{FF2B5EF4-FFF2-40B4-BE49-F238E27FC236}">
                    <a16:creationId xmlns:a16="http://schemas.microsoft.com/office/drawing/2014/main" id="{28B94B38-1584-F4E5-1E96-2E6369864667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8" name="Group 3237">
              <a:extLst>
                <a:ext uri="{FF2B5EF4-FFF2-40B4-BE49-F238E27FC236}">
                  <a16:creationId xmlns:a16="http://schemas.microsoft.com/office/drawing/2014/main" id="{67585EBA-B13F-84BF-300F-9C9512372678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39" name="Oval 3238">
                <a:extLst>
                  <a:ext uri="{FF2B5EF4-FFF2-40B4-BE49-F238E27FC236}">
                    <a16:creationId xmlns:a16="http://schemas.microsoft.com/office/drawing/2014/main" id="{B8F32E7F-E092-25D4-68C2-C97B1ECFE2F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0" name="Oval 3239">
                <a:extLst>
                  <a:ext uri="{FF2B5EF4-FFF2-40B4-BE49-F238E27FC236}">
                    <a16:creationId xmlns:a16="http://schemas.microsoft.com/office/drawing/2014/main" id="{FAAEA55C-64D7-6B32-329D-B894488637A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32" name="Group 3331">
            <a:extLst>
              <a:ext uri="{FF2B5EF4-FFF2-40B4-BE49-F238E27FC236}">
                <a16:creationId xmlns:a16="http://schemas.microsoft.com/office/drawing/2014/main" id="{D7495CE0-DAB8-36FC-745C-C1B511118113}"/>
              </a:ext>
            </a:extLst>
          </p:cNvPr>
          <p:cNvGrpSpPr/>
          <p:nvPr/>
        </p:nvGrpSpPr>
        <p:grpSpPr>
          <a:xfrm rot="10800000">
            <a:off x="2648625" y="3889416"/>
            <a:ext cx="599021" cy="1096923"/>
            <a:chOff x="8849274" y="2483432"/>
            <a:chExt cx="599021" cy="1096923"/>
          </a:xfrm>
        </p:grpSpPr>
        <p:grpSp>
          <p:nvGrpSpPr>
            <p:cNvPr id="3333" name="Group 3332">
              <a:extLst>
                <a:ext uri="{FF2B5EF4-FFF2-40B4-BE49-F238E27FC236}">
                  <a16:creationId xmlns:a16="http://schemas.microsoft.com/office/drawing/2014/main" id="{3E4604E7-24AC-A226-2FFB-41DD8001331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452390F8-7FFE-1D3D-7A04-FF0EBC719414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768ADE38-15AE-1168-E2FD-AE996D3F7F9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4" name="Group 3333">
              <a:extLst>
                <a:ext uri="{FF2B5EF4-FFF2-40B4-BE49-F238E27FC236}">
                  <a16:creationId xmlns:a16="http://schemas.microsoft.com/office/drawing/2014/main" id="{2E35FEB0-0964-CE75-AAB8-A6164F1C27F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11FBFFF6-6949-5838-B70F-F90B990912A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6C1EC97C-5AF8-8932-7896-9CDED092D4B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5" name="Group 3334">
              <a:extLst>
                <a:ext uri="{FF2B5EF4-FFF2-40B4-BE49-F238E27FC236}">
                  <a16:creationId xmlns:a16="http://schemas.microsoft.com/office/drawing/2014/main" id="{8353CEEE-39F8-474A-8B9A-8A9DAB008120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47F7B106-8BEE-C3BE-A260-60E1C0344ED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5D52926F-5C1F-09E7-6000-0FD462F8378C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6" name="Group 3335">
              <a:extLst>
                <a:ext uri="{FF2B5EF4-FFF2-40B4-BE49-F238E27FC236}">
                  <a16:creationId xmlns:a16="http://schemas.microsoft.com/office/drawing/2014/main" id="{104DED22-57C4-35D1-1B78-492C87717E4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79F03FE1-E224-F988-34EA-39F86BDABA0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1B66797A-B2B9-08CD-A724-571ACA1C6EB3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7" name="Group 3336">
              <a:extLst>
                <a:ext uri="{FF2B5EF4-FFF2-40B4-BE49-F238E27FC236}">
                  <a16:creationId xmlns:a16="http://schemas.microsoft.com/office/drawing/2014/main" id="{102615D4-C3D8-46DB-C8CD-1AE60D9939F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350" name="Oval 3349">
                <a:extLst>
                  <a:ext uri="{FF2B5EF4-FFF2-40B4-BE49-F238E27FC236}">
                    <a16:creationId xmlns:a16="http://schemas.microsoft.com/office/drawing/2014/main" id="{0F5AC692-D1A0-F8BF-FDBD-2461809B88B5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1" name="Oval 3350">
                <a:extLst>
                  <a:ext uri="{FF2B5EF4-FFF2-40B4-BE49-F238E27FC236}">
                    <a16:creationId xmlns:a16="http://schemas.microsoft.com/office/drawing/2014/main" id="{719B62B6-FE31-E835-E3AE-B15EF0B658F3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8" name="Group 3337">
              <a:extLst>
                <a:ext uri="{FF2B5EF4-FFF2-40B4-BE49-F238E27FC236}">
                  <a16:creationId xmlns:a16="http://schemas.microsoft.com/office/drawing/2014/main" id="{66300B4A-5F30-099A-A03E-90166312187A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348" name="Oval 3347">
                <a:extLst>
                  <a:ext uri="{FF2B5EF4-FFF2-40B4-BE49-F238E27FC236}">
                    <a16:creationId xmlns:a16="http://schemas.microsoft.com/office/drawing/2014/main" id="{0C0122E2-5FD0-64D5-B459-878B194AF5C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9" name="Oval 3348">
                <a:extLst>
                  <a:ext uri="{FF2B5EF4-FFF2-40B4-BE49-F238E27FC236}">
                    <a16:creationId xmlns:a16="http://schemas.microsoft.com/office/drawing/2014/main" id="{FF2561E4-0FA8-EC70-D076-7C1CEAD8F4A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9" name="Group 3338">
              <a:extLst>
                <a:ext uri="{FF2B5EF4-FFF2-40B4-BE49-F238E27FC236}">
                  <a16:creationId xmlns:a16="http://schemas.microsoft.com/office/drawing/2014/main" id="{8351E9DB-1929-0D46-806C-742E00994510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346" name="Oval 3345">
                <a:extLst>
                  <a:ext uri="{FF2B5EF4-FFF2-40B4-BE49-F238E27FC236}">
                    <a16:creationId xmlns:a16="http://schemas.microsoft.com/office/drawing/2014/main" id="{B35D9861-F41C-3294-AF89-05DA79643CB2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7" name="Oval 3346">
                <a:extLst>
                  <a:ext uri="{FF2B5EF4-FFF2-40B4-BE49-F238E27FC236}">
                    <a16:creationId xmlns:a16="http://schemas.microsoft.com/office/drawing/2014/main" id="{57634AB2-E2C4-042C-B3F0-7328AE6F862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0" name="Group 3339">
              <a:extLst>
                <a:ext uri="{FF2B5EF4-FFF2-40B4-BE49-F238E27FC236}">
                  <a16:creationId xmlns:a16="http://schemas.microsoft.com/office/drawing/2014/main" id="{5778A94D-2C68-BB14-B594-4852763599B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344" name="Oval 3343">
                <a:extLst>
                  <a:ext uri="{FF2B5EF4-FFF2-40B4-BE49-F238E27FC236}">
                    <a16:creationId xmlns:a16="http://schemas.microsoft.com/office/drawing/2014/main" id="{8DC52505-3FEF-86EE-98E9-422CA7DE757A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5" name="Oval 3344">
                <a:extLst>
                  <a:ext uri="{FF2B5EF4-FFF2-40B4-BE49-F238E27FC236}">
                    <a16:creationId xmlns:a16="http://schemas.microsoft.com/office/drawing/2014/main" id="{E2854B03-0EC2-E2CA-6F73-DBC867D0B39F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1" name="Group 3340">
              <a:extLst>
                <a:ext uri="{FF2B5EF4-FFF2-40B4-BE49-F238E27FC236}">
                  <a16:creationId xmlns:a16="http://schemas.microsoft.com/office/drawing/2014/main" id="{089EF05F-D916-74D7-DB52-ADAD491139B0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342" name="Oval 3341">
                <a:extLst>
                  <a:ext uri="{FF2B5EF4-FFF2-40B4-BE49-F238E27FC236}">
                    <a16:creationId xmlns:a16="http://schemas.microsoft.com/office/drawing/2014/main" id="{7D6E7395-E33E-721F-CEBF-F242031269AA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3" name="Oval 3342">
                <a:extLst>
                  <a:ext uri="{FF2B5EF4-FFF2-40B4-BE49-F238E27FC236}">
                    <a16:creationId xmlns:a16="http://schemas.microsoft.com/office/drawing/2014/main" id="{3FE4008F-4361-CDBB-2CCF-C145FF1124E7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83" name="Group 3382">
            <a:extLst>
              <a:ext uri="{FF2B5EF4-FFF2-40B4-BE49-F238E27FC236}">
                <a16:creationId xmlns:a16="http://schemas.microsoft.com/office/drawing/2014/main" id="{7EB5ACE4-9FEE-0087-6EDA-F7531903E477}"/>
              </a:ext>
            </a:extLst>
          </p:cNvPr>
          <p:cNvGrpSpPr/>
          <p:nvPr/>
        </p:nvGrpSpPr>
        <p:grpSpPr>
          <a:xfrm>
            <a:off x="9057532" y="3146666"/>
            <a:ext cx="154211" cy="344262"/>
            <a:chOff x="8693871" y="2526417"/>
            <a:chExt cx="154211" cy="344262"/>
          </a:xfrm>
        </p:grpSpPr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7F0388D4-C588-B01C-CA20-E83D4DA746A2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B4DA02F7-EBB8-66F9-A750-4D121836B59D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160" name="Rectangle: Rounded Corners 4159">
            <a:extLst>
              <a:ext uri="{FF2B5EF4-FFF2-40B4-BE49-F238E27FC236}">
                <a16:creationId xmlns:a16="http://schemas.microsoft.com/office/drawing/2014/main" id="{A6223EC7-F8BE-6D22-B4A0-F3E6B92EE0F7}"/>
              </a:ext>
            </a:extLst>
          </p:cNvPr>
          <p:cNvSpPr/>
          <p:nvPr/>
        </p:nvSpPr>
        <p:spPr>
          <a:xfrm rot="1182045">
            <a:off x="8499904" y="2083634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1" name="Rectangle: Rounded Corners 4160">
            <a:extLst>
              <a:ext uri="{FF2B5EF4-FFF2-40B4-BE49-F238E27FC236}">
                <a16:creationId xmlns:a16="http://schemas.microsoft.com/office/drawing/2014/main" id="{726C6C17-9B2A-2B2E-4878-BEA8C7375AFA}"/>
              </a:ext>
            </a:extLst>
          </p:cNvPr>
          <p:cNvSpPr/>
          <p:nvPr/>
        </p:nvSpPr>
        <p:spPr>
          <a:xfrm rot="188361">
            <a:off x="8383593" y="266526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2" name="Rectangle: Rounded Corners 4161">
            <a:extLst>
              <a:ext uri="{FF2B5EF4-FFF2-40B4-BE49-F238E27FC236}">
                <a16:creationId xmlns:a16="http://schemas.microsoft.com/office/drawing/2014/main" id="{34BE5335-0A6A-F346-250B-E0602FEEC963}"/>
              </a:ext>
            </a:extLst>
          </p:cNvPr>
          <p:cNvSpPr/>
          <p:nvPr/>
        </p:nvSpPr>
        <p:spPr>
          <a:xfrm rot="188361">
            <a:off x="8348404" y="3261189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3" name="Rectangle: Rounded Corners 4162">
            <a:extLst>
              <a:ext uri="{FF2B5EF4-FFF2-40B4-BE49-F238E27FC236}">
                <a16:creationId xmlns:a16="http://schemas.microsoft.com/office/drawing/2014/main" id="{3F820EEE-402B-E56A-6E2B-225BFC892AF3}"/>
              </a:ext>
            </a:extLst>
          </p:cNvPr>
          <p:cNvSpPr/>
          <p:nvPr/>
        </p:nvSpPr>
        <p:spPr>
          <a:xfrm rot="20514509">
            <a:off x="8426659" y="3856140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4" name="Rectangle: Rounded Corners 4163">
            <a:extLst>
              <a:ext uri="{FF2B5EF4-FFF2-40B4-BE49-F238E27FC236}">
                <a16:creationId xmlns:a16="http://schemas.microsoft.com/office/drawing/2014/main" id="{D8E2B829-101A-3F5E-8F83-9EFDACAE807B}"/>
              </a:ext>
            </a:extLst>
          </p:cNvPr>
          <p:cNvSpPr/>
          <p:nvPr/>
        </p:nvSpPr>
        <p:spPr>
          <a:xfrm rot="188361">
            <a:off x="8506537" y="443873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5" name="Rectangle: Rounded Corners 4164">
            <a:extLst>
              <a:ext uri="{FF2B5EF4-FFF2-40B4-BE49-F238E27FC236}">
                <a16:creationId xmlns:a16="http://schemas.microsoft.com/office/drawing/2014/main" id="{01B666C2-8924-9557-DBA4-32AB7F9A28AB}"/>
              </a:ext>
            </a:extLst>
          </p:cNvPr>
          <p:cNvSpPr/>
          <p:nvPr/>
        </p:nvSpPr>
        <p:spPr>
          <a:xfrm rot="18912628">
            <a:off x="8710983" y="4964082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077A5567-8B2A-BF31-32F2-80ED5CC9E2F1}"/>
              </a:ext>
            </a:extLst>
          </p:cNvPr>
          <p:cNvGrpSpPr/>
          <p:nvPr/>
        </p:nvGrpSpPr>
        <p:grpSpPr>
          <a:xfrm>
            <a:off x="8778975" y="4396619"/>
            <a:ext cx="599021" cy="1096923"/>
            <a:chOff x="8849274" y="2483432"/>
            <a:chExt cx="599021" cy="1096923"/>
          </a:xfrm>
        </p:grpSpPr>
        <p:grpSp>
          <p:nvGrpSpPr>
            <p:cNvPr id="4167" name="Group 4166">
              <a:extLst>
                <a:ext uri="{FF2B5EF4-FFF2-40B4-BE49-F238E27FC236}">
                  <a16:creationId xmlns:a16="http://schemas.microsoft.com/office/drawing/2014/main" id="{9F347B6D-FFC4-A9E9-3661-ABBFFD34D02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92" name="Oval 4191">
                <a:extLst>
                  <a:ext uri="{FF2B5EF4-FFF2-40B4-BE49-F238E27FC236}">
                    <a16:creationId xmlns:a16="http://schemas.microsoft.com/office/drawing/2014/main" id="{EBEED21C-2F37-F48C-480D-9F0ECD28032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3" name="Oval 4192">
                <a:extLst>
                  <a:ext uri="{FF2B5EF4-FFF2-40B4-BE49-F238E27FC236}">
                    <a16:creationId xmlns:a16="http://schemas.microsoft.com/office/drawing/2014/main" id="{7ABE1571-67A1-30AA-DC0D-F371C91D630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8" name="Group 4167">
              <a:extLst>
                <a:ext uri="{FF2B5EF4-FFF2-40B4-BE49-F238E27FC236}">
                  <a16:creationId xmlns:a16="http://schemas.microsoft.com/office/drawing/2014/main" id="{42B08C0D-B629-6D49-B56D-08C99C22406C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90" name="Oval 4189">
                <a:extLst>
                  <a:ext uri="{FF2B5EF4-FFF2-40B4-BE49-F238E27FC236}">
                    <a16:creationId xmlns:a16="http://schemas.microsoft.com/office/drawing/2014/main" id="{DDC736A3-6F24-6F2D-5A0F-D86B90B4856B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1" name="Oval 4190">
                <a:extLst>
                  <a:ext uri="{FF2B5EF4-FFF2-40B4-BE49-F238E27FC236}">
                    <a16:creationId xmlns:a16="http://schemas.microsoft.com/office/drawing/2014/main" id="{CFF58148-28C6-A98E-1FEC-B3C475316B6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9" name="Group 4168">
              <a:extLst>
                <a:ext uri="{FF2B5EF4-FFF2-40B4-BE49-F238E27FC236}">
                  <a16:creationId xmlns:a16="http://schemas.microsoft.com/office/drawing/2014/main" id="{235C97ED-8196-CCC6-2F90-E979E18E113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88" name="Oval 4187">
                <a:extLst>
                  <a:ext uri="{FF2B5EF4-FFF2-40B4-BE49-F238E27FC236}">
                    <a16:creationId xmlns:a16="http://schemas.microsoft.com/office/drawing/2014/main" id="{A7B5771C-499C-3268-8774-8D45D6CC3493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9" name="Oval 4188">
                <a:extLst>
                  <a:ext uri="{FF2B5EF4-FFF2-40B4-BE49-F238E27FC236}">
                    <a16:creationId xmlns:a16="http://schemas.microsoft.com/office/drawing/2014/main" id="{3EE2B3A2-64AA-C92E-CC3D-F5C0D964504F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0" name="Group 4169">
              <a:extLst>
                <a:ext uri="{FF2B5EF4-FFF2-40B4-BE49-F238E27FC236}">
                  <a16:creationId xmlns:a16="http://schemas.microsoft.com/office/drawing/2014/main" id="{2C13599D-465A-C800-0F42-A7A848320523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86" name="Oval 4185">
                <a:extLst>
                  <a:ext uri="{FF2B5EF4-FFF2-40B4-BE49-F238E27FC236}">
                    <a16:creationId xmlns:a16="http://schemas.microsoft.com/office/drawing/2014/main" id="{8D1D24D3-011D-1598-F3C3-C87ADB25C40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7" name="Oval 4186">
                <a:extLst>
                  <a:ext uri="{FF2B5EF4-FFF2-40B4-BE49-F238E27FC236}">
                    <a16:creationId xmlns:a16="http://schemas.microsoft.com/office/drawing/2014/main" id="{29802D6F-A9EA-2790-213D-C1009402BA8D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1" name="Group 4170">
              <a:extLst>
                <a:ext uri="{FF2B5EF4-FFF2-40B4-BE49-F238E27FC236}">
                  <a16:creationId xmlns:a16="http://schemas.microsoft.com/office/drawing/2014/main" id="{365AAB70-142A-DD44-0BD6-D8F53733716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84" name="Oval 4183">
                <a:extLst>
                  <a:ext uri="{FF2B5EF4-FFF2-40B4-BE49-F238E27FC236}">
                    <a16:creationId xmlns:a16="http://schemas.microsoft.com/office/drawing/2014/main" id="{985D0F09-6917-4995-BA33-247994B5B85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5" name="Oval 4184">
                <a:extLst>
                  <a:ext uri="{FF2B5EF4-FFF2-40B4-BE49-F238E27FC236}">
                    <a16:creationId xmlns:a16="http://schemas.microsoft.com/office/drawing/2014/main" id="{19D456B7-D12C-B6FB-0682-A4649242736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2" name="Group 4171">
              <a:extLst>
                <a:ext uri="{FF2B5EF4-FFF2-40B4-BE49-F238E27FC236}">
                  <a16:creationId xmlns:a16="http://schemas.microsoft.com/office/drawing/2014/main" id="{757BDE93-F87B-C8F5-2DF7-200B4AD19253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82" name="Oval 4181">
                <a:extLst>
                  <a:ext uri="{FF2B5EF4-FFF2-40B4-BE49-F238E27FC236}">
                    <a16:creationId xmlns:a16="http://schemas.microsoft.com/office/drawing/2014/main" id="{8C7D7E23-DBFB-F5E6-E33F-1EF73E30C5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3" name="Oval 4182">
                <a:extLst>
                  <a:ext uri="{FF2B5EF4-FFF2-40B4-BE49-F238E27FC236}">
                    <a16:creationId xmlns:a16="http://schemas.microsoft.com/office/drawing/2014/main" id="{37AC87CA-DC65-A9EB-BA1B-98DD788F889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3" name="Group 4172">
              <a:extLst>
                <a:ext uri="{FF2B5EF4-FFF2-40B4-BE49-F238E27FC236}">
                  <a16:creationId xmlns:a16="http://schemas.microsoft.com/office/drawing/2014/main" id="{29AA3014-205A-C370-FE6C-F328F3D97F87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80" name="Oval 4179">
                <a:extLst>
                  <a:ext uri="{FF2B5EF4-FFF2-40B4-BE49-F238E27FC236}">
                    <a16:creationId xmlns:a16="http://schemas.microsoft.com/office/drawing/2014/main" id="{3C52551B-45AB-6CF3-2C07-D1716820560B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1" name="Oval 4180">
                <a:extLst>
                  <a:ext uri="{FF2B5EF4-FFF2-40B4-BE49-F238E27FC236}">
                    <a16:creationId xmlns:a16="http://schemas.microsoft.com/office/drawing/2014/main" id="{8E7243CF-DF14-810B-814B-98817EB0333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3486801B-6626-EE63-E0FD-655D390D3747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78" name="Oval 4177">
                <a:extLst>
                  <a:ext uri="{FF2B5EF4-FFF2-40B4-BE49-F238E27FC236}">
                    <a16:creationId xmlns:a16="http://schemas.microsoft.com/office/drawing/2014/main" id="{CB2372BF-381A-4864-6F68-A7976D843943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9" name="Oval 4178">
                <a:extLst>
                  <a:ext uri="{FF2B5EF4-FFF2-40B4-BE49-F238E27FC236}">
                    <a16:creationId xmlns:a16="http://schemas.microsoft.com/office/drawing/2014/main" id="{2833F61D-6A6D-FBF1-4891-123A4ADCA714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5" name="Group 4174">
              <a:extLst>
                <a:ext uri="{FF2B5EF4-FFF2-40B4-BE49-F238E27FC236}">
                  <a16:creationId xmlns:a16="http://schemas.microsoft.com/office/drawing/2014/main" id="{E26DFC95-767C-5E1B-1D48-BF7F1529E61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76" name="Oval 4175">
                <a:extLst>
                  <a:ext uri="{FF2B5EF4-FFF2-40B4-BE49-F238E27FC236}">
                    <a16:creationId xmlns:a16="http://schemas.microsoft.com/office/drawing/2014/main" id="{9E9EAE05-8F09-BE9C-9AE6-EA85386C7A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7" name="Oval 4176">
                <a:extLst>
                  <a:ext uri="{FF2B5EF4-FFF2-40B4-BE49-F238E27FC236}">
                    <a16:creationId xmlns:a16="http://schemas.microsoft.com/office/drawing/2014/main" id="{9C56A3B8-AB5A-D618-6543-FD8FD704DCC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94" name="Group 4193">
            <a:extLst>
              <a:ext uri="{FF2B5EF4-FFF2-40B4-BE49-F238E27FC236}">
                <a16:creationId xmlns:a16="http://schemas.microsoft.com/office/drawing/2014/main" id="{5EC715F3-3E1D-B372-E5E3-D25C58D02B69}"/>
              </a:ext>
            </a:extLst>
          </p:cNvPr>
          <p:cNvGrpSpPr/>
          <p:nvPr/>
        </p:nvGrpSpPr>
        <p:grpSpPr>
          <a:xfrm rot="10800000">
            <a:off x="2825750" y="4896503"/>
            <a:ext cx="599021" cy="1096923"/>
            <a:chOff x="8849274" y="2483432"/>
            <a:chExt cx="599021" cy="1096923"/>
          </a:xfrm>
        </p:grpSpPr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D1FDE2FE-C8C9-B093-2200-BDD2DC2478C9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20" name="Oval 4219">
                <a:extLst>
                  <a:ext uri="{FF2B5EF4-FFF2-40B4-BE49-F238E27FC236}">
                    <a16:creationId xmlns:a16="http://schemas.microsoft.com/office/drawing/2014/main" id="{CC3DC2EC-4C8B-743A-E2FD-AB167773025B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21" name="Oval 4220">
                <a:extLst>
                  <a:ext uri="{FF2B5EF4-FFF2-40B4-BE49-F238E27FC236}">
                    <a16:creationId xmlns:a16="http://schemas.microsoft.com/office/drawing/2014/main" id="{908A260B-E617-D05C-0BA3-EF54043EAF34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6" name="Group 4195">
              <a:extLst>
                <a:ext uri="{FF2B5EF4-FFF2-40B4-BE49-F238E27FC236}">
                  <a16:creationId xmlns:a16="http://schemas.microsoft.com/office/drawing/2014/main" id="{29D9423E-A2C0-E9AB-D1FD-562AD128627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18" name="Oval 4217">
                <a:extLst>
                  <a:ext uri="{FF2B5EF4-FFF2-40B4-BE49-F238E27FC236}">
                    <a16:creationId xmlns:a16="http://schemas.microsoft.com/office/drawing/2014/main" id="{0A469953-3213-E7B9-A334-8B1C62C5116E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9" name="Oval 4218">
                <a:extLst>
                  <a:ext uri="{FF2B5EF4-FFF2-40B4-BE49-F238E27FC236}">
                    <a16:creationId xmlns:a16="http://schemas.microsoft.com/office/drawing/2014/main" id="{B948A4C2-E174-FDB6-30EE-2291659FE8BC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7" name="Group 4196">
              <a:extLst>
                <a:ext uri="{FF2B5EF4-FFF2-40B4-BE49-F238E27FC236}">
                  <a16:creationId xmlns:a16="http://schemas.microsoft.com/office/drawing/2014/main" id="{66F33C7D-A677-F601-CF89-9460D41CAC0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16" name="Oval 4215">
                <a:extLst>
                  <a:ext uri="{FF2B5EF4-FFF2-40B4-BE49-F238E27FC236}">
                    <a16:creationId xmlns:a16="http://schemas.microsoft.com/office/drawing/2014/main" id="{78A02FCE-EF63-8D03-D8EF-15673D49F87C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7" name="Oval 4216">
                <a:extLst>
                  <a:ext uri="{FF2B5EF4-FFF2-40B4-BE49-F238E27FC236}">
                    <a16:creationId xmlns:a16="http://schemas.microsoft.com/office/drawing/2014/main" id="{49F60C7D-4467-6FAB-C41E-CC0DB482E7EE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8" name="Group 4197">
              <a:extLst>
                <a:ext uri="{FF2B5EF4-FFF2-40B4-BE49-F238E27FC236}">
                  <a16:creationId xmlns:a16="http://schemas.microsoft.com/office/drawing/2014/main" id="{9FD422C6-BF80-DAE5-E14E-26FDD73123D6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14" name="Oval 4213">
                <a:extLst>
                  <a:ext uri="{FF2B5EF4-FFF2-40B4-BE49-F238E27FC236}">
                    <a16:creationId xmlns:a16="http://schemas.microsoft.com/office/drawing/2014/main" id="{CCDBF09A-1CD2-CACF-800E-8289F754032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5" name="Oval 4214">
                <a:extLst>
                  <a:ext uri="{FF2B5EF4-FFF2-40B4-BE49-F238E27FC236}">
                    <a16:creationId xmlns:a16="http://schemas.microsoft.com/office/drawing/2014/main" id="{510C4B46-3B4C-88E0-F846-1AC240ECE9CB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9" name="Group 4198">
              <a:extLst>
                <a:ext uri="{FF2B5EF4-FFF2-40B4-BE49-F238E27FC236}">
                  <a16:creationId xmlns:a16="http://schemas.microsoft.com/office/drawing/2014/main" id="{B653C6BF-13B0-3519-CF02-13DDAD868C5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12" name="Oval 4211">
                <a:extLst>
                  <a:ext uri="{FF2B5EF4-FFF2-40B4-BE49-F238E27FC236}">
                    <a16:creationId xmlns:a16="http://schemas.microsoft.com/office/drawing/2014/main" id="{E3EB611B-841B-450E-9046-49A4AFF0909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3" name="Oval 4212">
                <a:extLst>
                  <a:ext uri="{FF2B5EF4-FFF2-40B4-BE49-F238E27FC236}">
                    <a16:creationId xmlns:a16="http://schemas.microsoft.com/office/drawing/2014/main" id="{CAC693A0-FDA3-D9A7-1FA6-BD4AD87DB6F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0" name="Group 4199">
              <a:extLst>
                <a:ext uri="{FF2B5EF4-FFF2-40B4-BE49-F238E27FC236}">
                  <a16:creationId xmlns:a16="http://schemas.microsoft.com/office/drawing/2014/main" id="{66D9BE2A-7CA8-20F4-6F8A-ABE6C00C87A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10" name="Oval 4209">
                <a:extLst>
                  <a:ext uri="{FF2B5EF4-FFF2-40B4-BE49-F238E27FC236}">
                    <a16:creationId xmlns:a16="http://schemas.microsoft.com/office/drawing/2014/main" id="{398CFF8E-0B61-83C2-0842-DA232316CBE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1" name="Oval 4210">
                <a:extLst>
                  <a:ext uri="{FF2B5EF4-FFF2-40B4-BE49-F238E27FC236}">
                    <a16:creationId xmlns:a16="http://schemas.microsoft.com/office/drawing/2014/main" id="{9E657A26-F701-B8A3-61BF-7B5C15AD473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1" name="Group 4200">
              <a:extLst>
                <a:ext uri="{FF2B5EF4-FFF2-40B4-BE49-F238E27FC236}">
                  <a16:creationId xmlns:a16="http://schemas.microsoft.com/office/drawing/2014/main" id="{517F02F0-9749-95F8-F33E-47B671C4B43B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08" name="Oval 4207">
                <a:extLst>
                  <a:ext uri="{FF2B5EF4-FFF2-40B4-BE49-F238E27FC236}">
                    <a16:creationId xmlns:a16="http://schemas.microsoft.com/office/drawing/2014/main" id="{B4FE61B8-1EC7-F24F-7FEE-C6EF051F10B8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9" name="Oval 4208">
                <a:extLst>
                  <a:ext uri="{FF2B5EF4-FFF2-40B4-BE49-F238E27FC236}">
                    <a16:creationId xmlns:a16="http://schemas.microsoft.com/office/drawing/2014/main" id="{51A09A83-4762-C52D-E283-7B40433310F2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2" name="Group 4201">
              <a:extLst>
                <a:ext uri="{FF2B5EF4-FFF2-40B4-BE49-F238E27FC236}">
                  <a16:creationId xmlns:a16="http://schemas.microsoft.com/office/drawing/2014/main" id="{9DD968F1-56F5-1DB8-64FE-51CA5603FFA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06" name="Oval 4205">
                <a:extLst>
                  <a:ext uri="{FF2B5EF4-FFF2-40B4-BE49-F238E27FC236}">
                    <a16:creationId xmlns:a16="http://schemas.microsoft.com/office/drawing/2014/main" id="{5F9D23A3-2CF1-9F7B-2D37-BCBD1967779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7" name="Oval 4206">
                <a:extLst>
                  <a:ext uri="{FF2B5EF4-FFF2-40B4-BE49-F238E27FC236}">
                    <a16:creationId xmlns:a16="http://schemas.microsoft.com/office/drawing/2014/main" id="{53D71F26-0D8C-827E-32C4-53D70646760E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3" name="Group 4202">
              <a:extLst>
                <a:ext uri="{FF2B5EF4-FFF2-40B4-BE49-F238E27FC236}">
                  <a16:creationId xmlns:a16="http://schemas.microsoft.com/office/drawing/2014/main" id="{2FFBCCB8-0F3C-9983-30CE-AE6E6D95CF8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04" name="Oval 4203">
                <a:extLst>
                  <a:ext uri="{FF2B5EF4-FFF2-40B4-BE49-F238E27FC236}">
                    <a16:creationId xmlns:a16="http://schemas.microsoft.com/office/drawing/2014/main" id="{0B9D0A9C-E56E-D802-78D9-E5B92A5CF0D8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5" name="Oval 4204">
                <a:extLst>
                  <a:ext uri="{FF2B5EF4-FFF2-40B4-BE49-F238E27FC236}">
                    <a16:creationId xmlns:a16="http://schemas.microsoft.com/office/drawing/2014/main" id="{6E4D8ADB-8917-1C19-7F09-FEA34EF12C48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22" name="Group 4221">
            <a:extLst>
              <a:ext uri="{FF2B5EF4-FFF2-40B4-BE49-F238E27FC236}">
                <a16:creationId xmlns:a16="http://schemas.microsoft.com/office/drawing/2014/main" id="{748A4C1E-63C6-0F58-339E-9AFE4B15F145}"/>
              </a:ext>
            </a:extLst>
          </p:cNvPr>
          <p:cNvGrpSpPr/>
          <p:nvPr/>
        </p:nvGrpSpPr>
        <p:grpSpPr>
          <a:xfrm rot="10800000">
            <a:off x="2216508" y="4575042"/>
            <a:ext cx="599021" cy="1096923"/>
            <a:chOff x="8849274" y="2483432"/>
            <a:chExt cx="599021" cy="1096923"/>
          </a:xfrm>
        </p:grpSpPr>
        <p:grpSp>
          <p:nvGrpSpPr>
            <p:cNvPr id="4223" name="Group 4222">
              <a:extLst>
                <a:ext uri="{FF2B5EF4-FFF2-40B4-BE49-F238E27FC236}">
                  <a16:creationId xmlns:a16="http://schemas.microsoft.com/office/drawing/2014/main" id="{B1DC4565-7614-DD79-B1DB-429C77256EED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48" name="Oval 4247">
                <a:extLst>
                  <a:ext uri="{FF2B5EF4-FFF2-40B4-BE49-F238E27FC236}">
                    <a16:creationId xmlns:a16="http://schemas.microsoft.com/office/drawing/2014/main" id="{DABC0406-5302-261F-474F-4B8040936CB6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9" name="Oval 4248">
                <a:extLst>
                  <a:ext uri="{FF2B5EF4-FFF2-40B4-BE49-F238E27FC236}">
                    <a16:creationId xmlns:a16="http://schemas.microsoft.com/office/drawing/2014/main" id="{889CEC86-E268-F6EA-4949-839E640D321E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4" name="Group 4223">
              <a:extLst>
                <a:ext uri="{FF2B5EF4-FFF2-40B4-BE49-F238E27FC236}">
                  <a16:creationId xmlns:a16="http://schemas.microsoft.com/office/drawing/2014/main" id="{A75BC579-C34C-0DEE-352C-B84E963F338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46" name="Oval 4245">
                <a:extLst>
                  <a:ext uri="{FF2B5EF4-FFF2-40B4-BE49-F238E27FC236}">
                    <a16:creationId xmlns:a16="http://schemas.microsoft.com/office/drawing/2014/main" id="{3AF77C97-CB83-3FC2-078F-01E35359BF37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7" name="Oval 4246">
                <a:extLst>
                  <a:ext uri="{FF2B5EF4-FFF2-40B4-BE49-F238E27FC236}">
                    <a16:creationId xmlns:a16="http://schemas.microsoft.com/office/drawing/2014/main" id="{98096F18-5657-B893-D403-01E1CD49865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5" name="Group 4224">
              <a:extLst>
                <a:ext uri="{FF2B5EF4-FFF2-40B4-BE49-F238E27FC236}">
                  <a16:creationId xmlns:a16="http://schemas.microsoft.com/office/drawing/2014/main" id="{8F6C2F7C-DA9B-1122-8042-88FD493743C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44" name="Oval 4243">
                <a:extLst>
                  <a:ext uri="{FF2B5EF4-FFF2-40B4-BE49-F238E27FC236}">
                    <a16:creationId xmlns:a16="http://schemas.microsoft.com/office/drawing/2014/main" id="{40C8BDED-923D-F1E9-8B59-0F7F7FFE08E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5" name="Oval 4244">
                <a:extLst>
                  <a:ext uri="{FF2B5EF4-FFF2-40B4-BE49-F238E27FC236}">
                    <a16:creationId xmlns:a16="http://schemas.microsoft.com/office/drawing/2014/main" id="{9A180BCC-7819-0EC4-B30F-B6CEB6A40C79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6" name="Group 4225">
              <a:extLst>
                <a:ext uri="{FF2B5EF4-FFF2-40B4-BE49-F238E27FC236}">
                  <a16:creationId xmlns:a16="http://schemas.microsoft.com/office/drawing/2014/main" id="{248CD728-8606-5101-F4E5-1815F08B3E1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42" name="Oval 4241">
                <a:extLst>
                  <a:ext uri="{FF2B5EF4-FFF2-40B4-BE49-F238E27FC236}">
                    <a16:creationId xmlns:a16="http://schemas.microsoft.com/office/drawing/2014/main" id="{AE3EB717-10D0-C90A-18AE-5C8450B64676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3" name="Oval 4242">
                <a:extLst>
                  <a:ext uri="{FF2B5EF4-FFF2-40B4-BE49-F238E27FC236}">
                    <a16:creationId xmlns:a16="http://schemas.microsoft.com/office/drawing/2014/main" id="{1B237478-C229-AA67-33AD-C56A2E052670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7" name="Group 4226">
              <a:extLst>
                <a:ext uri="{FF2B5EF4-FFF2-40B4-BE49-F238E27FC236}">
                  <a16:creationId xmlns:a16="http://schemas.microsoft.com/office/drawing/2014/main" id="{10552EC8-6498-22F5-553B-0690F23BA36D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40" name="Oval 4239">
                <a:extLst>
                  <a:ext uri="{FF2B5EF4-FFF2-40B4-BE49-F238E27FC236}">
                    <a16:creationId xmlns:a16="http://schemas.microsoft.com/office/drawing/2014/main" id="{3EC41B7A-54B0-2836-D681-B08C4CE93CDC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1" name="Oval 4240">
                <a:extLst>
                  <a:ext uri="{FF2B5EF4-FFF2-40B4-BE49-F238E27FC236}">
                    <a16:creationId xmlns:a16="http://schemas.microsoft.com/office/drawing/2014/main" id="{7E22996A-4DF4-EDB0-6421-0A062E7C5B8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BAC33BEE-168D-E86D-B9D6-41319BA80B5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38" name="Oval 4237">
                <a:extLst>
                  <a:ext uri="{FF2B5EF4-FFF2-40B4-BE49-F238E27FC236}">
                    <a16:creationId xmlns:a16="http://schemas.microsoft.com/office/drawing/2014/main" id="{D54DBD04-42F9-9B23-6708-DEC2DBDCDF62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9" name="Oval 4238">
                <a:extLst>
                  <a:ext uri="{FF2B5EF4-FFF2-40B4-BE49-F238E27FC236}">
                    <a16:creationId xmlns:a16="http://schemas.microsoft.com/office/drawing/2014/main" id="{983E72B3-5D10-F288-E055-84B2605AF4D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9" name="Group 4228">
              <a:extLst>
                <a:ext uri="{FF2B5EF4-FFF2-40B4-BE49-F238E27FC236}">
                  <a16:creationId xmlns:a16="http://schemas.microsoft.com/office/drawing/2014/main" id="{59E07A46-DF7D-31D2-8654-E5D2DE4E23C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36" name="Oval 4235">
                <a:extLst>
                  <a:ext uri="{FF2B5EF4-FFF2-40B4-BE49-F238E27FC236}">
                    <a16:creationId xmlns:a16="http://schemas.microsoft.com/office/drawing/2014/main" id="{CB31055E-F733-0A70-A8B8-9B12F7BFAAF9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7" name="Oval 4236">
                <a:extLst>
                  <a:ext uri="{FF2B5EF4-FFF2-40B4-BE49-F238E27FC236}">
                    <a16:creationId xmlns:a16="http://schemas.microsoft.com/office/drawing/2014/main" id="{1EEBFB01-F42E-95C7-42D2-1C19672F561F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0" name="Group 4229">
              <a:extLst>
                <a:ext uri="{FF2B5EF4-FFF2-40B4-BE49-F238E27FC236}">
                  <a16:creationId xmlns:a16="http://schemas.microsoft.com/office/drawing/2014/main" id="{15BB6CDD-7EEE-C47D-B38C-5EDD82F7B585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34" name="Oval 4233">
                <a:extLst>
                  <a:ext uri="{FF2B5EF4-FFF2-40B4-BE49-F238E27FC236}">
                    <a16:creationId xmlns:a16="http://schemas.microsoft.com/office/drawing/2014/main" id="{8001BCEE-02C1-E85E-9230-4E072DB1D09C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5" name="Oval 4234">
                <a:extLst>
                  <a:ext uri="{FF2B5EF4-FFF2-40B4-BE49-F238E27FC236}">
                    <a16:creationId xmlns:a16="http://schemas.microsoft.com/office/drawing/2014/main" id="{FD399EC4-BC63-B5D9-AD5D-1A08E0C5DA2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1" name="Group 4230">
              <a:extLst>
                <a:ext uri="{FF2B5EF4-FFF2-40B4-BE49-F238E27FC236}">
                  <a16:creationId xmlns:a16="http://schemas.microsoft.com/office/drawing/2014/main" id="{491342C0-D2F5-945F-91B1-C3AD82B95DFA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32" name="Oval 4231">
                <a:extLst>
                  <a:ext uri="{FF2B5EF4-FFF2-40B4-BE49-F238E27FC236}">
                    <a16:creationId xmlns:a16="http://schemas.microsoft.com/office/drawing/2014/main" id="{335CA664-1386-609E-E9E2-E5A4E3309EB2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3" name="Oval 4232">
                <a:extLst>
                  <a:ext uri="{FF2B5EF4-FFF2-40B4-BE49-F238E27FC236}">
                    <a16:creationId xmlns:a16="http://schemas.microsoft.com/office/drawing/2014/main" id="{684A0B4D-0EE6-1B77-72CE-4DF462C3EEF6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50" name="Group 4249">
            <a:extLst>
              <a:ext uri="{FF2B5EF4-FFF2-40B4-BE49-F238E27FC236}">
                <a16:creationId xmlns:a16="http://schemas.microsoft.com/office/drawing/2014/main" id="{4538C58D-DD24-800D-44C6-50F055D276F3}"/>
              </a:ext>
            </a:extLst>
          </p:cNvPr>
          <p:cNvGrpSpPr/>
          <p:nvPr/>
        </p:nvGrpSpPr>
        <p:grpSpPr>
          <a:xfrm rot="10800000">
            <a:off x="2063375" y="3551571"/>
            <a:ext cx="599021" cy="1096923"/>
            <a:chOff x="8849274" y="2483432"/>
            <a:chExt cx="599021" cy="1096923"/>
          </a:xfrm>
        </p:grpSpPr>
        <p:grpSp>
          <p:nvGrpSpPr>
            <p:cNvPr id="4251" name="Group 4250">
              <a:extLst>
                <a:ext uri="{FF2B5EF4-FFF2-40B4-BE49-F238E27FC236}">
                  <a16:creationId xmlns:a16="http://schemas.microsoft.com/office/drawing/2014/main" id="{EF0F0EB3-25D8-F640-EA7B-C241FED65F5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76" name="Oval 4275">
                <a:extLst>
                  <a:ext uri="{FF2B5EF4-FFF2-40B4-BE49-F238E27FC236}">
                    <a16:creationId xmlns:a16="http://schemas.microsoft.com/office/drawing/2014/main" id="{637344D0-0F3C-0E4C-85F5-520491F75538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7" name="Oval 4276">
                <a:extLst>
                  <a:ext uri="{FF2B5EF4-FFF2-40B4-BE49-F238E27FC236}">
                    <a16:creationId xmlns:a16="http://schemas.microsoft.com/office/drawing/2014/main" id="{E9F9CC2E-05E2-3BC8-4ACE-570B364F0DA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CD4FF093-507A-67C1-CA72-A13815C86F6F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74" name="Oval 4273">
                <a:extLst>
                  <a:ext uri="{FF2B5EF4-FFF2-40B4-BE49-F238E27FC236}">
                    <a16:creationId xmlns:a16="http://schemas.microsoft.com/office/drawing/2014/main" id="{754E3328-1241-F114-23B3-F8BC3994C529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5" name="Oval 4274">
                <a:extLst>
                  <a:ext uri="{FF2B5EF4-FFF2-40B4-BE49-F238E27FC236}">
                    <a16:creationId xmlns:a16="http://schemas.microsoft.com/office/drawing/2014/main" id="{8F5B34C4-6ED0-FBBB-3B42-BC45DE19475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3" name="Group 4252">
              <a:extLst>
                <a:ext uri="{FF2B5EF4-FFF2-40B4-BE49-F238E27FC236}">
                  <a16:creationId xmlns:a16="http://schemas.microsoft.com/office/drawing/2014/main" id="{244E9BA1-2EF2-9842-02F2-EF1833CCF30D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72" name="Oval 4271">
                <a:extLst>
                  <a:ext uri="{FF2B5EF4-FFF2-40B4-BE49-F238E27FC236}">
                    <a16:creationId xmlns:a16="http://schemas.microsoft.com/office/drawing/2014/main" id="{6BB42034-FE3E-B800-7E08-1CFF2C9E7305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3" name="Oval 4272">
                <a:extLst>
                  <a:ext uri="{FF2B5EF4-FFF2-40B4-BE49-F238E27FC236}">
                    <a16:creationId xmlns:a16="http://schemas.microsoft.com/office/drawing/2014/main" id="{34CD4867-6B1B-E1AC-EE71-719B861469B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4" name="Group 4253">
              <a:extLst>
                <a:ext uri="{FF2B5EF4-FFF2-40B4-BE49-F238E27FC236}">
                  <a16:creationId xmlns:a16="http://schemas.microsoft.com/office/drawing/2014/main" id="{CC5F703E-332D-7F77-580F-77B03CA9F5D4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70" name="Oval 4269">
                <a:extLst>
                  <a:ext uri="{FF2B5EF4-FFF2-40B4-BE49-F238E27FC236}">
                    <a16:creationId xmlns:a16="http://schemas.microsoft.com/office/drawing/2014/main" id="{B5FFA55F-0195-DAAD-996D-74969BAA1949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1" name="Oval 4270">
                <a:extLst>
                  <a:ext uri="{FF2B5EF4-FFF2-40B4-BE49-F238E27FC236}">
                    <a16:creationId xmlns:a16="http://schemas.microsoft.com/office/drawing/2014/main" id="{77A3B4ED-B305-30E7-F40E-8DC7D1F02719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5" name="Group 4254">
              <a:extLst>
                <a:ext uri="{FF2B5EF4-FFF2-40B4-BE49-F238E27FC236}">
                  <a16:creationId xmlns:a16="http://schemas.microsoft.com/office/drawing/2014/main" id="{F031EFE2-E791-4046-2076-185A47B5A513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68" name="Oval 4267">
                <a:extLst>
                  <a:ext uri="{FF2B5EF4-FFF2-40B4-BE49-F238E27FC236}">
                    <a16:creationId xmlns:a16="http://schemas.microsoft.com/office/drawing/2014/main" id="{B384B8E5-65E4-D2D9-1E4F-FB98250C4AC7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9" name="Oval 4268">
                <a:extLst>
                  <a:ext uri="{FF2B5EF4-FFF2-40B4-BE49-F238E27FC236}">
                    <a16:creationId xmlns:a16="http://schemas.microsoft.com/office/drawing/2014/main" id="{A93471F1-FDA8-35AB-AC31-27170910D4A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6" name="Group 4255">
              <a:extLst>
                <a:ext uri="{FF2B5EF4-FFF2-40B4-BE49-F238E27FC236}">
                  <a16:creationId xmlns:a16="http://schemas.microsoft.com/office/drawing/2014/main" id="{CC6A7E35-6524-9DE2-5585-E919338C0972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66" name="Oval 4265">
                <a:extLst>
                  <a:ext uri="{FF2B5EF4-FFF2-40B4-BE49-F238E27FC236}">
                    <a16:creationId xmlns:a16="http://schemas.microsoft.com/office/drawing/2014/main" id="{F09D5848-D708-3732-6B3A-D949B46D48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7" name="Oval 4266">
                <a:extLst>
                  <a:ext uri="{FF2B5EF4-FFF2-40B4-BE49-F238E27FC236}">
                    <a16:creationId xmlns:a16="http://schemas.microsoft.com/office/drawing/2014/main" id="{C774BF4B-E406-5FD9-5E50-04F74F59352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7" name="Group 4256">
              <a:extLst>
                <a:ext uri="{FF2B5EF4-FFF2-40B4-BE49-F238E27FC236}">
                  <a16:creationId xmlns:a16="http://schemas.microsoft.com/office/drawing/2014/main" id="{8678976A-E5F2-F9D4-9A67-F3179C27038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64" name="Oval 4263">
                <a:extLst>
                  <a:ext uri="{FF2B5EF4-FFF2-40B4-BE49-F238E27FC236}">
                    <a16:creationId xmlns:a16="http://schemas.microsoft.com/office/drawing/2014/main" id="{DA171C07-7E1B-1FB5-ACF7-B15ED53C080F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5" name="Oval 4264">
                <a:extLst>
                  <a:ext uri="{FF2B5EF4-FFF2-40B4-BE49-F238E27FC236}">
                    <a16:creationId xmlns:a16="http://schemas.microsoft.com/office/drawing/2014/main" id="{F4B13AB7-8B3F-7943-FC6E-5798984AF82C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8" name="Group 4257">
              <a:extLst>
                <a:ext uri="{FF2B5EF4-FFF2-40B4-BE49-F238E27FC236}">
                  <a16:creationId xmlns:a16="http://schemas.microsoft.com/office/drawing/2014/main" id="{A0BE0100-84FF-1E27-4DDB-AC306DC047EB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62" name="Oval 4261">
                <a:extLst>
                  <a:ext uri="{FF2B5EF4-FFF2-40B4-BE49-F238E27FC236}">
                    <a16:creationId xmlns:a16="http://schemas.microsoft.com/office/drawing/2014/main" id="{30D55969-4123-2466-17FE-ABEE2E35BE60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3" name="Oval 4262">
                <a:extLst>
                  <a:ext uri="{FF2B5EF4-FFF2-40B4-BE49-F238E27FC236}">
                    <a16:creationId xmlns:a16="http://schemas.microsoft.com/office/drawing/2014/main" id="{5C4CBC8E-5BD6-7A38-9B4F-F8570F306B5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9" name="Group 4258">
              <a:extLst>
                <a:ext uri="{FF2B5EF4-FFF2-40B4-BE49-F238E27FC236}">
                  <a16:creationId xmlns:a16="http://schemas.microsoft.com/office/drawing/2014/main" id="{859E6E7C-DA92-6664-5AFB-B505FFB244AD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60" name="Oval 4259">
                <a:extLst>
                  <a:ext uri="{FF2B5EF4-FFF2-40B4-BE49-F238E27FC236}">
                    <a16:creationId xmlns:a16="http://schemas.microsoft.com/office/drawing/2014/main" id="{68B923D6-1E06-89CD-2250-FFA96208631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1" name="Oval 4260">
                <a:extLst>
                  <a:ext uri="{FF2B5EF4-FFF2-40B4-BE49-F238E27FC236}">
                    <a16:creationId xmlns:a16="http://schemas.microsoft.com/office/drawing/2014/main" id="{50823CC5-CBAF-3821-6982-A0AE2106B8D2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4278" name="Rectangle: Rounded Corners 4277">
            <a:extLst>
              <a:ext uri="{FF2B5EF4-FFF2-40B4-BE49-F238E27FC236}">
                <a16:creationId xmlns:a16="http://schemas.microsoft.com/office/drawing/2014/main" id="{882D1FB5-A628-18B7-82D4-390343A99088}"/>
              </a:ext>
            </a:extLst>
          </p:cNvPr>
          <p:cNvSpPr/>
          <p:nvPr/>
        </p:nvSpPr>
        <p:spPr>
          <a:xfrm rot="18912628">
            <a:off x="3114806" y="3760495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79" name="Rectangle: Rounded Corners 4278">
            <a:extLst>
              <a:ext uri="{FF2B5EF4-FFF2-40B4-BE49-F238E27FC236}">
                <a16:creationId xmlns:a16="http://schemas.microsoft.com/office/drawing/2014/main" id="{575C6130-5E6B-97F1-5369-D17F0340DEA4}"/>
              </a:ext>
            </a:extLst>
          </p:cNvPr>
          <p:cNvSpPr/>
          <p:nvPr/>
        </p:nvSpPr>
        <p:spPr>
          <a:xfrm rot="21307757">
            <a:off x="3335097" y="429808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0" name="Rectangle: Rounded Corners 4279">
            <a:extLst>
              <a:ext uri="{FF2B5EF4-FFF2-40B4-BE49-F238E27FC236}">
                <a16:creationId xmlns:a16="http://schemas.microsoft.com/office/drawing/2014/main" id="{CA58F100-8481-BAC5-143E-F4496D6D34E9}"/>
              </a:ext>
            </a:extLst>
          </p:cNvPr>
          <p:cNvSpPr/>
          <p:nvPr/>
        </p:nvSpPr>
        <p:spPr>
          <a:xfrm rot="20877209">
            <a:off x="3411366" y="4899308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1" name="Rectangle: Rounded Corners 4280">
            <a:extLst>
              <a:ext uri="{FF2B5EF4-FFF2-40B4-BE49-F238E27FC236}">
                <a16:creationId xmlns:a16="http://schemas.microsoft.com/office/drawing/2014/main" id="{605AAC17-3568-D4D4-B015-17A233A392F6}"/>
              </a:ext>
            </a:extLst>
          </p:cNvPr>
          <p:cNvSpPr/>
          <p:nvPr/>
        </p:nvSpPr>
        <p:spPr>
          <a:xfrm>
            <a:off x="3462808" y="5506003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2" name="Rectangle: Rounded Corners 4281">
            <a:extLst>
              <a:ext uri="{FF2B5EF4-FFF2-40B4-BE49-F238E27FC236}">
                <a16:creationId xmlns:a16="http://schemas.microsoft.com/office/drawing/2014/main" id="{3DC4149E-FAEE-AD7A-CC87-C5E76AE36ADA}"/>
              </a:ext>
            </a:extLst>
          </p:cNvPr>
          <p:cNvSpPr/>
          <p:nvPr/>
        </p:nvSpPr>
        <p:spPr>
          <a:xfrm rot="5974107">
            <a:off x="3158778" y="580607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E32BDBB-C9E4-21C6-AEE8-92387DBB8916}"/>
              </a:ext>
            </a:extLst>
          </p:cNvPr>
          <p:cNvSpPr/>
          <p:nvPr/>
        </p:nvSpPr>
        <p:spPr>
          <a:xfrm rot="19817089">
            <a:off x="7940835" y="925306"/>
            <a:ext cx="220840" cy="151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AC46C4-BF14-F205-B9A7-986609943468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DF10A4-FC05-9349-CA5F-A3BDA9D3EEF8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F1E25AB-210B-7CDB-BE40-6BF849218812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67B501-D8A5-42FD-1D05-A41ED38ACBAD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44CE2C-F973-09B5-37F8-2F664CDF0A50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54209E-EB13-B04C-8332-2D99927FDE3C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F9EE6-DB06-8747-DEEC-CE4F3E9DDE62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2CA88F-D2D8-6794-82CA-7AB27EF1C03C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189EFB4-2BEC-E828-6C1F-A9F84057210E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219C4-D596-4F32-7465-D7A25E7D0911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41CCD5D-9889-B16B-3CA4-03A0B410F53D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444428-8AB6-C99E-E610-893701B33A11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199D2-E43E-5E96-43F6-5A1F197EC232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32CA3F05-DC72-6668-27CC-54E6938684D4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C2DC09B0-03A0-09C2-9569-0BA304E5FAC8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7A59574-26B6-2BB4-E7D7-1F723B310F26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1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B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EB2B9-CB69-4FA9-557F-E0632A026412}"/>
              </a:ext>
            </a:extLst>
          </p:cNvPr>
          <p:cNvGrpSpPr/>
          <p:nvPr/>
        </p:nvGrpSpPr>
        <p:grpSpPr>
          <a:xfrm>
            <a:off x="4797032" y="2188963"/>
            <a:ext cx="3923120" cy="1689731"/>
            <a:chOff x="4797032" y="2188963"/>
            <a:chExt cx="3923120" cy="1689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4BAC7-183B-600A-CFE5-CEEBC5A386AE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4AC2B5-3C58-C701-A383-06FA8BCD8241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CF3699-92A4-BA35-39AB-28B00B848A85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18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FCEF6-EF0D-D9F2-8239-2058507591D0}"/>
              </a:ext>
            </a:extLst>
          </p:cNvPr>
          <p:cNvGrpSpPr/>
          <p:nvPr/>
        </p:nvGrpSpPr>
        <p:grpSpPr>
          <a:xfrm>
            <a:off x="8849274" y="2483432"/>
            <a:ext cx="599021" cy="1096923"/>
            <a:chOff x="8849274" y="2483432"/>
            <a:chExt cx="599021" cy="10969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DD58DF-A4CD-C998-65C9-2BA6DF8CADD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C6B7F-19D4-0BE4-FFDC-A2A6EA78E9B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D98407-B629-BE3F-71CC-C812499816E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D7CA3-1223-C26C-8DE1-565E7DEA300E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4C4AFAA-054C-CC1E-0479-AAB4D1131176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AE5E66F-5A2B-34AF-D4DF-20F3FEA89766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EB6BC-D599-4D0C-AF77-2E615FF3039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967915-8E20-3B89-FFCC-549CED217B9A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EC0857E-3CC0-2219-DAF7-0E5D3FB2B7FA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F4F58C-452B-93C6-6F7E-05572C17B40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256771-5140-5256-D048-0EE3D5CC766B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CF12ACD-18DA-0567-7D0C-5D7F6F9BAD8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A80CAB-A9FF-920F-9E0D-73D39211E298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7DD883A-2C3B-37C5-FF1D-6D8898B09901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06ED944-09A0-936C-6643-0B77189BEF2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3CAA61-4A56-399B-A5A9-AA007BD4A694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2920B1-0EAD-19E9-C7BD-32F78886122A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1547F2B-030E-48D0-F7C9-2A4A8D0B1B21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E001A7-CC49-12A7-FD70-0B723D224226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0F3170E-8CCC-7379-5526-A3A8F4C6A2DE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53913A-8005-76DD-C275-63AD15B50CD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509D975-40AA-62F4-E6FE-F53B679A631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1C2575F-A8F9-0389-BD7C-A3FD8B9F38CD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1F337DD-881F-3870-AD7E-11ABDCA649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2FE5FCC-21F0-DECB-1B9A-6695BFFEEA67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8731C98-B9BB-08F3-BAB4-395472BCA2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1CBA5BB-CDAE-5BF3-6CD6-0DB3F982030E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11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68DF93-2611-94AC-1D88-A44F55BCCBAA}"/>
              </a:ext>
            </a:extLst>
          </p:cNvPr>
          <p:cNvSpPr/>
          <p:nvPr/>
        </p:nvSpPr>
        <p:spPr>
          <a:xfrm>
            <a:off x="1260000" y="180000"/>
            <a:ext cx="9792000" cy="5832000"/>
          </a:xfrm>
          <a:custGeom>
            <a:avLst/>
            <a:gdLst>
              <a:gd name="connsiteX0" fmla="*/ 4011784 w 9795138"/>
              <a:gd name="connsiteY0" fmla="*/ 486789 h 5829151"/>
              <a:gd name="connsiteX1" fmla="*/ 2205018 w 9795138"/>
              <a:gd name="connsiteY1" fmla="*/ 1235936 h 5829151"/>
              <a:gd name="connsiteX2" fmla="*/ 971129 w 9795138"/>
              <a:gd name="connsiteY2" fmla="*/ 2414741 h 5829151"/>
              <a:gd name="connsiteX3" fmla="*/ 3626194 w 9795138"/>
              <a:gd name="connsiteY3" fmla="*/ 3196938 h 5829151"/>
              <a:gd name="connsiteX4" fmla="*/ 3659244 w 9795138"/>
              <a:gd name="connsiteY4" fmla="*/ 5202008 h 5829151"/>
              <a:gd name="connsiteX5" fmla="*/ 6171090 w 9795138"/>
              <a:gd name="connsiteY5" fmla="*/ 4695232 h 5829151"/>
              <a:gd name="connsiteX6" fmla="*/ 9068526 w 9795138"/>
              <a:gd name="connsiteY6" fmla="*/ 4838452 h 5829151"/>
              <a:gd name="connsiteX7" fmla="*/ 8859206 w 9795138"/>
              <a:gd name="connsiteY7" fmla="*/ 4419811 h 5829151"/>
              <a:gd name="connsiteX8" fmla="*/ 7647350 w 9795138"/>
              <a:gd name="connsiteY8" fmla="*/ 3494394 h 5829151"/>
              <a:gd name="connsiteX9" fmla="*/ 4507543 w 9795138"/>
              <a:gd name="connsiteY9" fmla="*/ 2701179 h 5829151"/>
              <a:gd name="connsiteX10" fmla="*/ 4926184 w 9795138"/>
              <a:gd name="connsiteY10" fmla="*/ 1070683 h 5829151"/>
              <a:gd name="connsiteX11" fmla="*/ 4011784 w 9795138"/>
              <a:gd name="connsiteY11" fmla="*/ 486789 h 5829151"/>
              <a:gd name="connsiteX12" fmla="*/ 3927494 w 9795138"/>
              <a:gd name="connsiteY12" fmla="*/ 948 h 5829151"/>
              <a:gd name="connsiteX13" fmla="*/ 4177190 w 9795138"/>
              <a:gd name="connsiteY13" fmla="*/ 18572 h 5829151"/>
              <a:gd name="connsiteX14" fmla="*/ 5675790 w 9795138"/>
              <a:gd name="connsiteY14" fmla="*/ 1009172 h 5829151"/>
              <a:gd name="connsiteX15" fmla="*/ 5167790 w 9795138"/>
              <a:gd name="connsiteY15" fmla="*/ 2596672 h 5829151"/>
              <a:gd name="connsiteX16" fmla="*/ 8749190 w 9795138"/>
              <a:gd name="connsiteY16" fmla="*/ 3295172 h 5829151"/>
              <a:gd name="connsiteX17" fmla="*/ 9650890 w 9795138"/>
              <a:gd name="connsiteY17" fmla="*/ 5327172 h 5829151"/>
              <a:gd name="connsiteX18" fmla="*/ 6196490 w 9795138"/>
              <a:gd name="connsiteY18" fmla="*/ 5301772 h 5829151"/>
              <a:gd name="connsiteX19" fmla="*/ 2830990 w 9795138"/>
              <a:gd name="connsiteY19" fmla="*/ 5746272 h 5829151"/>
              <a:gd name="connsiteX20" fmla="*/ 2805590 w 9795138"/>
              <a:gd name="connsiteY20" fmla="*/ 3396772 h 5829151"/>
              <a:gd name="connsiteX21" fmla="*/ 11590 w 9795138"/>
              <a:gd name="connsiteY21" fmla="*/ 2749072 h 5829151"/>
              <a:gd name="connsiteX22" fmla="*/ 1903890 w 9795138"/>
              <a:gd name="connsiteY22" fmla="*/ 551972 h 5829151"/>
              <a:gd name="connsiteX23" fmla="*/ 3927494 w 9795138"/>
              <a:gd name="connsiteY23" fmla="*/ 948 h 5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95138" h="5829151">
                <a:moveTo>
                  <a:pt x="4011784" y="486789"/>
                </a:moveTo>
                <a:cubicBezTo>
                  <a:pt x="3558256" y="514331"/>
                  <a:pt x="2711794" y="914611"/>
                  <a:pt x="2205018" y="1235936"/>
                </a:cubicBezTo>
                <a:cubicBezTo>
                  <a:pt x="1698242" y="1557261"/>
                  <a:pt x="737939" y="2087908"/>
                  <a:pt x="971129" y="2414741"/>
                </a:cubicBezTo>
                <a:cubicBezTo>
                  <a:pt x="1204319" y="2741574"/>
                  <a:pt x="3178175" y="2732394"/>
                  <a:pt x="3626194" y="3196938"/>
                </a:cubicBezTo>
                <a:cubicBezTo>
                  <a:pt x="4074213" y="3661482"/>
                  <a:pt x="3235095" y="4952292"/>
                  <a:pt x="3659244" y="5202008"/>
                </a:cubicBezTo>
                <a:cubicBezTo>
                  <a:pt x="4083393" y="5451724"/>
                  <a:pt x="5269543" y="4755825"/>
                  <a:pt x="6171090" y="4695232"/>
                </a:cubicBezTo>
                <a:cubicBezTo>
                  <a:pt x="7072637" y="4634639"/>
                  <a:pt x="8620507" y="4884355"/>
                  <a:pt x="9068526" y="4838452"/>
                </a:cubicBezTo>
                <a:cubicBezTo>
                  <a:pt x="9516545" y="4792549"/>
                  <a:pt x="9096069" y="4643821"/>
                  <a:pt x="8859206" y="4419811"/>
                </a:cubicBezTo>
                <a:cubicBezTo>
                  <a:pt x="8622343" y="4195801"/>
                  <a:pt x="8372627" y="3780833"/>
                  <a:pt x="7647350" y="3494394"/>
                </a:cubicBezTo>
                <a:cubicBezTo>
                  <a:pt x="6922073" y="3207955"/>
                  <a:pt x="4961071" y="3105131"/>
                  <a:pt x="4507543" y="2701179"/>
                </a:cubicBezTo>
                <a:cubicBezTo>
                  <a:pt x="4054015" y="2297227"/>
                  <a:pt x="5008810" y="1439748"/>
                  <a:pt x="4926184" y="1070683"/>
                </a:cubicBezTo>
                <a:cubicBezTo>
                  <a:pt x="4843558" y="701618"/>
                  <a:pt x="4465312" y="459247"/>
                  <a:pt x="4011784" y="486789"/>
                </a:cubicBezTo>
                <a:close/>
                <a:moveTo>
                  <a:pt x="3927494" y="948"/>
                </a:moveTo>
                <a:cubicBezTo>
                  <a:pt x="4015001" y="3127"/>
                  <a:pt x="4098609" y="9047"/>
                  <a:pt x="4177190" y="18572"/>
                </a:cubicBezTo>
                <a:cubicBezTo>
                  <a:pt x="4805840" y="94772"/>
                  <a:pt x="5510690" y="579489"/>
                  <a:pt x="5675790" y="1009172"/>
                </a:cubicBezTo>
                <a:cubicBezTo>
                  <a:pt x="5840890" y="1438855"/>
                  <a:pt x="4655557" y="2215672"/>
                  <a:pt x="5167790" y="2596672"/>
                </a:cubicBezTo>
                <a:cubicBezTo>
                  <a:pt x="5680023" y="2977672"/>
                  <a:pt x="8002007" y="2840089"/>
                  <a:pt x="8749190" y="3295172"/>
                </a:cubicBezTo>
                <a:cubicBezTo>
                  <a:pt x="9496373" y="3750255"/>
                  <a:pt x="10076340" y="4992739"/>
                  <a:pt x="9650890" y="5327172"/>
                </a:cubicBezTo>
                <a:cubicBezTo>
                  <a:pt x="9225440" y="5661605"/>
                  <a:pt x="7333140" y="5231922"/>
                  <a:pt x="6196490" y="5301772"/>
                </a:cubicBezTo>
                <a:cubicBezTo>
                  <a:pt x="5059840" y="5371622"/>
                  <a:pt x="3396140" y="6063772"/>
                  <a:pt x="2830990" y="5746272"/>
                </a:cubicBezTo>
                <a:cubicBezTo>
                  <a:pt x="2265840" y="5428772"/>
                  <a:pt x="3275490" y="3896305"/>
                  <a:pt x="2805590" y="3396772"/>
                </a:cubicBezTo>
                <a:cubicBezTo>
                  <a:pt x="2335690" y="2897239"/>
                  <a:pt x="161873" y="3216855"/>
                  <a:pt x="11590" y="2749072"/>
                </a:cubicBezTo>
                <a:cubicBezTo>
                  <a:pt x="-138693" y="2281289"/>
                  <a:pt x="1209623" y="1007055"/>
                  <a:pt x="1903890" y="551972"/>
                </a:cubicBezTo>
                <a:cubicBezTo>
                  <a:pt x="2511374" y="153774"/>
                  <a:pt x="3314946" y="-14302"/>
                  <a:pt x="3927494" y="948"/>
                </a:cubicBezTo>
                <a:close/>
              </a:path>
            </a:pathLst>
          </a:custGeom>
          <a:ln w="2540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DC46E5CE-0FF4-D193-B561-E23BAA2FFE3E}"/>
              </a:ext>
            </a:extLst>
          </p:cNvPr>
          <p:cNvSpPr/>
          <p:nvPr/>
        </p:nvSpPr>
        <p:spPr>
          <a:xfrm rot="2917785">
            <a:off x="2159766" y="1547983"/>
            <a:ext cx="922807" cy="10930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FA1458-D57E-8EDF-8882-AD33F1EBF9CD}"/>
              </a:ext>
            </a:extLst>
          </p:cNvPr>
          <p:cNvSpPr/>
          <p:nvPr/>
        </p:nvSpPr>
        <p:spPr>
          <a:xfrm rot="4800265">
            <a:off x="6544477" y="5236777"/>
            <a:ext cx="896463" cy="9415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2AE372-D907-7ED0-8D29-DB4FC2A00202}"/>
              </a:ext>
            </a:extLst>
          </p:cNvPr>
          <p:cNvSpPr/>
          <p:nvPr/>
        </p:nvSpPr>
        <p:spPr>
          <a:xfrm rot="17565110">
            <a:off x="3666192" y="3280982"/>
            <a:ext cx="719599" cy="931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E6CE09-F6F7-159F-E736-0F70CF9723D1}"/>
              </a:ext>
            </a:extLst>
          </p:cNvPr>
          <p:cNvSpPr/>
          <p:nvPr/>
        </p:nvSpPr>
        <p:spPr>
          <a:xfrm rot="6464047">
            <a:off x="8696061" y="3507015"/>
            <a:ext cx="865436" cy="10613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FB1F3-718F-CF37-19F1-90AFA1DCA6C9}"/>
              </a:ext>
            </a:extLst>
          </p:cNvPr>
          <p:cNvSpPr/>
          <p:nvPr/>
        </p:nvSpPr>
        <p:spPr>
          <a:xfrm rot="745695">
            <a:off x="5987056" y="1507359"/>
            <a:ext cx="992591" cy="11097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111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F82E54-C766-FD3B-6B23-3BBA56789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E0D612-EC88-BD46-CC31-80192F00B1ED}"/>
              </a:ext>
            </a:extLst>
          </p:cNvPr>
          <p:cNvCxnSpPr>
            <a:cxnSpLocks/>
          </p:cNvCxnSpPr>
          <p:nvPr/>
        </p:nvCxnSpPr>
        <p:spPr>
          <a:xfrm>
            <a:off x="0" y="72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22268-D751-5DEE-F4AA-3BA7D37938E1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7A7D0-42B4-399B-9E95-0C30BE45A0CD}"/>
              </a:ext>
            </a:extLst>
          </p:cNvPr>
          <p:cNvCxnSpPr>
            <a:cxnSpLocks/>
          </p:cNvCxnSpPr>
          <p:nvPr/>
        </p:nvCxnSpPr>
        <p:spPr>
          <a:xfrm>
            <a:off x="0" y="216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AED2A7-EC5E-3A9F-8030-E83D3FCE28A7}"/>
              </a:ext>
            </a:extLst>
          </p:cNvPr>
          <p:cNvCxnSpPr>
            <a:cxnSpLocks/>
          </p:cNvCxnSpPr>
          <p:nvPr/>
        </p:nvCxnSpPr>
        <p:spPr>
          <a:xfrm>
            <a:off x="0" y="288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9B67E-7DB7-B028-993A-67B292348162}"/>
              </a:ext>
            </a:extLst>
          </p:cNvPr>
          <p:cNvCxnSpPr>
            <a:cxnSpLocks/>
          </p:cNvCxnSpPr>
          <p:nvPr/>
        </p:nvCxnSpPr>
        <p:spPr>
          <a:xfrm>
            <a:off x="0" y="362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A54B9F-F3D3-32F4-ED79-B0483931343B}"/>
              </a:ext>
            </a:extLst>
          </p:cNvPr>
          <p:cNvCxnSpPr>
            <a:cxnSpLocks/>
          </p:cNvCxnSpPr>
          <p:nvPr/>
        </p:nvCxnSpPr>
        <p:spPr>
          <a:xfrm>
            <a:off x="0" y="434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C9FE22-A9D0-4EB5-4D05-33A97FD6A753}"/>
              </a:ext>
            </a:extLst>
          </p:cNvPr>
          <p:cNvCxnSpPr>
            <a:cxnSpLocks/>
          </p:cNvCxnSpPr>
          <p:nvPr/>
        </p:nvCxnSpPr>
        <p:spPr>
          <a:xfrm>
            <a:off x="0" y="506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05D3-EF39-C6BE-6B47-086B0FC80444}"/>
              </a:ext>
            </a:extLst>
          </p:cNvPr>
          <p:cNvCxnSpPr>
            <a:cxnSpLocks/>
          </p:cNvCxnSpPr>
          <p:nvPr/>
        </p:nvCxnSpPr>
        <p:spPr>
          <a:xfrm>
            <a:off x="0" y="578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09409-3CC0-5203-462F-E2120AA12AA2}"/>
              </a:ext>
            </a:extLst>
          </p:cNvPr>
          <p:cNvCxnSpPr>
            <a:cxnSpLocks/>
          </p:cNvCxnSpPr>
          <p:nvPr/>
        </p:nvCxnSpPr>
        <p:spPr>
          <a:xfrm>
            <a:off x="0" y="646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46AE93-8B20-1BD2-F80D-F0D967649E06}"/>
              </a:ext>
            </a:extLst>
          </p:cNvPr>
          <p:cNvCxnSpPr>
            <a:cxnSpLocks/>
          </p:cNvCxnSpPr>
          <p:nvPr/>
        </p:nvCxnSpPr>
        <p:spPr>
          <a:xfrm>
            <a:off x="0" y="862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7A91D7-A369-A6F8-2B1A-B148DBD21861}"/>
              </a:ext>
            </a:extLst>
          </p:cNvPr>
          <p:cNvCxnSpPr>
            <a:cxnSpLocks/>
          </p:cNvCxnSpPr>
          <p:nvPr/>
        </p:nvCxnSpPr>
        <p:spPr>
          <a:xfrm>
            <a:off x="1240971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39722-FCA3-23E2-D930-9F85CAF3D0C9}"/>
              </a:ext>
            </a:extLst>
          </p:cNvPr>
          <p:cNvCxnSpPr>
            <a:cxnSpLocks/>
          </p:cNvCxnSpPr>
          <p:nvPr/>
        </p:nvCxnSpPr>
        <p:spPr>
          <a:xfrm>
            <a:off x="61504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7AE89-CD7C-4737-B519-CC486AAE74FC}"/>
              </a:ext>
            </a:extLst>
          </p:cNvPr>
          <p:cNvCxnSpPr>
            <a:cxnSpLocks/>
          </p:cNvCxnSpPr>
          <p:nvPr/>
        </p:nvCxnSpPr>
        <p:spPr>
          <a:xfrm>
            <a:off x="106462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C2C0F-4EF8-12F0-E0E7-BB7CABC04453}"/>
              </a:ext>
            </a:extLst>
          </p:cNvPr>
          <p:cNvCxnSpPr>
            <a:cxnSpLocks/>
          </p:cNvCxnSpPr>
          <p:nvPr/>
        </p:nvCxnSpPr>
        <p:spPr>
          <a:xfrm>
            <a:off x="457200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69483F-C55B-23FA-1DCA-4211BE1EDADF}"/>
              </a:ext>
            </a:extLst>
          </p:cNvPr>
          <p:cNvCxnSpPr>
            <a:cxnSpLocks/>
          </p:cNvCxnSpPr>
          <p:nvPr/>
        </p:nvCxnSpPr>
        <p:spPr>
          <a:xfrm>
            <a:off x="53666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BDA078-F379-5046-E6D1-385B86B843AC}"/>
              </a:ext>
            </a:extLst>
          </p:cNvPr>
          <p:cNvCxnSpPr>
            <a:cxnSpLocks/>
          </p:cNvCxnSpPr>
          <p:nvPr/>
        </p:nvCxnSpPr>
        <p:spPr>
          <a:xfrm>
            <a:off x="98624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60CDB3-99F2-F904-2577-9018C7089D77}"/>
              </a:ext>
            </a:extLst>
          </p:cNvPr>
          <p:cNvCxnSpPr>
            <a:cxnSpLocks/>
          </p:cNvCxnSpPr>
          <p:nvPr/>
        </p:nvCxnSpPr>
        <p:spPr>
          <a:xfrm>
            <a:off x="2950028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1F0B0D-4F0D-A6AB-D923-0B6DD874421B}"/>
              </a:ext>
            </a:extLst>
          </p:cNvPr>
          <p:cNvCxnSpPr>
            <a:cxnSpLocks/>
          </p:cNvCxnSpPr>
          <p:nvPr/>
        </p:nvCxnSpPr>
        <p:spPr>
          <a:xfrm>
            <a:off x="78594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D1D885-1FD0-6D1E-3ECD-43485F5CB92B}"/>
              </a:ext>
            </a:extLst>
          </p:cNvPr>
          <p:cNvCxnSpPr>
            <a:cxnSpLocks/>
          </p:cNvCxnSpPr>
          <p:nvPr/>
        </p:nvCxnSpPr>
        <p:spPr>
          <a:xfrm>
            <a:off x="123552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DA66B5-84A8-86C4-3498-4A04183A38C9}"/>
              </a:ext>
            </a:extLst>
          </p:cNvPr>
          <p:cNvCxnSpPr>
            <a:cxnSpLocks/>
          </p:cNvCxnSpPr>
          <p:nvPr/>
        </p:nvCxnSpPr>
        <p:spPr>
          <a:xfrm>
            <a:off x="1730828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3EBB33-9583-DFE7-2866-A2303D232548}"/>
              </a:ext>
            </a:extLst>
          </p:cNvPr>
          <p:cNvCxnSpPr>
            <a:cxnSpLocks/>
          </p:cNvCxnSpPr>
          <p:nvPr/>
        </p:nvCxnSpPr>
        <p:spPr>
          <a:xfrm>
            <a:off x="66402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86049-0FA2-B4B2-BB1B-93086F9ECDD5}"/>
              </a:ext>
            </a:extLst>
          </p:cNvPr>
          <p:cNvCxnSpPr>
            <a:cxnSpLocks/>
          </p:cNvCxnSpPr>
          <p:nvPr/>
        </p:nvCxnSpPr>
        <p:spPr>
          <a:xfrm>
            <a:off x="111360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4322DC-C0AE-9ED7-F24A-3BC0428D4701}"/>
              </a:ext>
            </a:extLst>
          </p:cNvPr>
          <p:cNvCxnSpPr>
            <a:cxnSpLocks/>
          </p:cNvCxnSpPr>
          <p:nvPr/>
        </p:nvCxnSpPr>
        <p:spPr>
          <a:xfrm>
            <a:off x="1055914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3644B-E7B6-B12E-48EE-081C6DDA6642}"/>
              </a:ext>
            </a:extLst>
          </p:cNvPr>
          <p:cNvCxnSpPr>
            <a:cxnSpLocks/>
          </p:cNvCxnSpPr>
          <p:nvPr/>
        </p:nvCxnSpPr>
        <p:spPr>
          <a:xfrm>
            <a:off x="59653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9160C7-B7F2-BF40-F169-C8FF86FA5E7C}"/>
              </a:ext>
            </a:extLst>
          </p:cNvPr>
          <p:cNvCxnSpPr>
            <a:cxnSpLocks/>
          </p:cNvCxnSpPr>
          <p:nvPr/>
        </p:nvCxnSpPr>
        <p:spPr>
          <a:xfrm>
            <a:off x="104611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44790-3E5C-797A-6C7F-BAB9CA271409}"/>
              </a:ext>
            </a:extLst>
          </p:cNvPr>
          <p:cNvCxnSpPr>
            <a:cxnSpLocks/>
          </p:cNvCxnSpPr>
          <p:nvPr/>
        </p:nvCxnSpPr>
        <p:spPr>
          <a:xfrm>
            <a:off x="1937657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F3BE5-3551-4FAE-36F0-643440948BE8}"/>
              </a:ext>
            </a:extLst>
          </p:cNvPr>
          <p:cNvCxnSpPr>
            <a:cxnSpLocks/>
          </p:cNvCxnSpPr>
          <p:nvPr/>
        </p:nvCxnSpPr>
        <p:spPr>
          <a:xfrm>
            <a:off x="68471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BE382C-9F42-7622-613D-F8666F77505E}"/>
              </a:ext>
            </a:extLst>
          </p:cNvPr>
          <p:cNvCxnSpPr>
            <a:cxnSpLocks/>
          </p:cNvCxnSpPr>
          <p:nvPr/>
        </p:nvCxnSpPr>
        <p:spPr>
          <a:xfrm>
            <a:off x="113429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DA78D-3CB2-2BDA-770A-1A9DD27E2961}"/>
              </a:ext>
            </a:extLst>
          </p:cNvPr>
          <p:cNvCxnSpPr>
            <a:cxnSpLocks/>
          </p:cNvCxnSpPr>
          <p:nvPr/>
        </p:nvCxnSpPr>
        <p:spPr>
          <a:xfrm>
            <a:off x="348342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08369-0627-4846-003C-F6507E0B2671}"/>
              </a:ext>
            </a:extLst>
          </p:cNvPr>
          <p:cNvCxnSpPr>
            <a:cxnSpLocks/>
          </p:cNvCxnSpPr>
          <p:nvPr/>
        </p:nvCxnSpPr>
        <p:spPr>
          <a:xfrm>
            <a:off x="52577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86AFD0-40B3-3A0B-CBA5-8018DEE68262}"/>
              </a:ext>
            </a:extLst>
          </p:cNvPr>
          <p:cNvCxnSpPr>
            <a:cxnSpLocks/>
          </p:cNvCxnSpPr>
          <p:nvPr/>
        </p:nvCxnSpPr>
        <p:spPr>
          <a:xfrm>
            <a:off x="97535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B6AEBC-9147-63E5-CD90-BFD804E38BD6}"/>
              </a:ext>
            </a:extLst>
          </p:cNvPr>
          <p:cNvCxnSpPr>
            <a:cxnSpLocks/>
          </p:cNvCxnSpPr>
          <p:nvPr/>
        </p:nvCxnSpPr>
        <p:spPr>
          <a:xfrm>
            <a:off x="1055914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10BE0A-FF74-D586-B768-FDC42F58FFC2}"/>
              </a:ext>
            </a:extLst>
          </p:cNvPr>
          <p:cNvCxnSpPr>
            <a:cxnSpLocks/>
          </p:cNvCxnSpPr>
          <p:nvPr/>
        </p:nvCxnSpPr>
        <p:spPr>
          <a:xfrm>
            <a:off x="59653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4AB8BC-129C-BD00-A33D-9C6D7F040133}"/>
              </a:ext>
            </a:extLst>
          </p:cNvPr>
          <p:cNvCxnSpPr>
            <a:cxnSpLocks/>
          </p:cNvCxnSpPr>
          <p:nvPr/>
        </p:nvCxnSpPr>
        <p:spPr>
          <a:xfrm>
            <a:off x="104611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AFC92D-4E36-CF31-E352-0B35C9366B38}"/>
              </a:ext>
            </a:extLst>
          </p:cNvPr>
          <p:cNvCxnSpPr>
            <a:cxnSpLocks/>
          </p:cNvCxnSpPr>
          <p:nvPr/>
        </p:nvCxnSpPr>
        <p:spPr>
          <a:xfrm>
            <a:off x="2971799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29CBBE-8315-A9E3-7E82-9EB8824B585D}"/>
              </a:ext>
            </a:extLst>
          </p:cNvPr>
          <p:cNvCxnSpPr>
            <a:cxnSpLocks/>
          </p:cNvCxnSpPr>
          <p:nvPr/>
        </p:nvCxnSpPr>
        <p:spPr>
          <a:xfrm>
            <a:off x="78812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9830AE-A8FB-ED9F-67C1-54956C6E4EDB}"/>
              </a:ext>
            </a:extLst>
          </p:cNvPr>
          <p:cNvCxnSpPr>
            <a:cxnSpLocks/>
          </p:cNvCxnSpPr>
          <p:nvPr/>
        </p:nvCxnSpPr>
        <p:spPr>
          <a:xfrm>
            <a:off x="123770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90F88E-5755-51D0-A6EC-175C17E7B2D2}"/>
              </a:ext>
            </a:extLst>
          </p:cNvPr>
          <p:cNvCxnSpPr>
            <a:cxnSpLocks/>
          </p:cNvCxnSpPr>
          <p:nvPr/>
        </p:nvCxnSpPr>
        <p:spPr>
          <a:xfrm>
            <a:off x="1709056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FBE236-2632-CFA3-CE43-6D0E8267CEF2}"/>
              </a:ext>
            </a:extLst>
          </p:cNvPr>
          <p:cNvCxnSpPr>
            <a:cxnSpLocks/>
          </p:cNvCxnSpPr>
          <p:nvPr/>
        </p:nvCxnSpPr>
        <p:spPr>
          <a:xfrm>
            <a:off x="66185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D47A85-2FCE-39F1-F5BB-D989B9162781}"/>
              </a:ext>
            </a:extLst>
          </p:cNvPr>
          <p:cNvCxnSpPr>
            <a:cxnSpLocks/>
          </p:cNvCxnSpPr>
          <p:nvPr/>
        </p:nvCxnSpPr>
        <p:spPr>
          <a:xfrm>
            <a:off x="111143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B8FA09-C641-2C4A-3109-040BE37E57D2}"/>
              </a:ext>
            </a:extLst>
          </p:cNvPr>
          <p:cNvGrpSpPr/>
          <p:nvPr/>
        </p:nvGrpSpPr>
        <p:grpSpPr>
          <a:xfrm>
            <a:off x="223236" y="25933"/>
            <a:ext cx="11745527" cy="6833610"/>
            <a:chOff x="117569" y="31906"/>
            <a:chExt cx="11745527" cy="68336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65A41D7-58D5-1227-E1AF-63A2996B6FD4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CB8340B-65B3-B1A5-03C7-F78FC3FDC19C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F35A3E15-F912-4D22-8437-A1782D1B3D8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F7B61931-F6EB-04D1-E623-B8F16F86484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D8D3E6AF-C385-0985-615E-012B6440F2D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8C886B0-8784-38F0-E30C-254D22317F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8" name="Trapezoid 227">
                  <a:extLst>
                    <a:ext uri="{FF2B5EF4-FFF2-40B4-BE49-F238E27FC236}">
                      <a16:creationId xmlns:a16="http://schemas.microsoft.com/office/drawing/2014/main" id="{EF3725FB-A979-B18B-9484-67FB796E67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Trapezoid 228">
                  <a:extLst>
                    <a:ext uri="{FF2B5EF4-FFF2-40B4-BE49-F238E27FC236}">
                      <a16:creationId xmlns:a16="http://schemas.microsoft.com/office/drawing/2014/main" id="{4802AE59-0F5B-FF5E-CAFD-7D6A1906F66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0" name="Trapezoid 229">
                  <a:extLst>
                    <a:ext uri="{FF2B5EF4-FFF2-40B4-BE49-F238E27FC236}">
                      <a16:creationId xmlns:a16="http://schemas.microsoft.com/office/drawing/2014/main" id="{CA345BA7-6D28-521D-5826-D417EC31849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B515682E-10F9-B80B-8221-184A30963D1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80DB68C6-F3B7-DFDF-7A84-B0DE3133DEC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A506D8-DDFD-8979-2EEC-A2F7FC9CB637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F4B9066-CAFB-AA78-E5CE-F75877CBF1A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F882435-94D6-A3B1-3BDF-2741244D2CE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EAD95E7-5843-DA45-F210-5EE84620594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9C4DA0CB-D237-C9AF-5E69-72DE8402C24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1B6A50E-9621-8B9D-B588-619C20D3D8CD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8" name="Trapezoid 217">
                  <a:extLst>
                    <a:ext uri="{FF2B5EF4-FFF2-40B4-BE49-F238E27FC236}">
                      <a16:creationId xmlns:a16="http://schemas.microsoft.com/office/drawing/2014/main" id="{F16A0068-B71F-19EE-CBBC-13CE5819873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D9E59D55-89AC-8F1F-8886-932612F1FCB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7BB558EA-7549-BCEC-B8B5-F2B3C886C6A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B002FBE5-A8EA-A553-6C47-43D423FF86F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9DCFC9D7-316B-ACC7-ABBD-FFBE5F0495C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DD921C-D100-1FBB-847D-2B4278C5B4B9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9CCBE43-BE19-818D-AEC0-1397E463FC3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56388A73-A3DF-80AC-8E8C-B009934AAD2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7356110-D4BE-01F6-D8F7-52A6D436C66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AF1A5364-AEC9-87DA-AF3E-31ADC9B62AF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FD59947D-4949-4437-3D3B-F98308087E6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DE280963-79B0-84F6-0B78-910FC630819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0BAE1EA4-2819-971C-ADD3-D2ABF311791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FD0FF2A3-5987-7D8F-FA9E-7D8FF37A90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8E38C743-83CE-1998-28FE-EA6393B7A1E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115BCFE6-D837-020B-E279-115F4E239C1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C93F07-6AA6-D501-D4E4-223BB229B1F3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5810C2B-A588-EC91-F37D-2625DB44C70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A7CD4F8-B6C9-D466-AA9E-E79D4D05886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03A9B423-AA38-A59F-1446-5A560EBD61C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182FB458-69E7-EC1E-6F23-BE1065B9347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58D5C0D-3AE9-391A-BEFE-252082169E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69F4244B-1734-2BF9-35BE-EBA603B5562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53AB44E7-2552-BBF1-4AEB-4FFE365E78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483AB691-0D36-DE40-A2C2-D5B1ABADB11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4F16A5AD-40ED-9C78-0A38-E7549BA03C6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02C76C2A-F3C3-7F3A-EB68-1C5A0163D4C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A94797-897A-5C94-E6D0-AE5C849CED1D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C9D1FB3-DA3A-B9E2-90B4-9765DD3BE6B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41F5890-41EA-050A-E26F-B17CDD32736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5CC3627-B366-3F7B-F31B-8EC2F4A32D9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A746B46-1E8C-3A3A-89C0-575243DE952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B806B12D-6921-66D4-CF6C-991F460359B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9BC6FCFD-380B-4077-EF36-5460730563C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6A590B98-A768-D543-E6FC-CFDE8C3BAFF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D650B2AF-F6D7-3189-EC25-A0A0366AF22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18E02AAE-4A9F-17CB-8700-B1B11C79251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1CE8ED8C-AF19-91E2-3618-0549B59E44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5DD4C8-9ABB-6A2E-D254-1D21F6B14C3B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4A988DA-8D68-4179-8750-EEF05D0BFB2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D61BDED-94AE-EA60-28A8-2BD81DD7366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6E5A9D34-B062-BABF-1D9A-77E1F69698A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C28191C-F6B8-4E85-660D-685351FDB9E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BF4F473-DF5C-7677-E422-AFD48B06D0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F7FCE0D5-E295-F05D-519E-28AE29BDB37D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920E8FCC-AF8F-9CFE-B8F5-108D8A5499A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4C445576-98B0-4735-0E42-9CAF102D3D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42D177DF-5211-9206-EBD1-C197C47D67A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2A8D6595-22D4-B38A-D41D-5049867CE40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81391E-3395-D657-C893-FAB70D61C3EE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D9E7C8F-F541-1419-200B-BA881544264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EAA859F-22CE-7515-73D6-511235D1C25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283856B3-2FAC-6F42-4672-0109FDD6136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165F4219-8F2E-FF81-DBB8-0AD32946168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1CC3D59-6050-0B42-5434-384A3582C99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12070544-C4BD-46F9-FFE0-E00C5A5FB331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67704C7-8324-507C-B82B-40724C39D42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E1A87B7F-793F-1798-25C8-DDD84E2A97C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4D3DB860-75F2-D396-137D-A55A5ADE627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4BDAFE3F-9026-0B6A-37D6-CEBB9EDEE89E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E8ED59-CE74-3281-2D64-F2018B9421EF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BE9E1D-728B-3A6B-4185-461613AEC6E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458D212-664D-2752-540E-93D57EE163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B9E9E04E-EB47-FF53-0DA0-B97E2A703CE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78FD0EE-EF8F-9E23-0711-5F4FA82F52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9C24BF2-07FC-8E56-7D09-20FA6BB663E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A122951-A98A-FB6C-BC11-5462C9CE9F5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C76E019A-A7C4-871C-DA45-C555004B4E3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034652F6-B5C2-45A5-1B51-DD06EB36C1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6B758E2A-C85D-1275-3A51-2188E2CED26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22D35251-AC26-DFCA-BDC6-38E2FAFCE5E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5815FC-95FF-81B0-D41A-6F1101244552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16EDD8A-B885-027C-22E5-222271F1099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24AD67F-0BD7-BBD9-73F6-4B759AAE2D1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3AB8EAC-9FAD-0723-D62A-6D5054162BC1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93F854C-03EE-7A19-4DD4-317E80CBA50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BA2723A-28A5-9DF4-C1F2-257BBD0EF7D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D28E4D93-B299-2F1B-05ED-5483116679D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50E690AB-F669-43ED-6C33-F3289F3D7D7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A53550-78C5-B383-76FB-11EF72639E8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1" name="Trapezoid 150">
                  <a:extLst>
                    <a:ext uri="{FF2B5EF4-FFF2-40B4-BE49-F238E27FC236}">
                      <a16:creationId xmlns:a16="http://schemas.microsoft.com/office/drawing/2014/main" id="{5E51E4C2-B942-8059-0EF5-8AB5E88B94B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2" name="Trapezoid 151">
                  <a:extLst>
                    <a:ext uri="{FF2B5EF4-FFF2-40B4-BE49-F238E27FC236}">
                      <a16:creationId xmlns:a16="http://schemas.microsoft.com/office/drawing/2014/main" id="{A6055B52-D165-0CE1-1D12-F1CDB5E622C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6B2CAC-3441-2E5D-6A1D-3A46ECCEE979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C4DAAEF-4F18-45D7-7BCD-903E45FB5C6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3176F0F-656C-F25E-9816-C21F4CDBB87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F6218A9C-9C7A-DE5D-3705-DA63029518E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A5625CE-76D1-EA26-C1E1-7802FDB245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9903BA4-6B61-E909-CD90-9428CC848AF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CBC2ADE9-65C9-470F-E394-868F73F979C6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4686B333-41A5-96D6-2422-34154ADD1C8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589CE142-E754-D4FD-0B0C-4DE5C71126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1" name="Trapezoid 140">
                  <a:extLst>
                    <a:ext uri="{FF2B5EF4-FFF2-40B4-BE49-F238E27FC236}">
                      <a16:creationId xmlns:a16="http://schemas.microsoft.com/office/drawing/2014/main" id="{F5BB11E9-E5F5-C1AF-52AA-0A1549FD86F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2" name="Trapezoid 141">
                  <a:extLst>
                    <a:ext uri="{FF2B5EF4-FFF2-40B4-BE49-F238E27FC236}">
                      <a16:creationId xmlns:a16="http://schemas.microsoft.com/office/drawing/2014/main" id="{6721A63E-D202-9E31-703B-DD26B0AE3FD9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7297F28-0019-75B4-95E3-87D3A56AC52D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DA15EF-F0DE-5676-8819-5B2C496D470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A30229E-D274-50BD-BC8A-29D906360FF9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1E48BCC-0E85-8054-AFC8-9E6B1732141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500B2C8-C7D3-AD76-6CEC-8AFB748D49B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1F6759C-8834-1E53-514C-EDD578FF5B3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8" name="Trapezoid 127">
                  <a:extLst>
                    <a:ext uri="{FF2B5EF4-FFF2-40B4-BE49-F238E27FC236}">
                      <a16:creationId xmlns:a16="http://schemas.microsoft.com/office/drawing/2014/main" id="{0E13497F-F831-0724-583A-AE23484049A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9" name="Trapezoid 128">
                  <a:extLst>
                    <a:ext uri="{FF2B5EF4-FFF2-40B4-BE49-F238E27FC236}">
                      <a16:creationId xmlns:a16="http://schemas.microsoft.com/office/drawing/2014/main" id="{A65BE1CB-FC00-C095-54B9-DBBBAC961D37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0" name="Trapezoid 129">
                  <a:extLst>
                    <a:ext uri="{FF2B5EF4-FFF2-40B4-BE49-F238E27FC236}">
                      <a16:creationId xmlns:a16="http://schemas.microsoft.com/office/drawing/2014/main" id="{46A4EB91-E1FF-10DA-695B-D2F6C253AF4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1" name="Trapezoid 130">
                  <a:extLst>
                    <a:ext uri="{FF2B5EF4-FFF2-40B4-BE49-F238E27FC236}">
                      <a16:creationId xmlns:a16="http://schemas.microsoft.com/office/drawing/2014/main" id="{413FA06D-6FFC-8E21-F361-66B4D22BDD0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2" name="Trapezoid 131">
                  <a:extLst>
                    <a:ext uri="{FF2B5EF4-FFF2-40B4-BE49-F238E27FC236}">
                      <a16:creationId xmlns:a16="http://schemas.microsoft.com/office/drawing/2014/main" id="{5CE42964-5E93-40EA-1B2D-077B33C037D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545306-A6B5-BD7F-F55A-6B5E79DFABF0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1C5032-3C62-F20C-A591-BE351A3CF8C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90D953-0925-1933-82B1-DBA739434E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F0D1D5AA-3FCF-71F8-91B4-6862FA7E302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F0A0A29-1BE3-F375-9B94-557098F55E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C41B331-BB97-D620-4E07-67176DCC2DA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0FA4B401-FC3C-14A1-FFA7-F3C4D6BDA959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3DFE5653-6498-5845-5345-1CF483F54C9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0" name="Trapezoid 119">
                  <a:extLst>
                    <a:ext uri="{FF2B5EF4-FFF2-40B4-BE49-F238E27FC236}">
                      <a16:creationId xmlns:a16="http://schemas.microsoft.com/office/drawing/2014/main" id="{2E8AABEC-E08C-9EE3-EA55-280FFBC73CE5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5DF25AE2-6CFD-F172-D4CD-5D2B219393AB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4616D6-3A4B-41EC-E927-D25B694E8B5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6E62FD-AD4B-5402-CE1D-E21AC25FCCA1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F3BAD80-266F-03B6-A087-460F20892E5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E412EF0-7813-9DAF-CC4E-C6B9C8502C5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32C04EB-3D29-2027-83A9-F2C89C8D169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6C83CD0-1AE3-0E95-BEC3-9B031B37C6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141E684-5A84-8797-B318-A0009CD01C3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Trapezoid 107">
                  <a:extLst>
                    <a:ext uri="{FF2B5EF4-FFF2-40B4-BE49-F238E27FC236}">
                      <a16:creationId xmlns:a16="http://schemas.microsoft.com/office/drawing/2014/main" id="{66075702-DC80-656C-FD13-BAD95FD7596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831C6C18-2EF4-1EC6-F140-5C44DE0DA24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0DCCFF94-EBD3-73F3-70CE-6409ABF492E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514109A3-E881-ED10-15ED-9DA83D217E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EF5D4959-5BA3-2708-F4B0-C6629969074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1E3147-E67D-31B7-9171-0DF69AF6670F}"/>
                </a:ext>
              </a:extLst>
            </p:cNvPr>
            <p:cNvGrpSpPr/>
            <p:nvPr/>
          </p:nvGrpSpPr>
          <p:grpSpPr>
            <a:xfrm>
              <a:off x="1118333" y="185973"/>
              <a:ext cx="9810903" cy="5876324"/>
              <a:chOff x="1474766" y="477194"/>
              <a:chExt cx="9810903" cy="587632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BABA192-5C64-074B-3101-E88C7BE8A8A0}"/>
                  </a:ext>
                </a:extLst>
              </p:cNvPr>
              <p:cNvGrpSpPr/>
              <p:nvPr/>
            </p:nvGrpSpPr>
            <p:grpSpPr>
              <a:xfrm>
                <a:off x="1490531" y="521518"/>
                <a:ext cx="9795138" cy="5832000"/>
                <a:chOff x="-1176469" y="1103916"/>
                <a:chExt cx="9795138" cy="5832000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1AD951A5-A23D-86E9-08A4-5F6BA3D8CB40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C80CBF0C-02D0-D2EB-86F1-537BAE70FB2A}"/>
                    </a:ext>
                  </a:extLst>
                </p:cNvPr>
                <p:cNvSpPr/>
                <p:nvPr/>
              </p:nvSpPr>
              <p:spPr>
                <a:xfrm>
                  <a:off x="-1176469" y="1103916"/>
                  <a:ext cx="9792000" cy="5832000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1402F45-7D62-3AC8-7B33-FBECE6AD57C5}"/>
                  </a:ext>
                </a:extLst>
              </p:cNvPr>
              <p:cNvSpPr/>
              <p:nvPr/>
            </p:nvSpPr>
            <p:spPr>
              <a:xfrm>
                <a:off x="1474766" y="477194"/>
                <a:ext cx="9792000" cy="5832000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872CA-1FAB-6168-4FBA-DB4D448B0080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AA5545F-A41F-C0E0-84D3-28B029D377A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31FA9-2503-4AB8-FD6A-C073D166ADB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C6F6F99-9D24-1CCF-9C61-37FAC497645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3B3963A-FA67-8511-E8CD-1E1E226F5672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BA3A036-AC9A-6B87-573D-8B770B6F1EC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DF63BCF7-6C71-C7D8-D8A5-6FF7EBBF545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Trapezoid 94">
                  <a:extLst>
                    <a:ext uri="{FF2B5EF4-FFF2-40B4-BE49-F238E27FC236}">
                      <a16:creationId xmlns:a16="http://schemas.microsoft.com/office/drawing/2014/main" id="{B2D441DC-9944-E8D6-307B-DDA38A9F718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6" name="Trapezoid 95">
                  <a:extLst>
                    <a:ext uri="{FF2B5EF4-FFF2-40B4-BE49-F238E27FC236}">
                      <a16:creationId xmlns:a16="http://schemas.microsoft.com/office/drawing/2014/main" id="{9D8EEE43-119C-CD7D-6B4E-F683868966A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9E124C0F-AB57-5599-36CE-ADD1E629D0F5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B4A786CA-FE91-6D20-0E8E-FBB765845BE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38BF7CA-C655-6DEB-EFAC-497CC6F61426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A81744A-D226-0163-FB68-2674E91A5E4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EDC949-4715-DA2B-0746-218A8F190E7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167F73E-A18D-C348-0757-EA29CD11AA1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8B9608B-0416-73CB-C750-2FC423590B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6798C0C-CC40-2864-D196-83C7B50BD68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4" name="Trapezoid 83">
                  <a:extLst>
                    <a:ext uri="{FF2B5EF4-FFF2-40B4-BE49-F238E27FC236}">
                      <a16:creationId xmlns:a16="http://schemas.microsoft.com/office/drawing/2014/main" id="{518A4A74-02FC-9052-99B8-C73F2D66F0E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294EBB1E-447F-8DF1-891E-F754E5EDEF3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D9058AF1-B410-15AC-77EA-918CAC01982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2F4D1E37-9CE3-AA87-8FF6-E2043987B23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0A329AB6-3E32-31F0-E685-0058EA648B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A71C3E-A47D-D568-A063-448A5BD0B1C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349CCBF-0DFF-0942-9FDF-D69CD87449C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3568390-E46E-85C5-EE1F-3596485C417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B1FB178-A146-F8ED-63B1-CFDDAC9CA5C5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A9F91BE-4866-9360-BCA1-D5C1DB1EC8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78C4A0-B9B9-3577-7A1D-E396D4EAC13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B7A86245-C5E8-5B55-C4E8-8383B732BC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80A1514F-9EB0-8FBB-EB83-80029254D42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58668B72-761B-D141-6510-7715956E887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E9314539-9AB4-7A72-86DF-995CA6FE1E6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C2D34593-94D8-5C3B-E00E-A1465950A27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60D894D-63ED-9462-B66D-5D910FD5F717}"/>
              </a:ext>
            </a:extLst>
          </p:cNvPr>
          <p:cNvSpPr/>
          <p:nvPr/>
        </p:nvSpPr>
        <p:spPr>
          <a:xfrm>
            <a:off x="8165257" y="-518410"/>
            <a:ext cx="4603686" cy="3467100"/>
          </a:xfrm>
          <a:prstGeom prst="round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1F22945-662E-5BA1-2681-8E872B066DDC}"/>
              </a:ext>
            </a:extLst>
          </p:cNvPr>
          <p:cNvGrpSpPr>
            <a:grpSpLocks noChangeAspect="1"/>
          </p:cNvGrpSpPr>
          <p:nvPr/>
        </p:nvGrpSpPr>
        <p:grpSpPr>
          <a:xfrm>
            <a:off x="130189" y="4130195"/>
            <a:ext cx="3738427" cy="2432203"/>
            <a:chOff x="2220683" y="105514"/>
            <a:chExt cx="7414748" cy="4812980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70FE999-F7A2-226D-A720-366343A6BB5B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959CD9E-7CBB-50B2-8E35-9ECF6ADB32F6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67109A-A39D-602A-A04F-F5F5C9E83B02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F7202BC-36B8-DC17-0BBC-2EA0CA42F8FA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904BA97E-EC02-3E57-2D98-4B2BF6817E95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3C1A5AF-4406-F96E-C68B-EAB6B2BF3C3E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BCC462AB-825E-719C-8C36-BB3182D84448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2DAF0C07-4A52-7AE1-719E-3A9B15885E25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E0646B5-7BB9-F4CB-DDD1-2DD51CCBA59F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956517A-E9AD-1D89-65F6-172B3D9E4395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5F8E3509-285C-A9EC-4DB9-E4CC16216F17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09489F6C-1072-96BB-8955-7FD01E955AEE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D832734D-1367-16B7-A76E-A09F230A03EB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93D353AE-F7D6-AF15-7C98-6DDCF6340BB5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2D702E2C-7C65-B9C6-7F08-EB8268E1DC17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05342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9773699-4F60-5033-AB27-ED3AD5BB09F9}"/>
              </a:ext>
            </a:extLst>
          </p:cNvPr>
          <p:cNvGrpSpPr/>
          <p:nvPr/>
        </p:nvGrpSpPr>
        <p:grpSpPr>
          <a:xfrm>
            <a:off x="117569" y="31906"/>
            <a:ext cx="11745527" cy="6833610"/>
            <a:chOff x="117569" y="31906"/>
            <a:chExt cx="11745527" cy="683361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43A4E8F-44B0-8616-4446-34845145AD26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AA020C6-1119-A6A8-32AE-9C8394523DE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C285484-F6D8-A573-7EBE-40D29BFE6B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C9253553-00A8-E27B-B14B-2FB3627B355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85C6D2B-D65F-260F-B376-5E8DD577231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58ECB8B-1F3B-584B-66AA-F377BDB4958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4C860491-B888-2638-1816-BE048C98182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A99C883E-FF2B-832A-5356-AC6E24852C1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0E8F02E-6EAB-0953-D9D3-CFBD9A2310B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2016C83E-E934-D5F7-58C8-D09AA47AA2F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F83A6927-509C-32EA-DC66-6A4733EBED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5AB34B-A486-E79A-0825-9534E6F39154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A3E47EB-2E7D-DD2B-978A-6A094FF55D92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5A1139B-52E3-E64F-E311-C27967D2AE40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D06874F9-53CD-5EF3-8B14-D4A810C808C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69E91F5-9908-2151-92EE-BD4B6412B3D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CF3F21F-FF46-0A7B-A9D8-AA3D89E4354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Trapezoid 166">
                  <a:extLst>
                    <a:ext uri="{FF2B5EF4-FFF2-40B4-BE49-F238E27FC236}">
                      <a16:creationId xmlns:a16="http://schemas.microsoft.com/office/drawing/2014/main" id="{62DED6EF-368A-2ADF-C8A3-C91C412E5FA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467FBBEC-AAFF-4FAE-3B38-068E4BA36E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A5952FC-2BF4-FCD6-4BB8-12339F3D2B1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6582AF09-DD12-8069-BFDF-AEC98F0A1EF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7D19AD52-DE73-A46F-3984-95ECD6D2644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00F7AA7-E867-70B7-9641-22522A5B2A3F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1B585B6-E405-B5AD-6277-2E9C0227C12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33572C2-93B7-CF6A-81F7-421883558418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417FB60B-C566-C459-9756-F13DA0BA41D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02AEC25-90D7-43D8-A2A4-21F0AB4F091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166EEA31-7DE5-C1C9-785B-32B6923D0C2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25BF4DB6-21BB-078C-5957-417D045F718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D3D6F261-B883-EA4E-CD03-23F95351FA7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F5FB30C3-DD5C-CFC0-5C8C-DD2456F59F1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27F789E3-C80C-0667-06AB-C42C337C569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4809F868-9ABC-9170-90B8-89743156BE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5E57A6B-2527-EE1A-BEC0-BCE0689C6DD9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C671DF4-329B-9280-7E1F-0053121ECCC0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B52D65C-ED33-3F6A-B1F5-C707871ADDD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673F441-FCA4-33A3-B9E2-C8866CE8F61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1FE4467D-817D-A856-DFDC-A7B2CBD2CEB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C7AC873-F00E-A150-9BAD-51E7B9FFB51F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8D67C976-ACCD-7732-020B-B181F76FBD3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0977FA40-BD7B-C343-7A80-250811C76CA3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FFE50B1A-7205-7C0F-F34C-2B532747724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A4091C0C-1946-1564-D7E6-BDAE14448F5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3" name="Trapezoid 192">
                  <a:extLst>
                    <a:ext uri="{FF2B5EF4-FFF2-40B4-BE49-F238E27FC236}">
                      <a16:creationId xmlns:a16="http://schemas.microsoft.com/office/drawing/2014/main" id="{D193E526-C358-9463-78A1-AFEF86D72E2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E487BE5-3686-B292-70E4-32E728AC2EF6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ABF4732-DC4F-4B72-BA43-8AAE72905C7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387667E-B347-FFBA-7EF2-74396FE8F71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9DD6771B-E140-B26B-E4A5-4BB84ABDFB3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F8D9C8E-50EB-F2B6-3E2E-1C45FBB6FD9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732F6A4A-13E0-47DE-D9B8-0F5AA799B04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D249BA0-F714-20B0-6F9D-3D5658E9A85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55DA545C-F37A-16EB-CF06-596D20F5C80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1B572979-B9F7-349B-2B3C-8D9B65829D3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DA30B242-1E19-C5C2-7EAD-D8327EC6F7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D5D296EA-E95C-3C8C-7020-C4DC7AE4AFF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4CFAF79-4D59-F1C2-3C50-2B8E69050436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FD33F31-D9E3-6FE1-26D9-35484944371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2FCD69A-4669-5B16-5D37-2A16A3789A1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33F080A6-24C4-7B8C-8862-26A1841C8F5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45B47E1B-B064-E066-C6F9-AE7FB4AF9F86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13988A69-132A-FA26-B87B-E52D7A0C9B7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7922FFDF-7955-EA26-8FCD-9B369A70F4B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C9FE075C-4298-9624-90C0-721ADE4BB7F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5BC4AFCF-A8ED-866C-89ED-12017AB477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98A181DF-A401-C9E3-B03E-8E04F5D4BFB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FC8B3E89-D057-FACD-9FC3-2CFA42AB206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F9DEA7E-3DBD-45F4-5C3E-620B6AD4ABB3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C6B5383-00BB-56B6-FE87-E20A00C13E1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414B8FFF-0931-9A00-E8CE-DB7C79D02B2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8C43077A-7B21-7903-5C46-664EDB8243C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C6005D1D-F8D3-420D-2831-14AA465F8958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79C3D48-3D34-184A-51D3-8BD5A9DD6E0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EA6CA01E-7A7F-9958-D719-3CB2D955560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7A49E5AF-811E-A8FD-416A-63E04A21622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1A66D171-1550-0DAC-59BA-E5E4FCC646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Trapezoid 224">
                  <a:extLst>
                    <a:ext uri="{FF2B5EF4-FFF2-40B4-BE49-F238E27FC236}">
                      <a16:creationId xmlns:a16="http://schemas.microsoft.com/office/drawing/2014/main" id="{0A9A0CCD-2F87-A7AB-2F59-C43E163703E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6" name="Trapezoid 225">
                  <a:extLst>
                    <a:ext uri="{FF2B5EF4-FFF2-40B4-BE49-F238E27FC236}">
                      <a16:creationId xmlns:a16="http://schemas.microsoft.com/office/drawing/2014/main" id="{C864A20A-6549-A69D-840C-7320504B812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B5757-13D8-539D-6999-2A994D36E266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B8EDE2F-6D21-6160-3AB6-906C586B178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E82348E8-D104-6D63-6A06-3076471E1C7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1963B375-0A11-E0FD-4E59-E97BF3643C2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8BC45CC-850F-EF35-92FA-493A01B6E6E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27A89BE-F706-5A2D-8FD0-0F603D36741E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07CD9318-3FD5-8658-3BCC-CA1247E3414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B89C4F98-9328-2B58-AF16-69F2591A320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3445AAF4-B8B0-77F4-0E88-E180C5062A4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57BD7B98-57F3-B243-838C-00A952532C0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7" name="Trapezoid 236">
                  <a:extLst>
                    <a:ext uri="{FF2B5EF4-FFF2-40B4-BE49-F238E27FC236}">
                      <a16:creationId xmlns:a16="http://schemas.microsoft.com/office/drawing/2014/main" id="{8BB5C317-9E4D-5C28-7B70-9039815895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0A6278C-7CD5-342E-2636-FF5EF7B68649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BAE0E7FC-DE31-8E61-D7E2-B3CCC3FBA68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ACC5C36-948D-9A06-DF46-649BD1DAB1D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3F81C237-8C1E-B1DD-69AF-D55C907785E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BFD73A9-364B-3E32-76FE-674421FE322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54E10F9-AC5C-316D-7C68-1816A782E49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8F652032-CE8E-B5A1-0574-FA649D8A409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14E6139F-0E43-5D98-4904-F5C0BB888C7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1EB01C66-B15B-67FE-AC56-6A68FB6E26B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4C47DADB-AC41-046A-B8DA-762E2F2A8AB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492E07F9-7EEB-98E6-C2B7-525D2C446AB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07C4175-0149-5E4B-FFD3-6639CDE824DB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6BD3C76-CD2E-D46C-485D-F3D1D274A53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61248E1-64EF-97A3-6D33-D3F0A816EA5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CD8F9EDD-4336-5F07-FF25-2A00757E9C3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6F7090C5-0E21-EB30-F123-B7CDB5A4623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33CF0D42-A5DC-7EA4-DDE7-6C160C00DE1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35C78E50-19B4-EE35-4A07-F715BD45AF3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449F32C-297F-12BB-DE77-86BDDE3ABE1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38FD62DC-57C1-0861-6C72-59D699A081C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45BDECC1-819D-405A-F606-0B1A1D3B9F2E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D32DD773-9AE9-5AD5-3073-62AD1F143FD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5FB92B1-0655-6A06-7944-59BFD96E19A9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4B0A0476-550B-3281-F291-339E6407AE9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D6FB26B9-834D-47E2-92B4-EA63964963E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8A3D0B5-E155-5500-171C-05CA385F447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93B1AE8C-3E2A-E8B9-35D8-7C7CAD3ABC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923ECF9-007D-B7D4-6E1E-CF4231B768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6" name="Trapezoid 265">
                  <a:extLst>
                    <a:ext uri="{FF2B5EF4-FFF2-40B4-BE49-F238E27FC236}">
                      <a16:creationId xmlns:a16="http://schemas.microsoft.com/office/drawing/2014/main" id="{52490D47-8C90-1CBF-E8F2-5F484A18EAB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D3F985E9-E255-A77C-6A5D-D42A1CFE5A7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C3687809-E21A-5E7C-17D2-CD8D84912B9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31BDE2E1-14FE-DD8B-6A77-303DA09B8507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495C7795-8867-4DA1-F610-E37547FA1C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6AE3F48-1F39-5E6E-7956-8797DC0DCE5B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BDDD811F-FC5E-C61D-CA48-70592859760B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83D3C05-9D27-F656-6F29-422C6FEA3BC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823492C9-BBC1-D261-3A5E-305E2FC2C50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C9A21554-5E7E-DDC7-9A75-A2BD12E2B02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BDFEC3FF-7F24-CAA3-1D7C-E92B2EBD061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987770F9-498A-751A-F6E3-43289B9260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8" name="Trapezoid 277">
                  <a:extLst>
                    <a:ext uri="{FF2B5EF4-FFF2-40B4-BE49-F238E27FC236}">
                      <a16:creationId xmlns:a16="http://schemas.microsoft.com/office/drawing/2014/main" id="{500CEAF7-9884-7F11-F2AA-64B8E86EAA0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FB369D7F-13CC-EE9C-9BEC-7F53456C526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E691E020-453B-D31A-90A1-298261F2C1B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C8C871AC-0645-2AD9-8E4A-95618750BFF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E9B63D9-221D-7804-E64A-AB608388EBAD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B9A4347-A718-4711-798F-DFD8E0BFCA4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255B49E-9380-0EB4-3EDD-4C31194B60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8293CE03-56B4-E4E1-9353-368613F0596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F2AD3E6D-6A33-A429-7EEF-692F24E2806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A418C8CB-35AE-EE7C-A4B9-940B0582C6A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9" name="Trapezoid 298">
                  <a:extLst>
                    <a:ext uri="{FF2B5EF4-FFF2-40B4-BE49-F238E27FC236}">
                      <a16:creationId xmlns:a16="http://schemas.microsoft.com/office/drawing/2014/main" id="{10E7AE4D-06E0-9CAD-D5AA-E7E24E0B170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0" name="Trapezoid 299">
                  <a:extLst>
                    <a:ext uri="{FF2B5EF4-FFF2-40B4-BE49-F238E27FC236}">
                      <a16:creationId xmlns:a16="http://schemas.microsoft.com/office/drawing/2014/main" id="{6ADB7E64-3272-852A-5A83-AF42183EFE9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01" name="Trapezoid 300">
                  <a:extLst>
                    <a:ext uri="{FF2B5EF4-FFF2-40B4-BE49-F238E27FC236}">
                      <a16:creationId xmlns:a16="http://schemas.microsoft.com/office/drawing/2014/main" id="{73B55FBA-D0C5-00B8-4328-C638DE7D0C8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2" name="Trapezoid 301">
                  <a:extLst>
                    <a:ext uri="{FF2B5EF4-FFF2-40B4-BE49-F238E27FC236}">
                      <a16:creationId xmlns:a16="http://schemas.microsoft.com/office/drawing/2014/main" id="{70005467-0C55-BC42-A0A3-6018038F0B8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3" name="Trapezoid 302">
                  <a:extLst>
                    <a:ext uri="{FF2B5EF4-FFF2-40B4-BE49-F238E27FC236}">
                      <a16:creationId xmlns:a16="http://schemas.microsoft.com/office/drawing/2014/main" id="{4108C807-7101-DE99-32E9-EF21EDE7254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17306CA9-FC64-1DAB-DD4B-EF79AECEABC4}"/>
                </a:ext>
              </a:extLst>
            </p:cNvPr>
            <p:cNvGrpSpPr/>
            <p:nvPr/>
          </p:nvGrpSpPr>
          <p:grpSpPr>
            <a:xfrm>
              <a:off x="1134098" y="198482"/>
              <a:ext cx="9795138" cy="5860968"/>
              <a:chOff x="1490531" y="489703"/>
              <a:chExt cx="9795138" cy="5860968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057E6915-B7C4-C298-106A-6A7E33C82AF6}"/>
                  </a:ext>
                </a:extLst>
              </p:cNvPr>
              <p:cNvGrpSpPr/>
              <p:nvPr/>
            </p:nvGrpSpPr>
            <p:grpSpPr>
              <a:xfrm>
                <a:off x="1490531" y="521519"/>
                <a:ext cx="9795138" cy="5829152"/>
                <a:chOff x="-1176469" y="1103917"/>
                <a:chExt cx="9795138" cy="5829152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A18107AB-6373-ED02-5391-06249DF48819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316BEDB2-53FE-E8CD-DB02-E22783C64D15}"/>
                    </a:ext>
                  </a:extLst>
                </p:cNvPr>
                <p:cNvSpPr/>
                <p:nvPr/>
              </p:nvSpPr>
              <p:spPr>
                <a:xfrm>
                  <a:off x="-1176469" y="1103917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814E2C7-BE4C-5F32-AC1B-C9A673030528}"/>
                  </a:ext>
                </a:extLst>
              </p:cNvPr>
              <p:cNvSpPr/>
              <p:nvPr/>
            </p:nvSpPr>
            <p:spPr>
              <a:xfrm>
                <a:off x="1490531" y="489703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B266007-AA5A-25E8-FB88-829B12E79D15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6806170-1823-B004-D3EC-79E2BE3CF31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A7BE6CA-2A1D-8AF5-AACB-F6D242CD1A0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77179F-E3FB-7551-86E2-27836BB0918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139D5DF-196C-525A-4B93-BED435A661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943AA96-890E-AAC9-BCC3-3E9DE3F9C64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3E66799B-CEBD-5920-F9C6-6BCE325DFBD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8CB0D1CB-2C84-23DB-FDB1-977889EE7B9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21125BE3-0A21-F2BB-2A19-35676A4531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EDA194DC-44E1-D529-2BBC-3EBAB65696D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Trapezoid 126">
                  <a:extLst>
                    <a:ext uri="{FF2B5EF4-FFF2-40B4-BE49-F238E27FC236}">
                      <a16:creationId xmlns:a16="http://schemas.microsoft.com/office/drawing/2014/main" id="{CE3D74BE-D9CB-A365-2E73-6AF058744F3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DB7D584-A59F-FA7E-091D-4BE300CB279A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DC89586-7A21-0EDC-06C7-06DDEBDCBF2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39A3340-D38B-3747-AC9F-369503297D9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193AC547-31AD-03E6-20BA-42775159685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8125607-C1C9-50E6-D1CA-0B6F4686427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C5ACAC8-C833-9155-38D4-F48D5E3AE2BB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C6D59DAC-48DD-7A64-3877-E2903045E2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7D8B812C-4DE5-79A1-0E66-8C1A22F4D57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A323E5AE-C3E4-2765-31BA-70F70D62465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020CC056-54B2-EDFF-0A1F-15F884E2B84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AA598A15-2A12-0916-1763-51741608378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861630-7D12-4225-0A74-615B9336AFD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DE15C72-4C1E-877E-877F-8B02767BF35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2D46241-0829-8550-F55D-EFEC56AF2DD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CAB3509-C14F-2AE6-1BC9-1329364DA2C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567CE62-E41E-A133-D830-4E5C254C5F0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5D84D24-6860-8EBB-6736-BFCCB6FF3F4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CD1B2265-0EC0-0226-9E7E-A7A497762DE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F541680-1EA3-2E98-B545-6078CDEB5F2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ABD083B6-9C04-2015-68E7-945C1BC6687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C4C74960-B950-0BD1-3AE6-2E91AB6A286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7C5C3149-E825-A03B-9E55-C8E7F212F97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24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F5158-1970-B10F-959D-CD4878F9A8ED}"/>
              </a:ext>
            </a:extLst>
          </p:cNvPr>
          <p:cNvGrpSpPr>
            <a:grpSpLocks noChangeAspect="1"/>
          </p:cNvGrpSpPr>
          <p:nvPr/>
        </p:nvGrpSpPr>
        <p:grpSpPr>
          <a:xfrm>
            <a:off x="2220683" y="105514"/>
            <a:ext cx="7414748" cy="4824000"/>
            <a:chOff x="2220683" y="105514"/>
            <a:chExt cx="7414748" cy="48129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4CDEC8-D94B-6450-5772-67869F543FDF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0AEB1B-4788-ADA1-4575-0586E96C3094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250BFE-ECEE-4572-B619-7F301D659535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731D18-1E8E-FBE9-CEAA-AA896A645B57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12CDA68-2836-C5CC-977D-731862F6845D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3ADEFB-A828-D91C-91DF-D20D4F679885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EF18B8B-FCF9-0023-1F58-DB0163DFB785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A0BE68B-7DBC-7C9F-7939-12929F33D984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13E25D3-B5DB-DC56-15BF-7A95983C8448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C6F39A8-6C53-9D51-06EA-3ED71E3BBD1C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B2E5E87C-E37F-A054-77D2-853C297BB99E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15ACF359-F02E-3EC2-70B5-BE566F288B20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AA42D45-D2E5-A9B7-E0AF-BEFDDA997F20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B85046C-5D1B-3318-9769-534BF24B1344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788960-AD1A-81A1-ADEA-FB4187F0066F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21617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72543-9089-691C-A44C-B8C0A584C87B}"/>
              </a:ext>
            </a:extLst>
          </p:cNvPr>
          <p:cNvGrpSpPr/>
          <p:nvPr/>
        </p:nvGrpSpPr>
        <p:grpSpPr>
          <a:xfrm>
            <a:off x="216869" y="203918"/>
            <a:ext cx="720000" cy="720000"/>
            <a:chOff x="5703269" y="3048718"/>
            <a:chExt cx="720000" cy="72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68A7AE-49E6-1E82-1FB8-E9667A9DBF3E}"/>
                </a:ext>
              </a:extLst>
            </p:cNvPr>
            <p:cNvSpPr/>
            <p:nvPr/>
          </p:nvSpPr>
          <p:spPr>
            <a:xfrm>
              <a:off x="5883269" y="3228718"/>
              <a:ext cx="360000" cy="36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307C9-D1BD-F307-9981-3DCAC1CB9EB0}"/>
                </a:ext>
              </a:extLst>
            </p:cNvPr>
            <p:cNvGrpSpPr/>
            <p:nvPr/>
          </p:nvGrpSpPr>
          <p:grpSpPr>
            <a:xfrm>
              <a:off x="5703269" y="3048718"/>
              <a:ext cx="720000" cy="720000"/>
              <a:chOff x="5787406" y="3099518"/>
              <a:chExt cx="720000" cy="7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A8FA62F-6EFD-16DC-8F0C-0CE6D5F2F60E}"/>
                  </a:ext>
                </a:extLst>
              </p:cNvPr>
              <p:cNvSpPr/>
              <p:nvPr/>
            </p:nvSpPr>
            <p:spPr>
              <a:xfrm>
                <a:off x="5787406" y="3099518"/>
                <a:ext cx="720000" cy="720000"/>
              </a:xfrm>
              <a:custGeom>
                <a:avLst/>
                <a:gdLst>
                  <a:gd name="connsiteX0" fmla="*/ 360000 w 720000"/>
                  <a:gd name="connsiteY0" fmla="*/ 178601 h 720000"/>
                  <a:gd name="connsiteX1" fmla="*/ 180000 w 720000"/>
                  <a:gd name="connsiteY1" fmla="*/ 358601 h 720000"/>
                  <a:gd name="connsiteX2" fmla="*/ 360000 w 720000"/>
                  <a:gd name="connsiteY2" fmla="*/ 538601 h 720000"/>
                  <a:gd name="connsiteX3" fmla="*/ 540000 w 720000"/>
                  <a:gd name="connsiteY3" fmla="*/ 358601 h 720000"/>
                  <a:gd name="connsiteX4" fmla="*/ 360000 w 720000"/>
                  <a:gd name="connsiteY4" fmla="*/ 178601 h 720000"/>
                  <a:gd name="connsiteX5" fmla="*/ 360000 w 720000"/>
                  <a:gd name="connsiteY5" fmla="*/ 0 h 720000"/>
                  <a:gd name="connsiteX6" fmla="*/ 720000 w 720000"/>
                  <a:gd name="connsiteY6" fmla="*/ 360000 h 720000"/>
                  <a:gd name="connsiteX7" fmla="*/ 360000 w 720000"/>
                  <a:gd name="connsiteY7" fmla="*/ 720000 h 720000"/>
                  <a:gd name="connsiteX8" fmla="*/ 0 w 720000"/>
                  <a:gd name="connsiteY8" fmla="*/ 360000 h 720000"/>
                  <a:gd name="connsiteX9" fmla="*/ 360000 w 720000"/>
                  <a:gd name="connsiteY9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000" h="720000">
                    <a:moveTo>
                      <a:pt x="360000" y="178601"/>
                    </a:moveTo>
                    <a:cubicBezTo>
                      <a:pt x="260589" y="178601"/>
                      <a:pt x="180000" y="259190"/>
                      <a:pt x="180000" y="358601"/>
                    </a:cubicBezTo>
                    <a:cubicBezTo>
                      <a:pt x="180000" y="458012"/>
                      <a:pt x="260589" y="538601"/>
                      <a:pt x="360000" y="538601"/>
                    </a:cubicBezTo>
                    <a:cubicBezTo>
                      <a:pt x="459411" y="538601"/>
                      <a:pt x="540000" y="458012"/>
                      <a:pt x="540000" y="358601"/>
                    </a:cubicBezTo>
                    <a:cubicBezTo>
                      <a:pt x="540000" y="259190"/>
                      <a:pt x="459411" y="178601"/>
                      <a:pt x="360000" y="178601"/>
                    </a:cubicBezTo>
                    <a:close/>
                    <a:moveTo>
                      <a:pt x="360000" y="0"/>
                    </a:moveTo>
                    <a:cubicBezTo>
                      <a:pt x="558823" y="0"/>
                      <a:pt x="720000" y="161177"/>
                      <a:pt x="720000" y="360000"/>
                    </a:cubicBezTo>
                    <a:cubicBezTo>
                      <a:pt x="720000" y="558823"/>
                      <a:pt x="558823" y="720000"/>
                      <a:pt x="360000" y="720000"/>
                    </a:cubicBezTo>
                    <a:cubicBezTo>
                      <a:pt x="161177" y="720000"/>
                      <a:pt x="0" y="558823"/>
                      <a:pt x="0" y="360000"/>
                    </a:cubicBezTo>
                    <a:cubicBezTo>
                      <a:pt x="0" y="161177"/>
                      <a:pt x="161177" y="0"/>
                      <a:pt x="36000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1B262B-9A6D-B767-7960-9D7D31A07177}"/>
                  </a:ext>
                </a:extLst>
              </p:cNvPr>
              <p:cNvSpPr/>
              <p:nvPr/>
            </p:nvSpPr>
            <p:spPr>
              <a:xfrm>
                <a:off x="5985406" y="3297518"/>
                <a:ext cx="324000" cy="324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7EEA99-6F6D-1B5B-9500-97D684A310F3}"/>
                  </a:ext>
                </a:extLst>
              </p:cNvPr>
              <p:cNvSpPr/>
              <p:nvPr/>
            </p:nvSpPr>
            <p:spPr>
              <a:xfrm>
                <a:off x="6097200" y="3406917"/>
                <a:ext cx="108000" cy="10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A8B595F-3D1E-4B1D-3127-7AE8BED557C5}"/>
                  </a:ext>
                </a:extLst>
              </p:cNvPr>
              <p:cNvSpPr/>
              <p:nvPr/>
            </p:nvSpPr>
            <p:spPr>
              <a:xfrm rot="9785873">
                <a:off x="6164039" y="351160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3A64672E-1270-0333-7751-987670134D0D}"/>
                  </a:ext>
                </a:extLst>
              </p:cNvPr>
              <p:cNvSpPr/>
              <p:nvPr/>
            </p:nvSpPr>
            <p:spPr>
              <a:xfrm rot="6055568">
                <a:off x="6233039" y="341770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41B3FB5F-175B-0D93-C53B-D5555CF6866F}"/>
                  </a:ext>
                </a:extLst>
              </p:cNvPr>
              <p:cNvSpPr/>
              <p:nvPr/>
            </p:nvSpPr>
            <p:spPr>
              <a:xfrm rot="14056343">
                <a:off x="6041532" y="346483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38F37C50-63D9-8DD9-D004-B61757CD5F8E}"/>
                  </a:ext>
                </a:extLst>
              </p:cNvPr>
              <p:cNvSpPr/>
              <p:nvPr/>
            </p:nvSpPr>
            <p:spPr>
              <a:xfrm rot="1299365">
                <a:off x="6167333" y="331205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68443579-101A-103B-0042-5D1EF9B76CFD}"/>
                  </a:ext>
                </a:extLst>
              </p:cNvPr>
              <p:cNvSpPr/>
              <p:nvPr/>
            </p:nvSpPr>
            <p:spPr>
              <a:xfrm rot="18502282">
                <a:off x="6047890" y="3335220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8FA3D7-ED65-6FDD-031A-A59A70C5BC29}"/>
              </a:ext>
            </a:extLst>
          </p:cNvPr>
          <p:cNvGrpSpPr/>
          <p:nvPr/>
        </p:nvGrpSpPr>
        <p:grpSpPr>
          <a:xfrm>
            <a:off x="1490531" y="489703"/>
            <a:ext cx="9795138" cy="5860968"/>
            <a:chOff x="1490531" y="489703"/>
            <a:chExt cx="9795138" cy="586096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850C50-A840-DC3B-2A40-A87E979E1301}"/>
                </a:ext>
              </a:extLst>
            </p:cNvPr>
            <p:cNvGrpSpPr/>
            <p:nvPr/>
          </p:nvGrpSpPr>
          <p:grpSpPr>
            <a:xfrm>
              <a:off x="1490531" y="521519"/>
              <a:ext cx="9795138" cy="5829152"/>
              <a:chOff x="-1176469" y="1103917"/>
              <a:chExt cx="9795138" cy="582915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9DC9D33-4247-D0A8-EE00-7E1A929549D4}"/>
                  </a:ext>
                </a:extLst>
              </p:cNvPr>
              <p:cNvSpPr/>
              <p:nvPr/>
            </p:nvSpPr>
            <p:spPr>
              <a:xfrm>
                <a:off x="-1176469" y="1103918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B002A3-1A70-CFF4-E5D7-1E4A5C7DE7C0}"/>
                  </a:ext>
                </a:extLst>
              </p:cNvPr>
              <p:cNvSpPr/>
              <p:nvPr/>
            </p:nvSpPr>
            <p:spPr>
              <a:xfrm>
                <a:off x="-1176469" y="1103917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781E98-3EB3-E987-58C1-BEC04F33CBFA}"/>
                </a:ext>
              </a:extLst>
            </p:cNvPr>
            <p:cNvSpPr/>
            <p:nvPr/>
          </p:nvSpPr>
          <p:spPr>
            <a:xfrm>
              <a:off x="1490531" y="489703"/>
              <a:ext cx="9795138" cy="5829151"/>
            </a:xfrm>
            <a:custGeom>
              <a:avLst/>
              <a:gdLst>
                <a:gd name="connsiteX0" fmla="*/ 4011784 w 9795138"/>
                <a:gd name="connsiteY0" fmla="*/ 486789 h 5829151"/>
                <a:gd name="connsiteX1" fmla="*/ 2205018 w 9795138"/>
                <a:gd name="connsiteY1" fmla="*/ 1235936 h 5829151"/>
                <a:gd name="connsiteX2" fmla="*/ 971129 w 9795138"/>
                <a:gd name="connsiteY2" fmla="*/ 2414741 h 5829151"/>
                <a:gd name="connsiteX3" fmla="*/ 3626194 w 9795138"/>
                <a:gd name="connsiteY3" fmla="*/ 3196938 h 5829151"/>
                <a:gd name="connsiteX4" fmla="*/ 3659244 w 9795138"/>
                <a:gd name="connsiteY4" fmla="*/ 5202008 h 5829151"/>
                <a:gd name="connsiteX5" fmla="*/ 6171090 w 9795138"/>
                <a:gd name="connsiteY5" fmla="*/ 4695232 h 5829151"/>
                <a:gd name="connsiteX6" fmla="*/ 9068526 w 9795138"/>
                <a:gd name="connsiteY6" fmla="*/ 4838452 h 5829151"/>
                <a:gd name="connsiteX7" fmla="*/ 8859206 w 9795138"/>
                <a:gd name="connsiteY7" fmla="*/ 4419811 h 5829151"/>
                <a:gd name="connsiteX8" fmla="*/ 7647350 w 9795138"/>
                <a:gd name="connsiteY8" fmla="*/ 3494394 h 5829151"/>
                <a:gd name="connsiteX9" fmla="*/ 4507543 w 9795138"/>
                <a:gd name="connsiteY9" fmla="*/ 2701179 h 5829151"/>
                <a:gd name="connsiteX10" fmla="*/ 4926184 w 9795138"/>
                <a:gd name="connsiteY10" fmla="*/ 1070683 h 5829151"/>
                <a:gd name="connsiteX11" fmla="*/ 4011784 w 9795138"/>
                <a:gd name="connsiteY11" fmla="*/ 486789 h 5829151"/>
                <a:gd name="connsiteX12" fmla="*/ 3927494 w 9795138"/>
                <a:gd name="connsiteY12" fmla="*/ 948 h 5829151"/>
                <a:gd name="connsiteX13" fmla="*/ 4177190 w 9795138"/>
                <a:gd name="connsiteY13" fmla="*/ 18572 h 5829151"/>
                <a:gd name="connsiteX14" fmla="*/ 5675790 w 9795138"/>
                <a:gd name="connsiteY14" fmla="*/ 1009172 h 5829151"/>
                <a:gd name="connsiteX15" fmla="*/ 5167790 w 9795138"/>
                <a:gd name="connsiteY15" fmla="*/ 2596672 h 5829151"/>
                <a:gd name="connsiteX16" fmla="*/ 8749190 w 9795138"/>
                <a:gd name="connsiteY16" fmla="*/ 3295172 h 5829151"/>
                <a:gd name="connsiteX17" fmla="*/ 9650890 w 9795138"/>
                <a:gd name="connsiteY17" fmla="*/ 5327172 h 5829151"/>
                <a:gd name="connsiteX18" fmla="*/ 6196490 w 9795138"/>
                <a:gd name="connsiteY18" fmla="*/ 5301772 h 5829151"/>
                <a:gd name="connsiteX19" fmla="*/ 2830990 w 9795138"/>
                <a:gd name="connsiteY19" fmla="*/ 5746272 h 5829151"/>
                <a:gd name="connsiteX20" fmla="*/ 2805590 w 9795138"/>
                <a:gd name="connsiteY20" fmla="*/ 3396772 h 5829151"/>
                <a:gd name="connsiteX21" fmla="*/ 11590 w 9795138"/>
                <a:gd name="connsiteY21" fmla="*/ 2749072 h 5829151"/>
                <a:gd name="connsiteX22" fmla="*/ 1903890 w 9795138"/>
                <a:gd name="connsiteY22" fmla="*/ 551972 h 5829151"/>
                <a:gd name="connsiteX23" fmla="*/ 3927494 w 9795138"/>
                <a:gd name="connsiteY23" fmla="*/ 948 h 5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95138" h="5829151">
                  <a:moveTo>
                    <a:pt x="4011784" y="486789"/>
                  </a:moveTo>
                  <a:cubicBezTo>
                    <a:pt x="3558256" y="514331"/>
                    <a:pt x="2711794" y="914611"/>
                    <a:pt x="2205018" y="1235936"/>
                  </a:cubicBezTo>
                  <a:cubicBezTo>
                    <a:pt x="1698242" y="1557261"/>
                    <a:pt x="737939" y="2087908"/>
                    <a:pt x="971129" y="2414741"/>
                  </a:cubicBezTo>
                  <a:cubicBezTo>
                    <a:pt x="1204319" y="2741574"/>
                    <a:pt x="3178175" y="2732394"/>
                    <a:pt x="3626194" y="3196938"/>
                  </a:cubicBezTo>
                  <a:cubicBezTo>
                    <a:pt x="4074213" y="3661482"/>
                    <a:pt x="3235095" y="4952292"/>
                    <a:pt x="3659244" y="5202008"/>
                  </a:cubicBezTo>
                  <a:cubicBezTo>
                    <a:pt x="4083393" y="5451724"/>
                    <a:pt x="5269543" y="4755825"/>
                    <a:pt x="6171090" y="4695232"/>
                  </a:cubicBezTo>
                  <a:cubicBezTo>
                    <a:pt x="7072637" y="4634639"/>
                    <a:pt x="8620507" y="4884355"/>
                    <a:pt x="9068526" y="4838452"/>
                  </a:cubicBezTo>
                  <a:cubicBezTo>
                    <a:pt x="9516545" y="4792549"/>
                    <a:pt x="9096069" y="4643821"/>
                    <a:pt x="8859206" y="4419811"/>
                  </a:cubicBezTo>
                  <a:cubicBezTo>
                    <a:pt x="8622343" y="4195801"/>
                    <a:pt x="8372627" y="3780833"/>
                    <a:pt x="7647350" y="3494394"/>
                  </a:cubicBezTo>
                  <a:cubicBezTo>
                    <a:pt x="6922073" y="3207955"/>
                    <a:pt x="4961071" y="3105131"/>
                    <a:pt x="4507543" y="2701179"/>
                  </a:cubicBezTo>
                  <a:cubicBezTo>
                    <a:pt x="4054015" y="2297227"/>
                    <a:pt x="5008810" y="1439748"/>
                    <a:pt x="4926184" y="1070683"/>
                  </a:cubicBezTo>
                  <a:cubicBezTo>
                    <a:pt x="4843558" y="701618"/>
                    <a:pt x="4465312" y="459247"/>
                    <a:pt x="4011784" y="486789"/>
                  </a:cubicBezTo>
                  <a:close/>
                  <a:moveTo>
                    <a:pt x="3927494" y="948"/>
                  </a:moveTo>
                  <a:cubicBezTo>
                    <a:pt x="4015001" y="3127"/>
                    <a:pt x="4098609" y="9047"/>
                    <a:pt x="4177190" y="18572"/>
                  </a:cubicBezTo>
                  <a:cubicBezTo>
                    <a:pt x="4805840" y="94772"/>
                    <a:pt x="5510690" y="579489"/>
                    <a:pt x="5675790" y="1009172"/>
                  </a:cubicBezTo>
                  <a:cubicBezTo>
                    <a:pt x="5840890" y="1438855"/>
                    <a:pt x="4655557" y="2215672"/>
                    <a:pt x="5167790" y="2596672"/>
                  </a:cubicBezTo>
                  <a:cubicBezTo>
                    <a:pt x="5680023" y="2977672"/>
                    <a:pt x="8002007" y="2840089"/>
                    <a:pt x="8749190" y="3295172"/>
                  </a:cubicBezTo>
                  <a:cubicBezTo>
                    <a:pt x="9496373" y="3750255"/>
                    <a:pt x="10076340" y="4992739"/>
                    <a:pt x="9650890" y="5327172"/>
                  </a:cubicBezTo>
                  <a:cubicBezTo>
                    <a:pt x="9225440" y="5661605"/>
                    <a:pt x="7333140" y="5231922"/>
                    <a:pt x="6196490" y="5301772"/>
                  </a:cubicBezTo>
                  <a:cubicBezTo>
                    <a:pt x="5059840" y="5371622"/>
                    <a:pt x="3396140" y="6063772"/>
                    <a:pt x="2830990" y="5746272"/>
                  </a:cubicBezTo>
                  <a:cubicBezTo>
                    <a:pt x="2265840" y="5428772"/>
                    <a:pt x="3275490" y="3896305"/>
                    <a:pt x="2805590" y="3396772"/>
                  </a:cubicBezTo>
                  <a:cubicBezTo>
                    <a:pt x="2335690" y="2897239"/>
                    <a:pt x="161873" y="3216855"/>
                    <a:pt x="11590" y="2749072"/>
                  </a:cubicBezTo>
                  <a:cubicBezTo>
                    <a:pt x="-138693" y="2281289"/>
                    <a:pt x="1209623" y="1007055"/>
                    <a:pt x="1903890" y="551972"/>
                  </a:cubicBezTo>
                  <a:cubicBezTo>
                    <a:pt x="2511374" y="153774"/>
                    <a:pt x="3314946" y="-14302"/>
                    <a:pt x="3927494" y="948"/>
                  </a:cubicBezTo>
                  <a:close/>
                </a:path>
              </a:pathLst>
            </a:custGeom>
            <a:solidFill>
              <a:schemeClr val="tx1"/>
            </a:solidFill>
            <a:ln w="254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02040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9F179D-1D4B-7D09-93F7-7B971F419AC2}"/>
              </a:ext>
            </a:extLst>
          </p:cNvPr>
          <p:cNvSpPr/>
          <p:nvPr/>
        </p:nvSpPr>
        <p:spPr>
          <a:xfrm>
            <a:off x="3515860" y="1316616"/>
            <a:ext cx="5160279" cy="3505423"/>
          </a:xfrm>
          <a:custGeom>
            <a:avLst/>
            <a:gdLst>
              <a:gd name="connsiteX0" fmla="*/ 1541625 w 5160279"/>
              <a:gd name="connsiteY0" fmla="*/ 175301 h 3505423"/>
              <a:gd name="connsiteX1" fmla="*/ 3505179 w 5160279"/>
              <a:gd name="connsiteY1" fmla="*/ 107924 h 3505423"/>
              <a:gd name="connsiteX2" fmla="*/ 3197170 w 5160279"/>
              <a:gd name="connsiteY2" fmla="*/ 1465086 h 3505423"/>
              <a:gd name="connsiteX3" fmla="*/ 4563958 w 5160279"/>
              <a:gd name="connsiteY3" fmla="*/ 1792345 h 3505423"/>
              <a:gd name="connsiteX4" fmla="*/ 5102972 w 5160279"/>
              <a:gd name="connsiteY4" fmla="*/ 3245760 h 3505423"/>
              <a:gd name="connsiteX5" fmla="*/ 3274172 w 5160279"/>
              <a:gd name="connsiteY5" fmla="*/ 3361263 h 3505423"/>
              <a:gd name="connsiteX6" fmla="*/ 1570501 w 5160279"/>
              <a:gd name="connsiteY6" fmla="*/ 1724968 h 3505423"/>
              <a:gd name="connsiteX7" fmla="*/ 492471 w 5160279"/>
              <a:gd name="connsiteY7" fmla="*/ 2610492 h 3505423"/>
              <a:gd name="connsiteX8" fmla="*/ 20833 w 5160279"/>
              <a:gd name="connsiteY8" fmla="*/ 1060825 h 3505423"/>
              <a:gd name="connsiteX9" fmla="*/ 1127739 w 5160279"/>
              <a:gd name="connsiteY9" fmla="*/ 897195 h 3505423"/>
              <a:gd name="connsiteX10" fmla="*/ 1541625 w 5160279"/>
              <a:gd name="connsiteY10" fmla="*/ 175301 h 350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60279" h="3505423">
                <a:moveTo>
                  <a:pt x="1541625" y="175301"/>
                </a:moveTo>
                <a:cubicBezTo>
                  <a:pt x="1937865" y="43756"/>
                  <a:pt x="3229255" y="-107040"/>
                  <a:pt x="3505179" y="107924"/>
                </a:cubicBezTo>
                <a:cubicBezTo>
                  <a:pt x="3781103" y="322888"/>
                  <a:pt x="3020707" y="1184349"/>
                  <a:pt x="3197170" y="1465086"/>
                </a:cubicBezTo>
                <a:cubicBezTo>
                  <a:pt x="3373633" y="1745823"/>
                  <a:pt x="4246324" y="1495566"/>
                  <a:pt x="4563958" y="1792345"/>
                </a:cubicBezTo>
                <a:cubicBezTo>
                  <a:pt x="4881592" y="2089124"/>
                  <a:pt x="5317936" y="2984274"/>
                  <a:pt x="5102972" y="3245760"/>
                </a:cubicBezTo>
                <a:cubicBezTo>
                  <a:pt x="4888008" y="3507246"/>
                  <a:pt x="3862917" y="3614728"/>
                  <a:pt x="3274172" y="3361263"/>
                </a:cubicBezTo>
                <a:cubicBezTo>
                  <a:pt x="2685427" y="3107798"/>
                  <a:pt x="2034118" y="1850096"/>
                  <a:pt x="1570501" y="1724968"/>
                </a:cubicBezTo>
                <a:cubicBezTo>
                  <a:pt x="1106884" y="1599840"/>
                  <a:pt x="750749" y="2721183"/>
                  <a:pt x="492471" y="2610492"/>
                </a:cubicBezTo>
                <a:cubicBezTo>
                  <a:pt x="234193" y="2499801"/>
                  <a:pt x="-85045" y="1346374"/>
                  <a:pt x="20833" y="1060825"/>
                </a:cubicBezTo>
                <a:cubicBezTo>
                  <a:pt x="126711" y="775276"/>
                  <a:pt x="875878" y="1039970"/>
                  <a:pt x="1127739" y="897195"/>
                </a:cubicBezTo>
                <a:cubicBezTo>
                  <a:pt x="1379600" y="754420"/>
                  <a:pt x="1145385" y="306846"/>
                  <a:pt x="1541625" y="175301"/>
                </a:cubicBezTo>
                <a:close/>
              </a:path>
            </a:pathLst>
          </a:cu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77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5A6BEA-924B-2E26-CC92-15F53E6042AF}"/>
              </a:ext>
            </a:extLst>
          </p:cNvPr>
          <p:cNvSpPr/>
          <p:nvPr/>
        </p:nvSpPr>
        <p:spPr>
          <a:xfrm>
            <a:off x="5337629" y="513443"/>
            <a:ext cx="3098800" cy="3467100"/>
          </a:xfrm>
          <a:prstGeom prst="roundRect">
            <a:avLst/>
          </a:prstGeom>
          <a:pattFill prst="plaid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9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B054A4-5BF4-0ADE-A6DC-6FD5936355E5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509C5-48A4-BE14-56FE-EF878ACA837A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35778FA1-FD33-D2C2-EFC2-AE10C331883C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473B0C-1612-D933-BCDA-F5C17DBA228C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265C8-A1E8-5E5E-4D27-AF7E83A05F9C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5473E3E-5C45-9ACA-C098-BA2D8291D59B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ACEB26-A413-399B-0B09-DEFB0BD01D78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D50B25F-18DE-2C8C-E242-A224524FD9F6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A9D453-39BB-CE4E-F4F2-78D421B9B26F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5E9A9-E65B-020A-878E-5A8CFD1CF797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A04DBDA-E1F1-93A5-4F90-FBA095D00403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84E57C-CF0A-D0EA-D267-906FAA1D88AB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1A1220-B074-5FF4-6B4B-8E473BB3D7C4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227E182-D51B-8403-6523-5B37FBC85AD1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D4F5808C-03B2-DDA7-F0AF-3911ED1ACB3B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BEF665-5EE2-CB6A-2196-42FDA6349325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32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20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821</TotalTime>
  <Words>4</Words>
  <Application>Microsoft Office PowerPoint</Application>
  <PresentationFormat>Widescreen</PresentationFormat>
  <Paragraphs>4</Paragraphs>
  <Slides>23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jonathan sommerlund</cp:lastModifiedBy>
  <cp:revision>6</cp:revision>
  <dcterms:created xsi:type="dcterms:W3CDTF">2023-02-01T11:57:32Z</dcterms:created>
  <dcterms:modified xsi:type="dcterms:W3CDTF">2023-02-12T09:19:16Z</dcterms:modified>
</cp:coreProperties>
</file>