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8969" y="764704"/>
            <a:ext cx="7485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</a:t>
            </a:r>
            <a:r>
              <a:rPr lang="en-GB" sz="6000" smtClean="0"/>
              <a:t>Engines </a:t>
            </a:r>
            <a:r>
              <a:rPr lang="en-GB" sz="6000" smtClean="0"/>
              <a:t>6</a:t>
            </a:r>
            <a:endParaRPr lang="en-GB" sz="6000" dirty="0" smtClean="0"/>
          </a:p>
          <a:p>
            <a:pPr algn="ctr"/>
            <a:r>
              <a:rPr lang="en-GB" sz="6000" dirty="0" smtClean="0"/>
              <a:t>Hamiltonian Mechanics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18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133</cp:revision>
  <cp:lastPrinted>2011-10-26T17:39:23Z</cp:lastPrinted>
  <dcterms:created xsi:type="dcterms:W3CDTF">2010-11-17T15:56:37Z</dcterms:created>
  <dcterms:modified xsi:type="dcterms:W3CDTF">2013-10-29T16:35:38Z</dcterms:modified>
</cp:coreProperties>
</file>