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8288000" cy="10287000"/>
  <p:notesSz cx="6858000" cy="9144000"/>
  <p:embeddedFontLst>
    <p:embeddedFont>
      <p:font typeface="Bahnschrift Light" panose="020B0502040204020203" pitchFamily="34" charset="0"/>
      <p:regular r:id="rId8"/>
    </p:embeddedFont>
    <p:embeddedFont>
      <p:font typeface="Corbel Light" panose="020B0303020204020204" pitchFamily="34" charset="0"/>
      <p:regular r:id="rId9"/>
      <p:italic r:id="rId10"/>
    </p:embeddedFont>
    <p:embeddedFont>
      <p:font typeface="Cubao Wid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3" d="100"/>
          <a:sy n="53" d="100"/>
        </p:scale>
        <p:origin x="14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7F6F0-E298-44B6-A77B-F3669475381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5AA06A-4DC1-4EB1-95F2-70474EE9C832}">
      <dgm:prSet phldrT="[Text]" custT="1"/>
      <dgm:spPr/>
      <dgm:t>
        <a:bodyPr/>
        <a:lstStyle/>
        <a:p>
          <a:r>
            <a:rPr lang="en-IN" sz="4800" b="0" dirty="0"/>
            <a:t>Notification</a:t>
          </a:r>
          <a:r>
            <a:rPr lang="en-IN" sz="4800" dirty="0"/>
            <a:t> </a:t>
          </a:r>
        </a:p>
      </dgm:t>
    </dgm:pt>
    <dgm:pt modelId="{8CF54535-C382-4992-8669-BD1466C7CF3D}" type="parTrans" cxnId="{01A75737-9088-4DA6-93FD-85D57E725B49}">
      <dgm:prSet/>
      <dgm:spPr/>
      <dgm:t>
        <a:bodyPr/>
        <a:lstStyle/>
        <a:p>
          <a:endParaRPr lang="en-IN"/>
        </a:p>
      </dgm:t>
    </dgm:pt>
    <dgm:pt modelId="{6CFB01EB-BEBC-4F61-B82E-DCBBDAB06F88}" type="sibTrans" cxnId="{01A75737-9088-4DA6-93FD-85D57E725B49}">
      <dgm:prSet/>
      <dgm:spPr/>
      <dgm:t>
        <a:bodyPr/>
        <a:lstStyle/>
        <a:p>
          <a:endParaRPr lang="en-IN"/>
        </a:p>
      </dgm:t>
    </dgm:pt>
    <dgm:pt modelId="{B99B21A0-1E09-49B7-9E99-D2FD2E7D6398}">
      <dgm:prSet phldrT="[Text]" custT="1"/>
      <dgm:spPr/>
      <dgm:t>
        <a:bodyPr/>
        <a:lstStyle/>
        <a:p>
          <a:r>
            <a:rPr lang="en-IN" sz="4800" dirty="0"/>
            <a:t>Registration</a:t>
          </a:r>
        </a:p>
      </dgm:t>
    </dgm:pt>
    <dgm:pt modelId="{17D22F5B-F784-4B68-B7EF-7C495F6FEC3D}" type="parTrans" cxnId="{C6173661-899B-44F6-BEA6-8A954D4EBB92}">
      <dgm:prSet/>
      <dgm:spPr/>
      <dgm:t>
        <a:bodyPr/>
        <a:lstStyle/>
        <a:p>
          <a:endParaRPr lang="en-IN"/>
        </a:p>
      </dgm:t>
    </dgm:pt>
    <dgm:pt modelId="{7D7197DE-D6D7-436C-9C05-BCFF6FB4E776}" type="sibTrans" cxnId="{C6173661-899B-44F6-BEA6-8A954D4EBB92}">
      <dgm:prSet/>
      <dgm:spPr/>
      <dgm:t>
        <a:bodyPr/>
        <a:lstStyle/>
        <a:p>
          <a:endParaRPr lang="en-IN"/>
        </a:p>
      </dgm:t>
    </dgm:pt>
    <dgm:pt modelId="{1B7AF04B-3107-465D-84D5-3D8AA0D9230B}">
      <dgm:prSet phldrT="[Text]" custT="1"/>
      <dgm:spPr/>
      <dgm:t>
        <a:bodyPr/>
        <a:lstStyle/>
        <a:p>
          <a:r>
            <a:rPr lang="en-IN" sz="4800" dirty="0"/>
            <a:t>Round - 1</a:t>
          </a:r>
        </a:p>
      </dgm:t>
    </dgm:pt>
    <dgm:pt modelId="{F52855A6-F4A2-4C38-9A33-C22C01D0E823}" type="parTrans" cxnId="{30539A04-4922-4012-8715-B3195D0868B3}">
      <dgm:prSet/>
      <dgm:spPr/>
      <dgm:t>
        <a:bodyPr/>
        <a:lstStyle/>
        <a:p>
          <a:endParaRPr lang="en-IN"/>
        </a:p>
      </dgm:t>
    </dgm:pt>
    <dgm:pt modelId="{AD35B9B9-4F24-4D0E-9C9E-D26E19E64C1A}" type="sibTrans" cxnId="{30539A04-4922-4012-8715-B3195D0868B3}">
      <dgm:prSet/>
      <dgm:spPr/>
      <dgm:t>
        <a:bodyPr/>
        <a:lstStyle/>
        <a:p>
          <a:endParaRPr lang="en-IN"/>
        </a:p>
      </dgm:t>
    </dgm:pt>
    <dgm:pt modelId="{28E48097-25D3-4FA3-B7F4-0D3A76F44C2C}">
      <dgm:prSet phldrT="[Text]" custT="1"/>
      <dgm:spPr/>
      <dgm:t>
        <a:bodyPr/>
        <a:lstStyle/>
        <a:p>
          <a:r>
            <a:rPr lang="en-IN" sz="4800" dirty="0"/>
            <a:t>Round -2 </a:t>
          </a:r>
        </a:p>
      </dgm:t>
    </dgm:pt>
    <dgm:pt modelId="{44A3D192-885D-47E8-9D96-7BA38328F778}" type="parTrans" cxnId="{C8CCC974-9F20-4F47-9D78-9160E2C5D10C}">
      <dgm:prSet/>
      <dgm:spPr/>
      <dgm:t>
        <a:bodyPr/>
        <a:lstStyle/>
        <a:p>
          <a:endParaRPr lang="en-IN"/>
        </a:p>
      </dgm:t>
    </dgm:pt>
    <dgm:pt modelId="{CE41BC6B-CAC5-4297-971F-7EDD5B0213CC}" type="sibTrans" cxnId="{C8CCC974-9F20-4F47-9D78-9160E2C5D10C}">
      <dgm:prSet/>
      <dgm:spPr/>
      <dgm:t>
        <a:bodyPr/>
        <a:lstStyle/>
        <a:p>
          <a:endParaRPr lang="en-IN"/>
        </a:p>
      </dgm:t>
    </dgm:pt>
    <dgm:pt modelId="{E5650D1E-2AB7-45D6-BA88-7D69F87BD19B}">
      <dgm:prSet phldrT="[Text]" custT="1"/>
      <dgm:spPr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448056" tIns="448056" rIns="448056" bIns="448056" numCol="1" spcCol="1270" anchor="ctr" anchorCtr="0"/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Round - 3</a:t>
          </a:r>
        </a:p>
      </dgm:t>
    </dgm:pt>
    <dgm:pt modelId="{241F04DD-88E6-4A7A-9AD9-F96D6AEAC9D2}" type="parTrans" cxnId="{624B415C-731F-4277-BFE1-6A283E234BD2}">
      <dgm:prSet/>
      <dgm:spPr/>
      <dgm:t>
        <a:bodyPr/>
        <a:lstStyle/>
        <a:p>
          <a:endParaRPr lang="en-IN"/>
        </a:p>
      </dgm:t>
    </dgm:pt>
    <dgm:pt modelId="{086E33E8-3FD7-4AB9-9E6C-4076B128BB7F}" type="sibTrans" cxnId="{624B415C-731F-4277-BFE1-6A283E234BD2}">
      <dgm:prSet/>
      <dgm:spPr/>
      <dgm:t>
        <a:bodyPr/>
        <a:lstStyle/>
        <a:p>
          <a:endParaRPr lang="en-IN"/>
        </a:p>
      </dgm:t>
    </dgm:pt>
    <dgm:pt modelId="{98DAEFB7-7AA2-4CE1-8DB0-7EB26588B493}">
      <dgm:prSet custT="1"/>
      <dgm:spPr/>
      <dgm:t>
        <a:bodyPr/>
        <a:lstStyle/>
        <a:p>
          <a:r>
            <a:rPr lang="en-IN" sz="4400" dirty="0"/>
            <a:t>Winner Identification</a:t>
          </a:r>
        </a:p>
      </dgm:t>
    </dgm:pt>
    <dgm:pt modelId="{2BDC161B-24FE-4EFA-A603-D06107FBAEEC}" type="parTrans" cxnId="{0C5B34CA-2FB4-4558-89D6-17C4503D88FA}">
      <dgm:prSet/>
      <dgm:spPr/>
      <dgm:t>
        <a:bodyPr/>
        <a:lstStyle/>
        <a:p>
          <a:endParaRPr lang="en-IN"/>
        </a:p>
      </dgm:t>
    </dgm:pt>
    <dgm:pt modelId="{55FDAD56-C38A-49AA-B749-6428250AA947}" type="sibTrans" cxnId="{0C5B34CA-2FB4-4558-89D6-17C4503D88FA}">
      <dgm:prSet/>
      <dgm:spPr/>
      <dgm:t>
        <a:bodyPr/>
        <a:lstStyle/>
        <a:p>
          <a:endParaRPr lang="en-IN"/>
        </a:p>
      </dgm:t>
    </dgm:pt>
    <dgm:pt modelId="{1C2A4298-4437-4793-98B9-BCBFC8CAA305}" type="pres">
      <dgm:prSet presAssocID="{FF77F6F0-E298-44B6-A77B-F36694753816}" presName="Name0" presStyleCnt="0">
        <dgm:presLayoutVars>
          <dgm:dir/>
          <dgm:resizeHandles val="exact"/>
        </dgm:presLayoutVars>
      </dgm:prSet>
      <dgm:spPr/>
    </dgm:pt>
    <dgm:pt modelId="{6394EDAB-54C1-4001-9A42-B38A6468FFFE}" type="pres">
      <dgm:prSet presAssocID="{835AA06A-4DC1-4EB1-95F2-70474EE9C832}" presName="node" presStyleLbl="node1" presStyleIdx="0" presStyleCnt="6" custScaleX="26109" custScaleY="1787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25300EB4-D89D-47AA-B072-0C8B7F727299}" type="pres">
      <dgm:prSet presAssocID="{6CFB01EB-BEBC-4F61-B82E-DCBBDAB06F88}" presName="sibTrans" presStyleLbl="sibTrans1D1" presStyleIdx="0" presStyleCnt="5"/>
      <dgm:spPr/>
    </dgm:pt>
    <dgm:pt modelId="{37D81A17-0B4D-4EB0-820C-263EEA6B773B}" type="pres">
      <dgm:prSet presAssocID="{6CFB01EB-BEBC-4F61-B82E-DCBBDAB06F88}" presName="connectorText" presStyleLbl="sibTrans1D1" presStyleIdx="0" presStyleCnt="5"/>
      <dgm:spPr/>
    </dgm:pt>
    <dgm:pt modelId="{976299C8-736A-4BC8-86C4-A067BF4722D6}" type="pres">
      <dgm:prSet presAssocID="{B99B21A0-1E09-49B7-9E99-D2FD2E7D6398}" presName="node" presStyleLbl="node1" presStyleIdx="1" presStyleCnt="6" custScaleX="26109" custScaleY="1787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8564D2B9-7AED-411D-A469-4A400EB1E4CD}" type="pres">
      <dgm:prSet presAssocID="{7D7197DE-D6D7-436C-9C05-BCFF6FB4E776}" presName="sibTrans" presStyleLbl="sibTrans1D1" presStyleIdx="1" presStyleCnt="5"/>
      <dgm:spPr/>
    </dgm:pt>
    <dgm:pt modelId="{EE5C39F2-DFC9-44DF-AD9B-522EB48463EC}" type="pres">
      <dgm:prSet presAssocID="{7D7197DE-D6D7-436C-9C05-BCFF6FB4E776}" presName="connectorText" presStyleLbl="sibTrans1D1" presStyleIdx="1" presStyleCnt="5"/>
      <dgm:spPr/>
    </dgm:pt>
    <dgm:pt modelId="{095CF1E9-2B71-4F89-B8F5-AA2968B6422A}" type="pres">
      <dgm:prSet presAssocID="{1B7AF04B-3107-465D-84D5-3D8AA0D9230B}" presName="node" presStyleLbl="node1" presStyleIdx="2" presStyleCnt="6" custScaleX="26109" custScaleY="1787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09212620-6A89-47AF-AC97-7AF9F713E08E}" type="pres">
      <dgm:prSet presAssocID="{AD35B9B9-4F24-4D0E-9C9E-D26E19E64C1A}" presName="sibTrans" presStyleLbl="sibTrans1D1" presStyleIdx="2" presStyleCnt="5"/>
      <dgm:spPr/>
    </dgm:pt>
    <dgm:pt modelId="{E3EAEEED-5709-4885-BFF0-FCED3FC5DCFF}" type="pres">
      <dgm:prSet presAssocID="{AD35B9B9-4F24-4D0E-9C9E-D26E19E64C1A}" presName="connectorText" presStyleLbl="sibTrans1D1" presStyleIdx="2" presStyleCnt="5"/>
      <dgm:spPr/>
    </dgm:pt>
    <dgm:pt modelId="{86250739-6FDC-4ABC-B247-EA314C6ACF9B}" type="pres">
      <dgm:prSet presAssocID="{28E48097-25D3-4FA3-B7F4-0D3A76F44C2C}" presName="node" presStyleLbl="node1" presStyleIdx="3" presStyleCnt="6" custScaleX="26109" custScaleY="17876" custLinFactNeighborY="-13454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4DB88DEE-83D6-432C-9948-D2A33BB00ED7}" type="pres">
      <dgm:prSet presAssocID="{CE41BC6B-CAC5-4297-971F-7EDD5B0213CC}" presName="sibTrans" presStyleLbl="sibTrans1D1" presStyleIdx="3" presStyleCnt="5"/>
      <dgm:spPr/>
    </dgm:pt>
    <dgm:pt modelId="{C8090754-8638-4F93-ADCE-BE4E70E78190}" type="pres">
      <dgm:prSet presAssocID="{CE41BC6B-CAC5-4297-971F-7EDD5B0213CC}" presName="connectorText" presStyleLbl="sibTrans1D1" presStyleIdx="3" presStyleCnt="5"/>
      <dgm:spPr/>
    </dgm:pt>
    <dgm:pt modelId="{580586C3-5232-44BD-81ED-E8BF88D19289}" type="pres">
      <dgm:prSet presAssocID="{E5650D1E-2AB7-45D6-BA88-7D69F87BD19B}" presName="node" presStyleLbl="node1" presStyleIdx="4" presStyleCnt="6" custScaleX="26109" custScaleY="17876" custLinFactNeighborY="-13454">
        <dgm:presLayoutVars>
          <dgm:bulletEnabled val="1"/>
        </dgm:presLayoutVars>
      </dgm:prSet>
      <dgm:spPr>
        <a:xfrm>
          <a:off x="6505277" y="5750406"/>
          <a:ext cx="5277445" cy="3166467"/>
        </a:xfrm>
        <a:prstGeom prst="flowChartAlternateProcess">
          <a:avLst/>
        </a:prstGeom>
      </dgm:spPr>
    </dgm:pt>
    <dgm:pt modelId="{D3C3B7A2-ED11-4C97-971B-CA8C3CA05012}" type="pres">
      <dgm:prSet presAssocID="{086E33E8-3FD7-4AB9-9E6C-4076B128BB7F}" presName="sibTrans" presStyleLbl="sibTrans1D1" presStyleIdx="4" presStyleCnt="5"/>
      <dgm:spPr/>
    </dgm:pt>
    <dgm:pt modelId="{5BC5F1FA-8123-430F-B90E-97FE29139ECA}" type="pres">
      <dgm:prSet presAssocID="{086E33E8-3FD7-4AB9-9E6C-4076B128BB7F}" presName="connectorText" presStyleLbl="sibTrans1D1" presStyleIdx="4" presStyleCnt="5"/>
      <dgm:spPr/>
    </dgm:pt>
    <dgm:pt modelId="{74A6471D-7AA4-45BB-A557-B5E1617AAB13}" type="pres">
      <dgm:prSet presAssocID="{98DAEFB7-7AA2-4CE1-8DB0-7EB26588B493}" presName="node" presStyleLbl="node1" presStyleIdx="5" presStyleCnt="6" custScaleX="26109" custScaleY="17876" custLinFactNeighborY="-1345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AB806B04-9C6D-40D3-97E5-AD569BB87888}" type="presOf" srcId="{1B7AF04B-3107-465D-84D5-3D8AA0D9230B}" destId="{095CF1E9-2B71-4F89-B8F5-AA2968B6422A}" srcOrd="0" destOrd="0" presId="urn:microsoft.com/office/officeart/2005/8/layout/bProcess3"/>
    <dgm:cxn modelId="{30539A04-4922-4012-8715-B3195D0868B3}" srcId="{FF77F6F0-E298-44B6-A77B-F36694753816}" destId="{1B7AF04B-3107-465D-84D5-3D8AA0D9230B}" srcOrd="2" destOrd="0" parTransId="{F52855A6-F4A2-4C38-9A33-C22C01D0E823}" sibTransId="{AD35B9B9-4F24-4D0E-9C9E-D26E19E64C1A}"/>
    <dgm:cxn modelId="{0076A108-0F38-4379-8ED2-C5A9A1A8D8D7}" type="presOf" srcId="{FF77F6F0-E298-44B6-A77B-F36694753816}" destId="{1C2A4298-4437-4793-98B9-BCBFC8CAA305}" srcOrd="0" destOrd="0" presId="urn:microsoft.com/office/officeart/2005/8/layout/bProcess3"/>
    <dgm:cxn modelId="{FF9B8D0A-A9FB-4759-98B7-59ADD7803602}" type="presOf" srcId="{6CFB01EB-BEBC-4F61-B82E-DCBBDAB06F88}" destId="{25300EB4-D89D-47AA-B072-0C8B7F727299}" srcOrd="0" destOrd="0" presId="urn:microsoft.com/office/officeart/2005/8/layout/bProcess3"/>
    <dgm:cxn modelId="{E2D7751F-4800-48D2-99FD-89377367D0A4}" type="presOf" srcId="{086E33E8-3FD7-4AB9-9E6C-4076B128BB7F}" destId="{D3C3B7A2-ED11-4C97-971B-CA8C3CA05012}" srcOrd="0" destOrd="0" presId="urn:microsoft.com/office/officeart/2005/8/layout/bProcess3"/>
    <dgm:cxn modelId="{A3BA9A33-223F-457B-9F31-F730919ADA70}" type="presOf" srcId="{CE41BC6B-CAC5-4297-971F-7EDD5B0213CC}" destId="{4DB88DEE-83D6-432C-9948-D2A33BB00ED7}" srcOrd="0" destOrd="0" presId="urn:microsoft.com/office/officeart/2005/8/layout/bProcess3"/>
    <dgm:cxn modelId="{01A75737-9088-4DA6-93FD-85D57E725B49}" srcId="{FF77F6F0-E298-44B6-A77B-F36694753816}" destId="{835AA06A-4DC1-4EB1-95F2-70474EE9C832}" srcOrd="0" destOrd="0" parTransId="{8CF54535-C382-4992-8669-BD1466C7CF3D}" sibTransId="{6CFB01EB-BEBC-4F61-B82E-DCBBDAB06F88}"/>
    <dgm:cxn modelId="{624B415C-731F-4277-BFE1-6A283E234BD2}" srcId="{FF77F6F0-E298-44B6-A77B-F36694753816}" destId="{E5650D1E-2AB7-45D6-BA88-7D69F87BD19B}" srcOrd="4" destOrd="0" parTransId="{241F04DD-88E6-4A7A-9AD9-F96D6AEAC9D2}" sibTransId="{086E33E8-3FD7-4AB9-9E6C-4076B128BB7F}"/>
    <dgm:cxn modelId="{C6173661-899B-44F6-BEA6-8A954D4EBB92}" srcId="{FF77F6F0-E298-44B6-A77B-F36694753816}" destId="{B99B21A0-1E09-49B7-9E99-D2FD2E7D6398}" srcOrd="1" destOrd="0" parTransId="{17D22F5B-F784-4B68-B7EF-7C495F6FEC3D}" sibTransId="{7D7197DE-D6D7-436C-9C05-BCFF6FB4E776}"/>
    <dgm:cxn modelId="{F345C551-E651-4DB1-96A9-B59F8BCA3637}" type="presOf" srcId="{7D7197DE-D6D7-436C-9C05-BCFF6FB4E776}" destId="{EE5C39F2-DFC9-44DF-AD9B-522EB48463EC}" srcOrd="1" destOrd="0" presId="urn:microsoft.com/office/officeart/2005/8/layout/bProcess3"/>
    <dgm:cxn modelId="{B5DF2954-C1AA-434F-95EA-41AF023079BB}" type="presOf" srcId="{CE41BC6B-CAC5-4297-971F-7EDD5B0213CC}" destId="{C8090754-8638-4F93-ADCE-BE4E70E78190}" srcOrd="1" destOrd="0" presId="urn:microsoft.com/office/officeart/2005/8/layout/bProcess3"/>
    <dgm:cxn modelId="{C8CCC974-9F20-4F47-9D78-9160E2C5D10C}" srcId="{FF77F6F0-E298-44B6-A77B-F36694753816}" destId="{28E48097-25D3-4FA3-B7F4-0D3A76F44C2C}" srcOrd="3" destOrd="0" parTransId="{44A3D192-885D-47E8-9D96-7BA38328F778}" sibTransId="{CE41BC6B-CAC5-4297-971F-7EDD5B0213CC}"/>
    <dgm:cxn modelId="{9AFE6B56-0C97-4D74-8CBC-BC3D513A69B5}" type="presOf" srcId="{28E48097-25D3-4FA3-B7F4-0D3A76F44C2C}" destId="{86250739-6FDC-4ABC-B247-EA314C6ACF9B}" srcOrd="0" destOrd="0" presId="urn:microsoft.com/office/officeart/2005/8/layout/bProcess3"/>
    <dgm:cxn modelId="{46AF108B-5BAE-4B97-8304-45FC71EF3B31}" type="presOf" srcId="{98DAEFB7-7AA2-4CE1-8DB0-7EB26588B493}" destId="{74A6471D-7AA4-45BB-A557-B5E1617AAB13}" srcOrd="0" destOrd="0" presId="urn:microsoft.com/office/officeart/2005/8/layout/bProcess3"/>
    <dgm:cxn modelId="{EF9D8998-39A7-4DC5-AB3B-E3F28BC7E79B}" type="presOf" srcId="{AD35B9B9-4F24-4D0E-9C9E-D26E19E64C1A}" destId="{E3EAEEED-5709-4885-BFF0-FCED3FC5DCFF}" srcOrd="1" destOrd="0" presId="urn:microsoft.com/office/officeart/2005/8/layout/bProcess3"/>
    <dgm:cxn modelId="{403C5F99-0C6B-4646-9354-16FE2AB919AF}" type="presOf" srcId="{E5650D1E-2AB7-45D6-BA88-7D69F87BD19B}" destId="{580586C3-5232-44BD-81ED-E8BF88D19289}" srcOrd="0" destOrd="0" presId="urn:microsoft.com/office/officeart/2005/8/layout/bProcess3"/>
    <dgm:cxn modelId="{A73D47B3-69D6-48B7-9912-0F17F1FC619C}" type="presOf" srcId="{835AA06A-4DC1-4EB1-95F2-70474EE9C832}" destId="{6394EDAB-54C1-4001-9A42-B38A6468FFFE}" srcOrd="0" destOrd="0" presId="urn:microsoft.com/office/officeart/2005/8/layout/bProcess3"/>
    <dgm:cxn modelId="{62D544C1-7C36-4089-8CA1-369ACDC16AE3}" type="presOf" srcId="{086E33E8-3FD7-4AB9-9E6C-4076B128BB7F}" destId="{5BC5F1FA-8123-430F-B90E-97FE29139ECA}" srcOrd="1" destOrd="0" presId="urn:microsoft.com/office/officeart/2005/8/layout/bProcess3"/>
    <dgm:cxn modelId="{BD7C5EC7-5865-45CF-9EAD-ABCAE4BD6703}" type="presOf" srcId="{B99B21A0-1E09-49B7-9E99-D2FD2E7D6398}" destId="{976299C8-736A-4BC8-86C4-A067BF4722D6}" srcOrd="0" destOrd="0" presId="urn:microsoft.com/office/officeart/2005/8/layout/bProcess3"/>
    <dgm:cxn modelId="{0C5B34CA-2FB4-4558-89D6-17C4503D88FA}" srcId="{FF77F6F0-E298-44B6-A77B-F36694753816}" destId="{98DAEFB7-7AA2-4CE1-8DB0-7EB26588B493}" srcOrd="5" destOrd="0" parTransId="{2BDC161B-24FE-4EFA-A603-D06107FBAEEC}" sibTransId="{55FDAD56-C38A-49AA-B749-6428250AA947}"/>
    <dgm:cxn modelId="{AD2F90DB-D8A6-465C-8CB5-406A8D86E44B}" type="presOf" srcId="{6CFB01EB-BEBC-4F61-B82E-DCBBDAB06F88}" destId="{37D81A17-0B4D-4EB0-820C-263EEA6B773B}" srcOrd="1" destOrd="0" presId="urn:microsoft.com/office/officeart/2005/8/layout/bProcess3"/>
    <dgm:cxn modelId="{7C2F1AE8-6AAB-46FC-BF20-11236B201B89}" type="presOf" srcId="{7D7197DE-D6D7-436C-9C05-BCFF6FB4E776}" destId="{8564D2B9-7AED-411D-A469-4A400EB1E4CD}" srcOrd="0" destOrd="0" presId="urn:microsoft.com/office/officeart/2005/8/layout/bProcess3"/>
    <dgm:cxn modelId="{4D95D7EC-8E65-4E64-AECF-EEE49F80AC06}" type="presOf" srcId="{AD35B9B9-4F24-4D0E-9C9E-D26E19E64C1A}" destId="{09212620-6A89-47AF-AC97-7AF9F713E08E}" srcOrd="0" destOrd="0" presId="urn:microsoft.com/office/officeart/2005/8/layout/bProcess3"/>
    <dgm:cxn modelId="{A1614BF3-D7AF-4F79-AF72-66916816BE7D}" type="presParOf" srcId="{1C2A4298-4437-4793-98B9-BCBFC8CAA305}" destId="{6394EDAB-54C1-4001-9A42-B38A6468FFFE}" srcOrd="0" destOrd="0" presId="urn:microsoft.com/office/officeart/2005/8/layout/bProcess3"/>
    <dgm:cxn modelId="{53D37EA4-52F6-4D19-8030-34E0608BC87A}" type="presParOf" srcId="{1C2A4298-4437-4793-98B9-BCBFC8CAA305}" destId="{25300EB4-D89D-47AA-B072-0C8B7F727299}" srcOrd="1" destOrd="0" presId="urn:microsoft.com/office/officeart/2005/8/layout/bProcess3"/>
    <dgm:cxn modelId="{2BAB4891-FBB5-4617-B234-487B445C3926}" type="presParOf" srcId="{25300EB4-D89D-47AA-B072-0C8B7F727299}" destId="{37D81A17-0B4D-4EB0-820C-263EEA6B773B}" srcOrd="0" destOrd="0" presId="urn:microsoft.com/office/officeart/2005/8/layout/bProcess3"/>
    <dgm:cxn modelId="{C146300D-2D71-4BBB-A80C-E02AA2549BDF}" type="presParOf" srcId="{1C2A4298-4437-4793-98B9-BCBFC8CAA305}" destId="{976299C8-736A-4BC8-86C4-A067BF4722D6}" srcOrd="2" destOrd="0" presId="urn:microsoft.com/office/officeart/2005/8/layout/bProcess3"/>
    <dgm:cxn modelId="{7910DE9F-B677-4D28-B170-062603C19727}" type="presParOf" srcId="{1C2A4298-4437-4793-98B9-BCBFC8CAA305}" destId="{8564D2B9-7AED-411D-A469-4A400EB1E4CD}" srcOrd="3" destOrd="0" presId="urn:microsoft.com/office/officeart/2005/8/layout/bProcess3"/>
    <dgm:cxn modelId="{6E907F9E-EAA6-42D8-84B9-47E2C148D060}" type="presParOf" srcId="{8564D2B9-7AED-411D-A469-4A400EB1E4CD}" destId="{EE5C39F2-DFC9-44DF-AD9B-522EB48463EC}" srcOrd="0" destOrd="0" presId="urn:microsoft.com/office/officeart/2005/8/layout/bProcess3"/>
    <dgm:cxn modelId="{E69533A9-B20B-4C26-98E1-684D0FF6F943}" type="presParOf" srcId="{1C2A4298-4437-4793-98B9-BCBFC8CAA305}" destId="{095CF1E9-2B71-4F89-B8F5-AA2968B6422A}" srcOrd="4" destOrd="0" presId="urn:microsoft.com/office/officeart/2005/8/layout/bProcess3"/>
    <dgm:cxn modelId="{80543906-080D-45BA-994B-228BDC7DC880}" type="presParOf" srcId="{1C2A4298-4437-4793-98B9-BCBFC8CAA305}" destId="{09212620-6A89-47AF-AC97-7AF9F713E08E}" srcOrd="5" destOrd="0" presId="urn:microsoft.com/office/officeart/2005/8/layout/bProcess3"/>
    <dgm:cxn modelId="{1DDC5C3D-879F-4B5D-9CE6-E09EC2B0C19E}" type="presParOf" srcId="{09212620-6A89-47AF-AC97-7AF9F713E08E}" destId="{E3EAEEED-5709-4885-BFF0-FCED3FC5DCFF}" srcOrd="0" destOrd="0" presId="urn:microsoft.com/office/officeart/2005/8/layout/bProcess3"/>
    <dgm:cxn modelId="{74EA973C-D52B-4961-8C21-EABF248DDEC2}" type="presParOf" srcId="{1C2A4298-4437-4793-98B9-BCBFC8CAA305}" destId="{86250739-6FDC-4ABC-B247-EA314C6ACF9B}" srcOrd="6" destOrd="0" presId="urn:microsoft.com/office/officeart/2005/8/layout/bProcess3"/>
    <dgm:cxn modelId="{94CA29C2-C450-4AB6-827A-B95086D59354}" type="presParOf" srcId="{1C2A4298-4437-4793-98B9-BCBFC8CAA305}" destId="{4DB88DEE-83D6-432C-9948-D2A33BB00ED7}" srcOrd="7" destOrd="0" presId="urn:microsoft.com/office/officeart/2005/8/layout/bProcess3"/>
    <dgm:cxn modelId="{99656573-04F1-474E-9CAE-D2CF47E9C3D4}" type="presParOf" srcId="{4DB88DEE-83D6-432C-9948-D2A33BB00ED7}" destId="{C8090754-8638-4F93-ADCE-BE4E70E78190}" srcOrd="0" destOrd="0" presId="urn:microsoft.com/office/officeart/2005/8/layout/bProcess3"/>
    <dgm:cxn modelId="{9983FA79-68D1-4C75-ACC8-7A53C85C55B2}" type="presParOf" srcId="{1C2A4298-4437-4793-98B9-BCBFC8CAA305}" destId="{580586C3-5232-44BD-81ED-E8BF88D19289}" srcOrd="8" destOrd="0" presId="urn:microsoft.com/office/officeart/2005/8/layout/bProcess3"/>
    <dgm:cxn modelId="{E0CEA055-3BC7-409E-9FA4-5348212D2BA8}" type="presParOf" srcId="{1C2A4298-4437-4793-98B9-BCBFC8CAA305}" destId="{D3C3B7A2-ED11-4C97-971B-CA8C3CA05012}" srcOrd="9" destOrd="0" presId="urn:microsoft.com/office/officeart/2005/8/layout/bProcess3"/>
    <dgm:cxn modelId="{291361AF-AB6F-4A25-8B01-2D4E05F182E1}" type="presParOf" srcId="{D3C3B7A2-ED11-4C97-971B-CA8C3CA05012}" destId="{5BC5F1FA-8123-430F-B90E-97FE29139ECA}" srcOrd="0" destOrd="0" presId="urn:microsoft.com/office/officeart/2005/8/layout/bProcess3"/>
    <dgm:cxn modelId="{3DAD1563-7639-4D36-AD43-1E8863457727}" type="presParOf" srcId="{1C2A4298-4437-4793-98B9-BCBFC8CAA305}" destId="{74A6471D-7AA4-45BB-A557-B5E1617AAB1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00EB4-D89D-47AA-B072-0C8B7F727299}">
      <dsp:nvSpPr>
        <dsp:cNvPr id="0" name=""/>
        <dsp:cNvSpPr/>
      </dsp:nvSpPr>
      <dsp:spPr>
        <a:xfrm>
          <a:off x="3847989" y="2302009"/>
          <a:ext cx="3346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6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36906" y="2330826"/>
        <a:ext cx="168864" cy="33806"/>
      </dsp:txXfrm>
    </dsp:sp>
    <dsp:sp modelId="{6394EDAB-54C1-4001-9A42-B38A6468FFFE}">
      <dsp:nvSpPr>
        <dsp:cNvPr id="0" name=""/>
        <dsp:cNvSpPr/>
      </dsp:nvSpPr>
      <dsp:spPr>
        <a:xfrm>
          <a:off x="15966" y="1560260"/>
          <a:ext cx="3833822" cy="1574937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0" kern="1200" dirty="0"/>
            <a:t>Notification</a:t>
          </a:r>
          <a:r>
            <a:rPr lang="en-IN" sz="4800" kern="1200" dirty="0"/>
            <a:t> </a:t>
          </a:r>
        </a:p>
      </dsp:txBody>
      <dsp:txXfrm>
        <a:off x="92847" y="1637141"/>
        <a:ext cx="3680060" cy="1421175"/>
      </dsp:txXfrm>
    </dsp:sp>
    <dsp:sp modelId="{8564D2B9-7AED-411D-A469-4A400EB1E4CD}">
      <dsp:nvSpPr>
        <dsp:cNvPr id="0" name=""/>
        <dsp:cNvSpPr/>
      </dsp:nvSpPr>
      <dsp:spPr>
        <a:xfrm>
          <a:off x="11059111" y="2302009"/>
          <a:ext cx="3346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6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2648028" y="2330826"/>
        <a:ext cx="168864" cy="33806"/>
      </dsp:txXfrm>
    </dsp:sp>
    <dsp:sp modelId="{976299C8-736A-4BC8-86C4-A067BF4722D6}">
      <dsp:nvSpPr>
        <dsp:cNvPr id="0" name=""/>
        <dsp:cNvSpPr/>
      </dsp:nvSpPr>
      <dsp:spPr>
        <a:xfrm>
          <a:off x="7227088" y="1560260"/>
          <a:ext cx="3833822" cy="1574937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Registration</a:t>
          </a:r>
        </a:p>
      </dsp:txBody>
      <dsp:txXfrm>
        <a:off x="7303969" y="1637141"/>
        <a:ext cx="3680060" cy="1421175"/>
      </dsp:txXfrm>
    </dsp:sp>
    <dsp:sp modelId="{09212620-6A89-47AF-AC97-7AF9F713E08E}">
      <dsp:nvSpPr>
        <dsp:cNvPr id="0" name=""/>
        <dsp:cNvSpPr/>
      </dsp:nvSpPr>
      <dsp:spPr>
        <a:xfrm>
          <a:off x="1932877" y="3133398"/>
          <a:ext cx="14422244" cy="2161355"/>
        </a:xfrm>
        <a:custGeom>
          <a:avLst/>
          <a:gdLst/>
          <a:ahLst/>
          <a:cxnLst/>
          <a:rect l="0" t="0" r="0" b="0"/>
          <a:pathLst>
            <a:path>
              <a:moveTo>
                <a:pt x="14422244" y="0"/>
              </a:moveTo>
              <a:lnTo>
                <a:pt x="14422244" y="1097777"/>
              </a:lnTo>
              <a:lnTo>
                <a:pt x="0" y="1097777"/>
              </a:lnTo>
              <a:lnTo>
                <a:pt x="0" y="216135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779303" y="4197173"/>
        <a:ext cx="729393" cy="33806"/>
      </dsp:txXfrm>
    </dsp:sp>
    <dsp:sp modelId="{095CF1E9-2B71-4F89-B8F5-AA2968B6422A}">
      <dsp:nvSpPr>
        <dsp:cNvPr id="0" name=""/>
        <dsp:cNvSpPr/>
      </dsp:nvSpPr>
      <dsp:spPr>
        <a:xfrm>
          <a:off x="14438210" y="1560260"/>
          <a:ext cx="3833822" cy="1574937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Round - 1</a:t>
          </a:r>
        </a:p>
      </dsp:txBody>
      <dsp:txXfrm>
        <a:off x="14515091" y="1637141"/>
        <a:ext cx="3680060" cy="1421175"/>
      </dsp:txXfrm>
    </dsp:sp>
    <dsp:sp modelId="{4DB88DEE-83D6-432C-9948-D2A33BB00ED7}">
      <dsp:nvSpPr>
        <dsp:cNvPr id="0" name=""/>
        <dsp:cNvSpPr/>
      </dsp:nvSpPr>
      <dsp:spPr>
        <a:xfrm>
          <a:off x="3847989" y="6068903"/>
          <a:ext cx="3346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6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36906" y="6097720"/>
        <a:ext cx="168864" cy="33806"/>
      </dsp:txXfrm>
    </dsp:sp>
    <dsp:sp modelId="{86250739-6FDC-4ABC-B247-EA314C6ACF9B}">
      <dsp:nvSpPr>
        <dsp:cNvPr id="0" name=""/>
        <dsp:cNvSpPr/>
      </dsp:nvSpPr>
      <dsp:spPr>
        <a:xfrm>
          <a:off x="15966" y="5327154"/>
          <a:ext cx="3833822" cy="1574937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Round -2 </a:t>
          </a:r>
        </a:p>
      </dsp:txBody>
      <dsp:txXfrm>
        <a:off x="92847" y="5404035"/>
        <a:ext cx="3680060" cy="1421175"/>
      </dsp:txXfrm>
    </dsp:sp>
    <dsp:sp modelId="{D3C3B7A2-ED11-4C97-971B-CA8C3CA05012}">
      <dsp:nvSpPr>
        <dsp:cNvPr id="0" name=""/>
        <dsp:cNvSpPr/>
      </dsp:nvSpPr>
      <dsp:spPr>
        <a:xfrm>
          <a:off x="11059111" y="6068903"/>
          <a:ext cx="3346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4669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2648028" y="6097720"/>
        <a:ext cx="168864" cy="33806"/>
      </dsp:txXfrm>
    </dsp:sp>
    <dsp:sp modelId="{580586C3-5232-44BD-81ED-E8BF88D19289}">
      <dsp:nvSpPr>
        <dsp:cNvPr id="0" name=""/>
        <dsp:cNvSpPr/>
      </dsp:nvSpPr>
      <dsp:spPr>
        <a:xfrm>
          <a:off x="7227088" y="5327154"/>
          <a:ext cx="3833822" cy="1574937"/>
        </a:xfrm>
        <a:prstGeom prst="flowChartAlternateProcess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056" tIns="448056" rIns="448056" bIns="448056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Round - 3</a:t>
          </a:r>
        </a:p>
      </dsp:txBody>
      <dsp:txXfrm>
        <a:off x="7303969" y="5404035"/>
        <a:ext cx="3680060" cy="1421175"/>
      </dsp:txXfrm>
    </dsp:sp>
    <dsp:sp modelId="{74A6471D-7AA4-45BB-A557-B5E1617AAB13}">
      <dsp:nvSpPr>
        <dsp:cNvPr id="0" name=""/>
        <dsp:cNvSpPr/>
      </dsp:nvSpPr>
      <dsp:spPr>
        <a:xfrm>
          <a:off x="14438210" y="5327154"/>
          <a:ext cx="3833822" cy="1574937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Winner Identification</a:t>
          </a:r>
        </a:p>
      </dsp:txBody>
      <dsp:txXfrm>
        <a:off x="14515091" y="5404035"/>
        <a:ext cx="3680060" cy="1421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23697" y="3732859"/>
            <a:ext cx="4906903" cy="4915841"/>
          </a:xfrm>
          <a:custGeom>
            <a:avLst/>
            <a:gdLst/>
            <a:ahLst/>
            <a:cxnLst/>
            <a:rect l="l" t="t" r="r" b="b"/>
            <a:pathLst>
              <a:path w="4906903" h="4915841">
                <a:moveTo>
                  <a:pt x="0" y="0"/>
                </a:moveTo>
                <a:lnTo>
                  <a:pt x="4906904" y="0"/>
                </a:lnTo>
                <a:lnTo>
                  <a:pt x="4906904" y="4915841"/>
                </a:lnTo>
                <a:lnTo>
                  <a:pt x="0" y="4915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91674" y="143712"/>
            <a:ext cx="24569074" cy="10257588"/>
          </a:xfrm>
          <a:custGeom>
            <a:avLst/>
            <a:gdLst/>
            <a:ahLst/>
            <a:cxnLst/>
            <a:rect l="l" t="t" r="r" b="b"/>
            <a:pathLst>
              <a:path w="24569074" h="10257588">
                <a:moveTo>
                  <a:pt x="0" y="0"/>
                </a:moveTo>
                <a:lnTo>
                  <a:pt x="24569074" y="0"/>
                </a:lnTo>
                <a:lnTo>
                  <a:pt x="24569074" y="10257588"/>
                </a:lnTo>
                <a:lnTo>
                  <a:pt x="0" y="10257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669113" y="1143000"/>
            <a:ext cx="10136330" cy="145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0"/>
              </a:lnSpc>
            </a:pPr>
            <a:r>
              <a:rPr lang="en-US" sz="9600" dirty="0">
                <a:solidFill>
                  <a:srgbClr val="FF5C0B"/>
                </a:solidFill>
                <a:latin typeface="Corbel Light" panose="020B0303020204020204" pitchFamily="34" charset="0"/>
                <a:ea typeface="Cubao Wide"/>
                <a:cs typeface="Cubao Wide"/>
                <a:sym typeface="Cubao Wide"/>
              </a:rPr>
              <a:t>ROBO Clash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17314" y="5143499"/>
            <a:ext cx="3568021" cy="3955701"/>
          </a:xfrm>
          <a:custGeom>
            <a:avLst/>
            <a:gdLst/>
            <a:ahLst/>
            <a:cxnLst/>
            <a:rect l="l" t="t" r="r" b="b"/>
            <a:pathLst>
              <a:path w="3568021" h="3574520">
                <a:moveTo>
                  <a:pt x="0" y="0"/>
                </a:moveTo>
                <a:lnTo>
                  <a:pt x="3568021" y="0"/>
                </a:lnTo>
                <a:lnTo>
                  <a:pt x="3568021" y="3574520"/>
                </a:lnTo>
                <a:lnTo>
                  <a:pt x="0" y="3574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3AA24B-C913-5D22-BF94-42549E563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321250"/>
              </p:ext>
            </p:extLst>
          </p:nvPr>
        </p:nvGraphicFramePr>
        <p:xfrm>
          <a:off x="0" y="1568979"/>
          <a:ext cx="18288000" cy="964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BD4F9615-8EF6-9D3F-0C8D-DCA047F56735}"/>
              </a:ext>
            </a:extLst>
          </p:cNvPr>
          <p:cNvSpPr txBox="1"/>
          <p:nvPr/>
        </p:nvSpPr>
        <p:spPr>
          <a:xfrm>
            <a:off x="1752600" y="-4444"/>
            <a:ext cx="14020799" cy="1443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Process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8520A-7771-C65C-F23A-035E30E6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nefits of Treasure Hunt: An Exciting Parenting Tool">
            <a:extLst>
              <a:ext uri="{FF2B5EF4-FFF2-40B4-BE49-F238E27FC236}">
                <a16:creationId xmlns:a16="http://schemas.microsoft.com/office/drawing/2014/main" id="{50E113D3-3A7F-B33D-AAD3-F993CC69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409700"/>
            <a:ext cx="111442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B05343FB-3A70-0AB3-9758-0D1F03DA6231}"/>
              </a:ext>
            </a:extLst>
          </p:cNvPr>
          <p:cNvSpPr/>
          <p:nvPr/>
        </p:nvSpPr>
        <p:spPr>
          <a:xfrm>
            <a:off x="0" y="1630340"/>
            <a:ext cx="6105547" cy="4861542"/>
          </a:xfrm>
          <a:custGeom>
            <a:avLst/>
            <a:gdLst/>
            <a:ahLst/>
            <a:cxnLst/>
            <a:rect l="l" t="t" r="r" b="b"/>
            <a:pathLst>
              <a:path w="6105547" h="4861542">
                <a:moveTo>
                  <a:pt x="0" y="0"/>
                </a:moveTo>
                <a:lnTo>
                  <a:pt x="6105547" y="0"/>
                </a:lnTo>
                <a:lnTo>
                  <a:pt x="6105547" y="4861542"/>
                </a:lnTo>
                <a:lnTo>
                  <a:pt x="0" y="4861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50C220A-F26A-43E8-5AFA-4C9F704AE389}"/>
              </a:ext>
            </a:extLst>
          </p:cNvPr>
          <p:cNvSpPr/>
          <p:nvPr/>
        </p:nvSpPr>
        <p:spPr>
          <a:xfrm>
            <a:off x="1317314" y="6598180"/>
            <a:ext cx="3568021" cy="3574520"/>
          </a:xfrm>
          <a:custGeom>
            <a:avLst/>
            <a:gdLst/>
            <a:ahLst/>
            <a:cxnLst/>
            <a:rect l="l" t="t" r="r" b="b"/>
            <a:pathLst>
              <a:path w="3568021" h="3574520">
                <a:moveTo>
                  <a:pt x="0" y="0"/>
                </a:moveTo>
                <a:lnTo>
                  <a:pt x="3568021" y="0"/>
                </a:lnTo>
                <a:lnTo>
                  <a:pt x="3568021" y="3574520"/>
                </a:lnTo>
                <a:lnTo>
                  <a:pt x="0" y="3574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57E439B-C782-895C-1BCD-2A358F822BE0}"/>
              </a:ext>
            </a:extLst>
          </p:cNvPr>
          <p:cNvSpPr txBox="1"/>
          <p:nvPr/>
        </p:nvSpPr>
        <p:spPr>
          <a:xfrm>
            <a:off x="1443782" y="118243"/>
            <a:ext cx="4880818" cy="144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Round - 1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3BF62E-BBED-29C4-5281-D9B8F1CD5054}"/>
              </a:ext>
            </a:extLst>
          </p:cNvPr>
          <p:cNvSpPr txBox="1"/>
          <p:nvPr/>
        </p:nvSpPr>
        <p:spPr>
          <a:xfrm>
            <a:off x="7162800" y="7084440"/>
            <a:ext cx="10565113" cy="1030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6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Leads to the Manual and the code</a:t>
            </a:r>
          </a:p>
        </p:txBody>
      </p:sp>
    </p:spTree>
    <p:extLst>
      <p:ext uri="{BB962C8B-B14F-4D97-AF65-F5344CB8AC3E}">
        <p14:creationId xmlns:p14="http://schemas.microsoft.com/office/powerpoint/2010/main" val="414776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6405" y="419100"/>
            <a:ext cx="3726595" cy="1068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 dirty="0">
                <a:solidFill>
                  <a:srgbClr val="121212"/>
                </a:solidFill>
                <a:ea typeface="Cubao Wide"/>
                <a:cs typeface="Cubao Wide"/>
                <a:sym typeface="Cubao Wide"/>
              </a:rPr>
              <a:t>Round - 2</a:t>
            </a:r>
          </a:p>
        </p:txBody>
      </p:sp>
      <p:sp>
        <p:nvSpPr>
          <p:cNvPr id="3" name="Freeform 3"/>
          <p:cNvSpPr/>
          <p:nvPr/>
        </p:nvSpPr>
        <p:spPr>
          <a:xfrm>
            <a:off x="10409342" y="-687122"/>
            <a:ext cx="5722571" cy="5524882"/>
          </a:xfrm>
          <a:custGeom>
            <a:avLst/>
            <a:gdLst/>
            <a:ahLst/>
            <a:cxnLst/>
            <a:rect l="l" t="t" r="r" b="b"/>
            <a:pathLst>
              <a:path w="5722571" h="5524882">
                <a:moveTo>
                  <a:pt x="0" y="0"/>
                </a:moveTo>
                <a:lnTo>
                  <a:pt x="5722571" y="0"/>
                </a:lnTo>
                <a:lnTo>
                  <a:pt x="5722571" y="5524882"/>
                </a:lnTo>
                <a:lnTo>
                  <a:pt x="0" y="552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20733" y="2004045"/>
            <a:ext cx="3133747" cy="3139455"/>
          </a:xfrm>
          <a:custGeom>
            <a:avLst/>
            <a:gdLst/>
            <a:ahLst/>
            <a:cxnLst/>
            <a:rect l="l" t="t" r="r" b="b"/>
            <a:pathLst>
              <a:path w="3133747" h="3139455">
                <a:moveTo>
                  <a:pt x="0" y="0"/>
                </a:moveTo>
                <a:lnTo>
                  <a:pt x="3133747" y="0"/>
                </a:lnTo>
                <a:lnTo>
                  <a:pt x="3133747" y="3139455"/>
                </a:lnTo>
                <a:lnTo>
                  <a:pt x="0" y="3139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40344" y="2075319"/>
            <a:ext cx="4194572" cy="87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1212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Battle Arena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" y="4728145"/>
            <a:ext cx="11480691" cy="2777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16"/>
              </a:lnSpc>
            </a:pPr>
            <a:r>
              <a:rPr lang="en-US" sz="6000" dirty="0">
                <a:solidFill>
                  <a:srgbClr val="1212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Each round moves you up the round through points board and knock outs.</a:t>
            </a:r>
          </a:p>
        </p:txBody>
      </p:sp>
      <p:pic>
        <p:nvPicPr>
          <p:cNvPr id="1026" name="Picture 2" descr="MISUMI presents 43rd ROBO-ONE - ROBO-ONE -">
            <a:extLst>
              <a:ext uri="{FF2B5EF4-FFF2-40B4-BE49-F238E27FC236}">
                <a16:creationId xmlns:a16="http://schemas.microsoft.com/office/drawing/2014/main" id="{7107C78D-ED32-AC09-47B1-168DCA41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691" y="5700592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406104" y="7200900"/>
            <a:ext cx="5224296" cy="4159846"/>
          </a:xfrm>
          <a:custGeom>
            <a:avLst/>
            <a:gdLst/>
            <a:ahLst/>
            <a:cxnLst/>
            <a:rect l="l" t="t" r="r" b="b"/>
            <a:pathLst>
              <a:path w="5224296" h="4159846">
                <a:moveTo>
                  <a:pt x="0" y="4159846"/>
                </a:moveTo>
                <a:lnTo>
                  <a:pt x="5224296" y="4159846"/>
                </a:lnTo>
                <a:lnTo>
                  <a:pt x="5224296" y="0"/>
                </a:lnTo>
                <a:lnTo>
                  <a:pt x="0" y="0"/>
                </a:lnTo>
                <a:lnTo>
                  <a:pt x="0" y="415984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72425" y="6335836"/>
            <a:ext cx="4990443" cy="4999533"/>
          </a:xfrm>
          <a:custGeom>
            <a:avLst/>
            <a:gdLst/>
            <a:ahLst/>
            <a:cxnLst/>
            <a:rect l="l" t="t" r="r" b="b"/>
            <a:pathLst>
              <a:path w="4990443" h="4999533">
                <a:moveTo>
                  <a:pt x="0" y="0"/>
                </a:moveTo>
                <a:lnTo>
                  <a:pt x="4990443" y="0"/>
                </a:lnTo>
                <a:lnTo>
                  <a:pt x="4990443" y="4999533"/>
                </a:lnTo>
                <a:lnTo>
                  <a:pt x="0" y="4999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246913" y="2353743"/>
            <a:ext cx="8313642" cy="198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105400" y="1566127"/>
            <a:ext cx="8313642" cy="905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6000" dirty="0">
                <a:solidFill>
                  <a:srgbClr val="1212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The Final Showdown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14600" y="3589315"/>
            <a:ext cx="15316200" cy="2777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6000" dirty="0">
                <a:solidFill>
                  <a:srgbClr val="12121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va Sans Bold"/>
              </a:rPr>
              <a:t>The best 02 compete against each other &amp; finalists battle against each other and Winner is declared.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07FF1B3-ACF6-0D1B-F50E-F44B100A3FE9}"/>
              </a:ext>
            </a:extLst>
          </p:cNvPr>
          <p:cNvSpPr txBox="1"/>
          <p:nvPr/>
        </p:nvSpPr>
        <p:spPr>
          <a:xfrm>
            <a:off x="1226405" y="419100"/>
            <a:ext cx="3726595" cy="1068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6000" dirty="0">
                <a:solidFill>
                  <a:srgbClr val="121212"/>
                </a:solidFill>
                <a:ea typeface="Cubao Wide"/>
                <a:cs typeface="Cubao Wide"/>
                <a:sym typeface="Cubao Wide"/>
              </a:rPr>
              <a:t>Round - 3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4FF-F566-F433-F6FA-B2A92A1DC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09900"/>
            <a:ext cx="16306800" cy="3581400"/>
          </a:xfrm>
        </p:spPr>
        <p:txBody>
          <a:bodyPr>
            <a:normAutofit/>
          </a:bodyPr>
          <a:lstStyle/>
          <a:p>
            <a:br>
              <a:rPr lang="en-IN" b="0" i="0" dirty="0"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979FC-9923-1867-E30C-32CB2983C3FB}"/>
              </a:ext>
            </a:extLst>
          </p:cNvPr>
          <p:cNvSpPr txBox="1"/>
          <p:nvPr/>
        </p:nvSpPr>
        <p:spPr>
          <a:xfrm>
            <a:off x="4572000" y="952500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dirty="0"/>
              <a:t>Costing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3920DE-06BE-6DF0-6BC7-1E50DDF1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66325"/>
              </p:ext>
            </p:extLst>
          </p:nvPr>
        </p:nvGraphicFramePr>
        <p:xfrm>
          <a:off x="677779" y="2074533"/>
          <a:ext cx="17373600" cy="795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51662956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27448835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763969836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175986828"/>
                    </a:ext>
                  </a:extLst>
                </a:gridCol>
              </a:tblGrid>
              <a:tr h="1658293">
                <a:tc>
                  <a:txBody>
                    <a:bodyPr/>
                    <a:lstStyle/>
                    <a:p>
                      <a:r>
                        <a:rPr lang="en-IN" sz="3600" dirty="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No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Per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118455"/>
                  </a:ext>
                </a:extLst>
              </a:tr>
              <a:tr h="1326634">
                <a:tc>
                  <a:txBody>
                    <a:bodyPr/>
                    <a:lstStyle/>
                    <a:p>
                      <a:r>
                        <a:rPr lang="en-IN" sz="4400" dirty="0">
                          <a:latin typeface="Bahnschrift Light" panose="020B0502040204020203" pitchFamily="34" charset="0"/>
                        </a:rPr>
                        <a:t>Robots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IN" sz="44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4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IN" sz="4400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88564"/>
                  </a:ext>
                </a:extLst>
              </a:tr>
              <a:tr h="1658293">
                <a:tc>
                  <a:txBody>
                    <a:bodyPr/>
                    <a:lstStyle/>
                    <a:p>
                      <a:r>
                        <a:rPr lang="en-IN" sz="4000" dirty="0"/>
                        <a:t>Elephant toothpaste project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IN" sz="4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IN" sz="4400" dirty="0"/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04152"/>
                  </a:ext>
                </a:extLst>
              </a:tr>
              <a:tr h="1658293">
                <a:tc>
                  <a:txBody>
                    <a:bodyPr/>
                    <a:lstStyle/>
                    <a:p>
                      <a:r>
                        <a:rPr lang="en-IN" sz="4400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4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</a:t>
                      </a:r>
                      <a:r>
                        <a:rPr lang="en-IN" sz="4400" dirty="0"/>
                        <a:t>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82511"/>
                  </a:ext>
                </a:extLst>
              </a:tr>
              <a:tr h="16582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5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59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94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Corbel Light</vt:lpstr>
      <vt:lpstr>Bahnschrift Light</vt:lpstr>
      <vt:lpstr>Google Sans</vt:lpstr>
      <vt:lpstr>Arial</vt:lpstr>
      <vt:lpstr>Calibri</vt:lpstr>
      <vt:lpstr>Cubao Wide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Orange Dark Gradient College Graduate Actor Resume Presentation</dc:title>
  <cp:lastModifiedBy>victoryvrunda@gmail.com</cp:lastModifiedBy>
  <cp:revision>13</cp:revision>
  <dcterms:created xsi:type="dcterms:W3CDTF">2006-08-16T00:00:00Z</dcterms:created>
  <dcterms:modified xsi:type="dcterms:W3CDTF">2025-05-07T05:33:35Z</dcterms:modified>
  <dc:identifier>DAGmF7FwEpA</dc:identifier>
</cp:coreProperties>
</file>