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21"/>
  </p:notesMasterIdLst>
  <p:sldIdLst>
    <p:sldId id="256" r:id="rId3"/>
    <p:sldId id="258" r:id="rId4"/>
    <p:sldId id="312" r:id="rId5"/>
    <p:sldId id="262" r:id="rId6"/>
    <p:sldId id="260" r:id="rId7"/>
    <p:sldId id="263" r:id="rId8"/>
    <p:sldId id="313" r:id="rId9"/>
    <p:sldId id="264" r:id="rId10"/>
    <p:sldId id="280" r:id="rId11"/>
    <p:sldId id="319" r:id="rId12"/>
    <p:sldId id="320" r:id="rId13"/>
    <p:sldId id="314" r:id="rId14"/>
    <p:sldId id="321" r:id="rId15"/>
    <p:sldId id="315" r:id="rId16"/>
    <p:sldId id="322" r:id="rId17"/>
    <p:sldId id="316" r:id="rId18"/>
    <p:sldId id="266" r:id="rId19"/>
    <p:sldId id="317" r:id="rId20"/>
  </p:sldIdLst>
  <p:sldSz cx="9144000" cy="5143500" type="screen16x9"/>
  <p:notesSz cx="6858000" cy="9144000"/>
  <p:embeddedFontLst>
    <p:embeddedFont>
      <p:font typeface="Anaheim" panose="020B0604020202020204" charset="0"/>
      <p:regular r:id="rId22"/>
    </p:embeddedFont>
    <p:embeddedFont>
      <p:font typeface="Barlow" panose="00000500000000000000" pitchFamily="2" charset="0"/>
      <p:regular r:id="rId23"/>
      <p:bold r:id="rId24"/>
      <p:italic r:id="rId25"/>
      <p:boldItalic r:id="rId26"/>
    </p:embeddedFont>
    <p:embeddedFont>
      <p:font typeface="Poppins" panose="00000500000000000000" pitchFamily="2" charset="0"/>
      <p:regular r:id="rId27"/>
      <p:bold r:id="rId28"/>
      <p:italic r:id="rId29"/>
      <p:boldItalic r:id="rId30"/>
    </p:embeddedFont>
    <p:embeddedFont>
      <p:font typeface="Poppins Black" panose="00000A00000000000000" pitchFamily="2" charset="0"/>
      <p:bold r:id="rId31"/>
      <p:boldItalic r:id="rId32"/>
    </p:embeddedFont>
    <p:embeddedFont>
      <p:font typeface="Poppins ExtraBold" panose="00000900000000000000" pitchFamily="2" charset="0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7DC78-D9BE-3A80-51DC-4AF833A8CD1A}" v="62" dt="2023-10-15T19:00:08.044"/>
    <p1510:client id="{21924780-D70F-4779-B21F-A2113811C436}" v="10" dt="2023-10-15T17:50:37.047"/>
  </p1510:revLst>
</p1510:revInfo>
</file>

<file path=ppt/tableStyles.xml><?xml version="1.0" encoding="utf-8"?>
<a:tblStyleLst xmlns:a="http://schemas.openxmlformats.org/drawingml/2006/main" def="{B79A22B1-988C-4538-B106-A4F33B995E58}">
  <a:tblStyle styleId="{B79A22B1-988C-4538-B106-A4F33B995E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AE3A2F2-90A7-4176-AFB0-F419AA4090E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microsoft.com/office/2015/10/relationships/revisionInfo" Target="revisionInfo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000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465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863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098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42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25c7375810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25c7375810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189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310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5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22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536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234" name="Google Shape;234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3"/>
          <p:cNvSpPr txBox="1">
            <a:spLocks noGrp="1"/>
          </p:cNvSpPr>
          <p:nvPr>
            <p:ph type="subTitle" idx="1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2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3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4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5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6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242" name="Google Shape;242;p13"/>
          <p:cNvGrpSpPr/>
          <p:nvPr/>
        </p:nvGrpSpPr>
        <p:grpSpPr>
          <a:xfrm rot="10800000">
            <a:off x="-2096303" y="3730190"/>
            <a:ext cx="3010303" cy="380635"/>
            <a:chOff x="5446772" y="1743190"/>
            <a:chExt cx="3010303" cy="380635"/>
          </a:xfrm>
        </p:grpSpPr>
        <p:grpSp>
          <p:nvGrpSpPr>
            <p:cNvPr id="243" name="Google Shape;243;p1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44" name="Google Shape;244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5" name="Google Shape;245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47" name="Google Shape;247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50" name="Google Shape;250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1" name="Google Shape;251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8" hasCustomPrompt="1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 hasCustomPrompt="1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 rot="10800000">
            <a:off x="1316384" y="4901259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 flipH="1">
            <a:off x="-585437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4"/>
          <p:cNvGrpSpPr/>
          <p:nvPr/>
        </p:nvGrpSpPr>
        <p:grpSpPr>
          <a:xfrm>
            <a:off x="-10" y="-1658067"/>
            <a:ext cx="9294978" cy="7822922"/>
            <a:chOff x="-10" y="-1658067"/>
            <a:chExt cx="9294978" cy="7822922"/>
          </a:xfrm>
        </p:grpSpPr>
        <p:sp>
          <p:nvSpPr>
            <p:cNvPr id="263" name="Google Shape;263;p14"/>
            <p:cNvSpPr/>
            <p:nvPr/>
          </p:nvSpPr>
          <p:spPr>
            <a:xfrm rot="10800000" flipH="1">
              <a:off x="0" y="-82735"/>
              <a:ext cx="2227897" cy="1165463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 flipH="1">
              <a:off x="-10" y="4253459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 rot="10800000">
              <a:off x="3765449" y="-165806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214581" y="-8"/>
            <a:ext cx="1593209" cy="183531"/>
            <a:chOff x="385056" y="-8"/>
            <a:chExt cx="1593209" cy="183531"/>
          </a:xfrm>
        </p:grpSpPr>
        <p:sp>
          <p:nvSpPr>
            <p:cNvPr id="267" name="Google Shape;267;p14"/>
            <p:cNvSpPr/>
            <p:nvPr/>
          </p:nvSpPr>
          <p:spPr>
            <a:xfrm flipH="1">
              <a:off x="385056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 flipH="1">
              <a:off x="971481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-641180" y="447742"/>
            <a:ext cx="10174669" cy="4695754"/>
            <a:chOff x="-641180" y="447742"/>
            <a:chExt cx="10174669" cy="4695754"/>
          </a:xfrm>
        </p:grpSpPr>
        <p:sp>
          <p:nvSpPr>
            <p:cNvPr id="270" name="Google Shape;270;p14"/>
            <p:cNvSpPr/>
            <p:nvPr/>
          </p:nvSpPr>
          <p:spPr>
            <a:xfrm>
              <a:off x="8526706" y="447742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 flipH="1">
              <a:off x="6924920" y="4911501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-641180" y="4521501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4"/>
          <p:cNvSpPr txBox="1">
            <a:spLocks noGrp="1"/>
          </p:cNvSpPr>
          <p:nvPr>
            <p:ph type="title"/>
          </p:nvPr>
        </p:nvSpPr>
        <p:spPr>
          <a:xfrm>
            <a:off x="1419900" y="3055775"/>
            <a:ext cx="6304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subTitle" idx="1"/>
          </p:nvPr>
        </p:nvSpPr>
        <p:spPr>
          <a:xfrm>
            <a:off x="1419900" y="1081900"/>
            <a:ext cx="6304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75" name="Google Shape;275;p14"/>
          <p:cNvGrpSpPr/>
          <p:nvPr/>
        </p:nvGrpSpPr>
        <p:grpSpPr>
          <a:xfrm>
            <a:off x="-689412" y="-1311142"/>
            <a:ext cx="10419597" cy="8141306"/>
            <a:chOff x="-689412" y="-1311142"/>
            <a:chExt cx="10419597" cy="8141306"/>
          </a:xfrm>
        </p:grpSpPr>
        <p:sp>
          <p:nvSpPr>
            <p:cNvPr id="276" name="Google Shape;276;p14"/>
            <p:cNvSpPr/>
            <p:nvPr/>
          </p:nvSpPr>
          <p:spPr>
            <a:xfrm rot="10800000">
              <a:off x="6315079" y="-1311142"/>
              <a:ext cx="2979895" cy="175781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-3" y="4753508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10800000">
              <a:off x="-689412" y="-8181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6924913" y="46040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title"/>
          </p:nvPr>
        </p:nvSpPr>
        <p:spPr>
          <a:xfrm>
            <a:off x="1103225" y="1490900"/>
            <a:ext cx="3169200" cy="16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1"/>
          </p:nvPr>
        </p:nvSpPr>
        <p:spPr>
          <a:xfrm>
            <a:off x="1103225" y="3187975"/>
            <a:ext cx="3169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5"/>
          <p:cNvSpPr>
            <a:spLocks noGrp="1"/>
          </p:cNvSpPr>
          <p:nvPr>
            <p:ph type="pic" idx="2"/>
          </p:nvPr>
        </p:nvSpPr>
        <p:spPr>
          <a:xfrm>
            <a:off x="4272425" y="613850"/>
            <a:ext cx="3768300" cy="3796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4" name="Google Shape;284;p15"/>
          <p:cNvGrpSpPr/>
          <p:nvPr/>
        </p:nvGrpSpPr>
        <p:grpSpPr>
          <a:xfrm rot="10800000" flipH="1">
            <a:off x="-1536301" y="-1730518"/>
            <a:ext cx="10804826" cy="8381753"/>
            <a:chOff x="-1589201" y="-1194493"/>
            <a:chExt cx="10804826" cy="8381753"/>
          </a:xfrm>
        </p:grpSpPr>
        <p:sp>
          <p:nvSpPr>
            <p:cNvPr id="285" name="Google Shape;285;p15"/>
            <p:cNvSpPr/>
            <p:nvPr/>
          </p:nvSpPr>
          <p:spPr>
            <a:xfrm rot="10800000" flipH="1">
              <a:off x="-79353" y="-11944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-1589201" y="4818100"/>
              <a:ext cx="4016259" cy="2369160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15"/>
          <p:cNvSpPr/>
          <p:nvPr/>
        </p:nvSpPr>
        <p:spPr>
          <a:xfrm rot="10800000" flipH="1">
            <a:off x="6778074" y="4876489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7378450" y="4296905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 flipH="1">
            <a:off x="-1397466" y="738820"/>
            <a:ext cx="3010303" cy="380635"/>
            <a:chOff x="5446772" y="1743190"/>
            <a:chExt cx="3010303" cy="380635"/>
          </a:xfrm>
        </p:grpSpPr>
        <p:grpSp>
          <p:nvGrpSpPr>
            <p:cNvPr id="290" name="Google Shape;290;p1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91" name="Google Shape;291;p1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2" name="Google Shape;292;p1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1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94" name="Google Shape;294;p1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5" name="Google Shape;295;p1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296;p1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97" name="Google Shape;297;p1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8" name="Google Shape;298;p1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>
            <a:spLocks noGrp="1"/>
          </p:cNvSpPr>
          <p:nvPr>
            <p:ph type="title"/>
          </p:nvPr>
        </p:nvSpPr>
        <p:spPr>
          <a:xfrm>
            <a:off x="872400" y="1637550"/>
            <a:ext cx="32241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6"/>
          <p:cNvSpPr txBox="1">
            <a:spLocks noGrp="1"/>
          </p:cNvSpPr>
          <p:nvPr>
            <p:ph type="subTitle" idx="1"/>
          </p:nvPr>
        </p:nvSpPr>
        <p:spPr>
          <a:xfrm>
            <a:off x="872400" y="2700750"/>
            <a:ext cx="3224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02" name="Google Shape;302;p16"/>
          <p:cNvGrpSpPr/>
          <p:nvPr/>
        </p:nvGrpSpPr>
        <p:grpSpPr>
          <a:xfrm>
            <a:off x="-213475" y="-435968"/>
            <a:ext cx="10430912" cy="6926993"/>
            <a:chOff x="-213475" y="-435968"/>
            <a:chExt cx="10430912" cy="6926993"/>
          </a:xfrm>
        </p:grpSpPr>
        <p:sp>
          <p:nvSpPr>
            <p:cNvPr id="303" name="Google Shape;303;p16"/>
            <p:cNvSpPr/>
            <p:nvPr/>
          </p:nvSpPr>
          <p:spPr>
            <a:xfrm rot="10800000" flipH="1">
              <a:off x="7412165" y="-43596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-213475" y="4603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16"/>
          <p:cNvGrpSpPr/>
          <p:nvPr/>
        </p:nvGrpSpPr>
        <p:grpSpPr>
          <a:xfrm flipH="1">
            <a:off x="-1986736" y="257018"/>
            <a:ext cx="3567725" cy="692436"/>
            <a:chOff x="5803750" y="1590790"/>
            <a:chExt cx="3567725" cy="692436"/>
          </a:xfrm>
        </p:grpSpPr>
        <p:grpSp>
          <p:nvGrpSpPr>
            <p:cNvPr id="306" name="Google Shape;306;p16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07" name="Google Shape;307;p1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8" name="Google Shape;308;p1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16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310" name="Google Shape;310;p16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1" name="Google Shape;311;p16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" name="Google Shape;312;p16"/>
            <p:cNvGrpSpPr/>
            <p:nvPr/>
          </p:nvGrpSpPr>
          <p:grpSpPr>
            <a:xfrm flipH="1">
              <a:off x="6107964" y="1938899"/>
              <a:ext cx="1561280" cy="136187"/>
              <a:chOff x="-154850" y="2676400"/>
              <a:chExt cx="4728285" cy="412439"/>
            </a:xfrm>
          </p:grpSpPr>
          <p:sp>
            <p:nvSpPr>
              <p:cNvPr id="313" name="Google Shape;313;p16"/>
              <p:cNvSpPr/>
              <p:nvPr/>
            </p:nvSpPr>
            <p:spPr>
              <a:xfrm>
                <a:off x="-154850" y="26764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4" name="Google Shape;314;p16"/>
              <p:cNvSpPr/>
              <p:nvPr/>
            </p:nvSpPr>
            <p:spPr>
              <a:xfrm>
                <a:off x="4439036" y="29544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315;p16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316" name="Google Shape;316;p16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7" name="Google Shape;317;p16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16"/>
          <p:cNvSpPr/>
          <p:nvPr/>
        </p:nvSpPr>
        <p:spPr>
          <a:xfrm rot="10800000">
            <a:off x="-284501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16"/>
          <p:cNvGrpSpPr/>
          <p:nvPr/>
        </p:nvGrpSpPr>
        <p:grpSpPr>
          <a:xfrm>
            <a:off x="-1754525" y="-2478031"/>
            <a:ext cx="12821147" cy="8256735"/>
            <a:chOff x="-1754525" y="-2478031"/>
            <a:chExt cx="12821147" cy="8256735"/>
          </a:xfrm>
        </p:grpSpPr>
        <p:sp>
          <p:nvSpPr>
            <p:cNvPr id="320" name="Google Shape;320;p16"/>
            <p:cNvSpPr/>
            <p:nvPr/>
          </p:nvSpPr>
          <p:spPr>
            <a:xfrm rot="10800000">
              <a:off x="5951215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 flipH="1">
              <a:off x="-1754525" y="424129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10800000">
            <a:off x="666600" y="478394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"/>
          <p:cNvSpPr/>
          <p:nvPr/>
        </p:nvSpPr>
        <p:spPr>
          <a:xfrm flipH="1">
            <a:off x="-1754525" y="4241295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-1259172" y="4634981"/>
            <a:ext cx="5115407" cy="3017539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17"/>
          <p:cNvGrpSpPr/>
          <p:nvPr/>
        </p:nvGrpSpPr>
        <p:grpSpPr>
          <a:xfrm>
            <a:off x="6644522" y="4451415"/>
            <a:ext cx="3427062" cy="540036"/>
            <a:chOff x="5446772" y="1743190"/>
            <a:chExt cx="3427062" cy="540036"/>
          </a:xfrm>
        </p:grpSpPr>
        <p:grpSp>
          <p:nvGrpSpPr>
            <p:cNvPr id="327" name="Google Shape;327;p17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28" name="Google Shape;328;p1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9" name="Google Shape;329;p1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1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331" name="Google Shape;331;p1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2" name="Google Shape;332;p1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3" name="Google Shape;333;p1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334" name="Google Shape;334;p1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5" name="Google Shape;335;p1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1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337" name="Google Shape;337;p1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8" name="Google Shape;338;p1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-694176" y="-920239"/>
            <a:ext cx="10964574" cy="6661025"/>
            <a:chOff x="-694176" y="-920239"/>
            <a:chExt cx="10964574" cy="6661025"/>
          </a:xfrm>
        </p:grpSpPr>
        <p:sp>
          <p:nvSpPr>
            <p:cNvPr id="340" name="Google Shape;340;p17"/>
            <p:cNvSpPr/>
            <p:nvPr/>
          </p:nvSpPr>
          <p:spPr>
            <a:xfrm rot="10800000" flipH="1">
              <a:off x="-694176" y="-920239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 flipH="1">
              <a:off x="6749999" y="3899186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17"/>
          <p:cNvSpPr txBox="1">
            <a:spLocks noGrp="1"/>
          </p:cNvSpPr>
          <p:nvPr>
            <p:ph type="title"/>
          </p:nvPr>
        </p:nvSpPr>
        <p:spPr>
          <a:xfrm>
            <a:off x="5200875" y="1926400"/>
            <a:ext cx="30774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subTitle" idx="1"/>
          </p:nvPr>
        </p:nvSpPr>
        <p:spPr>
          <a:xfrm>
            <a:off x="5201025" y="2562000"/>
            <a:ext cx="30774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18"/>
          <p:cNvGrpSpPr/>
          <p:nvPr/>
        </p:nvGrpSpPr>
        <p:grpSpPr>
          <a:xfrm>
            <a:off x="-1289846" y="-464980"/>
            <a:ext cx="3520400" cy="7145645"/>
            <a:chOff x="-1289846" y="-464980"/>
            <a:chExt cx="3520400" cy="7145645"/>
          </a:xfrm>
        </p:grpSpPr>
        <p:sp>
          <p:nvSpPr>
            <p:cNvPr id="346" name="Google Shape;346;p18"/>
            <p:cNvSpPr/>
            <p:nvPr/>
          </p:nvSpPr>
          <p:spPr>
            <a:xfrm rot="10800000" flipH="1">
              <a:off x="-305811" y="-464980"/>
              <a:ext cx="1920158" cy="1004478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-1289846" y="4604008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8"/>
          <p:cNvSpPr txBox="1">
            <a:spLocks noGrp="1"/>
          </p:cNvSpPr>
          <p:nvPr>
            <p:ph type="subTitle" idx="1"/>
          </p:nvPr>
        </p:nvSpPr>
        <p:spPr>
          <a:xfrm>
            <a:off x="713225" y="1071950"/>
            <a:ext cx="3848100" cy="15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50" name="Google Shape;350;p18"/>
          <p:cNvSpPr/>
          <p:nvPr/>
        </p:nvSpPr>
        <p:spPr>
          <a:xfrm flipH="1">
            <a:off x="-871159" y="5394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8"/>
          <p:cNvSpPr/>
          <p:nvPr/>
        </p:nvSpPr>
        <p:spPr>
          <a:xfrm rot="10800000" flipH="1">
            <a:off x="-2006799" y="-1824231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18"/>
          <p:cNvGrpSpPr/>
          <p:nvPr/>
        </p:nvGrpSpPr>
        <p:grpSpPr>
          <a:xfrm flipH="1">
            <a:off x="7324525" y="151290"/>
            <a:ext cx="3296400" cy="703085"/>
            <a:chOff x="-12" y="3628590"/>
            <a:chExt cx="3296400" cy="703085"/>
          </a:xfrm>
        </p:grpSpPr>
        <p:grpSp>
          <p:nvGrpSpPr>
            <p:cNvPr id="353" name="Google Shape;353;p1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354" name="Google Shape;354;p1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5" name="Google Shape;355;p1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6" name="Google Shape;356;p1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357" name="Google Shape;357;p1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" name="Google Shape;358;p1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9" name="Google Shape;359;p1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360" name="Google Shape;360;p1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1" name="Google Shape;361;p1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" name="Google Shape;362;p1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363" name="Google Shape;363;p1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4" name="Google Shape;364;p1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9"/>
          <p:cNvGrpSpPr/>
          <p:nvPr/>
        </p:nvGrpSpPr>
        <p:grpSpPr>
          <a:xfrm>
            <a:off x="-1657830" y="-1821713"/>
            <a:ext cx="13368611" cy="9000374"/>
            <a:chOff x="-1657830" y="-1821713"/>
            <a:chExt cx="13368611" cy="9000374"/>
          </a:xfrm>
        </p:grpSpPr>
        <p:sp>
          <p:nvSpPr>
            <p:cNvPr id="367" name="Google Shape;367;p19"/>
            <p:cNvSpPr/>
            <p:nvPr/>
          </p:nvSpPr>
          <p:spPr>
            <a:xfrm flipH="1">
              <a:off x="-1657830" y="4429574"/>
              <a:ext cx="13368611" cy="2749087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rot="10800000">
              <a:off x="6074499" y="-1821713"/>
              <a:ext cx="4016259" cy="2369160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9"/>
          <p:cNvGrpSpPr/>
          <p:nvPr/>
        </p:nvGrpSpPr>
        <p:grpSpPr>
          <a:xfrm>
            <a:off x="-1296840" y="259346"/>
            <a:ext cx="11980094" cy="4549229"/>
            <a:chOff x="-1296840" y="259346"/>
            <a:chExt cx="11980094" cy="4549229"/>
          </a:xfrm>
        </p:grpSpPr>
        <p:grpSp>
          <p:nvGrpSpPr>
            <p:cNvPr id="370" name="Google Shape;370;p19"/>
            <p:cNvGrpSpPr/>
            <p:nvPr/>
          </p:nvGrpSpPr>
          <p:grpSpPr>
            <a:xfrm rot="10800000">
              <a:off x="-1296840" y="259346"/>
              <a:ext cx="3074607" cy="453954"/>
              <a:chOff x="5478797" y="847321"/>
              <a:chExt cx="3074607" cy="453954"/>
            </a:xfrm>
          </p:grpSpPr>
          <p:grpSp>
            <p:nvGrpSpPr>
              <p:cNvPr id="371" name="Google Shape;371;p19"/>
              <p:cNvGrpSpPr/>
              <p:nvPr/>
            </p:nvGrpSpPr>
            <p:grpSpPr>
              <a:xfrm flipH="1">
                <a:off x="5675409" y="922405"/>
                <a:ext cx="2877996" cy="223763"/>
                <a:chOff x="1687059" y="2012316"/>
                <a:chExt cx="3573375" cy="277863"/>
              </a:xfrm>
            </p:grpSpPr>
            <p:sp>
              <p:nvSpPr>
                <p:cNvPr id="372" name="Google Shape;372;p19"/>
                <p:cNvSpPr/>
                <p:nvPr/>
              </p:nvSpPr>
              <p:spPr>
                <a:xfrm>
                  <a:off x="1687059" y="2012316"/>
                  <a:ext cx="3516675" cy="2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67" h="10153" extrusionOk="0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3" name="Google Shape;373;p19"/>
                <p:cNvSpPr/>
                <p:nvPr/>
              </p:nvSpPr>
              <p:spPr>
                <a:xfrm>
                  <a:off x="5203734" y="2233479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4" name="Google Shape;374;p19"/>
              <p:cNvGrpSpPr/>
              <p:nvPr/>
            </p:nvGrpSpPr>
            <p:grpSpPr>
              <a:xfrm flipH="1">
                <a:off x="6072799" y="847321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75" name="Google Shape;375;p1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6" h="7583" extrusionOk="0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6" name="Google Shape;376;p1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7" name="Google Shape;377;p19"/>
              <p:cNvGrpSpPr/>
              <p:nvPr/>
            </p:nvGrpSpPr>
            <p:grpSpPr>
              <a:xfrm flipH="1">
                <a:off x="5478797" y="125561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78" name="Google Shape;378;p1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79" name="Google Shape;379;p1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0" name="Google Shape;380;p19"/>
            <p:cNvGrpSpPr/>
            <p:nvPr/>
          </p:nvGrpSpPr>
          <p:grpSpPr>
            <a:xfrm flipH="1">
              <a:off x="7083467" y="3764471"/>
              <a:ext cx="3599787" cy="1044104"/>
              <a:chOff x="-1431671" y="656496"/>
              <a:chExt cx="3599787" cy="1044104"/>
            </a:xfrm>
          </p:grpSpPr>
          <p:grpSp>
            <p:nvGrpSpPr>
              <p:cNvPr id="381" name="Google Shape;381;p19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382" name="Google Shape;382;p19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3" name="Google Shape;383;p19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4" name="Google Shape;384;p19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385" name="Google Shape;385;p19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50" h="5994" extrusionOk="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6" name="Google Shape;386;p19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7" name="Google Shape;387;p19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388" name="Google Shape;388;p19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9" name="Google Shape;389;p19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0" name="Google Shape;390;p19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391" name="Google Shape;391;p19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67" h="10153" extrusionOk="0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2" name="Google Shape;392;p19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3" name="Google Shape;393;p19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94" name="Google Shape;394;p1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6" h="7583" extrusionOk="0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5" name="Google Shape;395;p1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6" name="Google Shape;396;p19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97" name="Google Shape;397;p1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98" name="Google Shape;398;p1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99" name="Google Shape;399;p19"/>
          <p:cNvGrpSpPr/>
          <p:nvPr/>
        </p:nvGrpSpPr>
        <p:grpSpPr>
          <a:xfrm>
            <a:off x="-2546154" y="-635197"/>
            <a:ext cx="12379564" cy="6575223"/>
            <a:chOff x="-2546154" y="-635197"/>
            <a:chExt cx="12379564" cy="6575223"/>
          </a:xfrm>
        </p:grpSpPr>
        <p:sp>
          <p:nvSpPr>
            <p:cNvPr id="400" name="Google Shape;400;p19"/>
            <p:cNvSpPr/>
            <p:nvPr/>
          </p:nvSpPr>
          <p:spPr>
            <a:xfrm rot="10800000" flipH="1">
              <a:off x="7028137" y="-635197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1" name="Google Shape;401;p19"/>
            <p:cNvGrpSpPr/>
            <p:nvPr/>
          </p:nvGrpSpPr>
          <p:grpSpPr>
            <a:xfrm flipH="1">
              <a:off x="-2546154" y="4429587"/>
              <a:ext cx="4147840" cy="1510440"/>
              <a:chOff x="4132575" y="4716825"/>
              <a:chExt cx="5724316" cy="2084515"/>
            </a:xfrm>
          </p:grpSpPr>
          <p:sp>
            <p:nvSpPr>
              <p:cNvPr id="402" name="Google Shape;402;p19"/>
              <p:cNvSpPr/>
              <p:nvPr/>
            </p:nvSpPr>
            <p:spPr>
              <a:xfrm flipH="1">
                <a:off x="5361875" y="47168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 flipH="1">
                <a:off x="4132575" y="47168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4" name="Google Shape;404;p19"/>
          <p:cNvGrpSpPr/>
          <p:nvPr/>
        </p:nvGrpSpPr>
        <p:grpSpPr>
          <a:xfrm>
            <a:off x="-281888" y="-10703"/>
            <a:ext cx="10398364" cy="4440282"/>
            <a:chOff x="-281888" y="-10703"/>
            <a:chExt cx="10398364" cy="4440282"/>
          </a:xfrm>
        </p:grpSpPr>
        <p:sp>
          <p:nvSpPr>
            <p:cNvPr id="405" name="Google Shape;405;p19"/>
            <p:cNvSpPr/>
            <p:nvPr/>
          </p:nvSpPr>
          <p:spPr>
            <a:xfrm>
              <a:off x="8698225" y="90219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6098975" y="-10703"/>
              <a:ext cx="1044698" cy="196679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-281888" y="4232899"/>
              <a:ext cx="1044698" cy="196679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9"/>
          <p:cNvSpPr txBox="1">
            <a:spLocks noGrp="1"/>
          </p:cNvSpPr>
          <p:nvPr>
            <p:ph type="subTitle" idx="1"/>
          </p:nvPr>
        </p:nvSpPr>
        <p:spPr>
          <a:xfrm>
            <a:off x="2835450" y="1017725"/>
            <a:ext cx="3410400" cy="28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20"/>
          <p:cNvGrpSpPr/>
          <p:nvPr/>
        </p:nvGrpSpPr>
        <p:grpSpPr>
          <a:xfrm>
            <a:off x="-706235" y="-1528931"/>
            <a:ext cx="9861884" cy="9150482"/>
            <a:chOff x="-706235" y="-1528931"/>
            <a:chExt cx="9861884" cy="9150482"/>
          </a:xfrm>
        </p:grpSpPr>
        <p:sp>
          <p:nvSpPr>
            <p:cNvPr id="412" name="Google Shape;412;p20"/>
            <p:cNvSpPr/>
            <p:nvPr/>
          </p:nvSpPr>
          <p:spPr>
            <a:xfrm>
              <a:off x="-706235" y="460401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 rot="10800000" flipH="1">
              <a:off x="-201825" y="-1528931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20"/>
          <p:cNvSpPr/>
          <p:nvPr/>
        </p:nvSpPr>
        <p:spPr>
          <a:xfrm>
            <a:off x="-1021725" y="3983847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 flipH="1">
            <a:off x="-828950" y="4250853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20"/>
          <p:cNvGrpSpPr/>
          <p:nvPr/>
        </p:nvGrpSpPr>
        <p:grpSpPr>
          <a:xfrm>
            <a:off x="7632064" y="4367465"/>
            <a:ext cx="3894036" cy="692436"/>
            <a:chOff x="5477439" y="1590790"/>
            <a:chExt cx="3894036" cy="692436"/>
          </a:xfrm>
        </p:grpSpPr>
        <p:grpSp>
          <p:nvGrpSpPr>
            <p:cNvPr id="417" name="Google Shape;417;p20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418" name="Google Shape;418;p2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9" name="Google Shape;419;p2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" name="Google Shape;420;p20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421" name="Google Shape;421;p20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2" name="Google Shape;422;p20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" name="Google Shape;423;p20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424" name="Google Shape;424;p2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5" name="Google Shape;425;p2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" name="Google Shape;426;p20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427" name="Google Shape;427;p20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8" name="Google Shape;428;p20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9" name="Google Shape;4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subTitle" idx="1"/>
          </p:nvPr>
        </p:nvSpPr>
        <p:spPr>
          <a:xfrm>
            <a:off x="4869042" y="2513325"/>
            <a:ext cx="2535600" cy="1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subTitle" idx="2"/>
          </p:nvPr>
        </p:nvSpPr>
        <p:spPr>
          <a:xfrm>
            <a:off x="1739345" y="2513325"/>
            <a:ext cx="2535600" cy="1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0"/>
          <p:cNvSpPr txBox="1">
            <a:spLocks noGrp="1"/>
          </p:cNvSpPr>
          <p:nvPr>
            <p:ph type="subTitle" idx="3"/>
          </p:nvPr>
        </p:nvSpPr>
        <p:spPr>
          <a:xfrm>
            <a:off x="1739345" y="2037225"/>
            <a:ext cx="253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33" name="Google Shape;433;p20"/>
          <p:cNvSpPr txBox="1">
            <a:spLocks noGrp="1"/>
          </p:cNvSpPr>
          <p:nvPr>
            <p:ph type="subTitle" idx="4"/>
          </p:nvPr>
        </p:nvSpPr>
        <p:spPr>
          <a:xfrm>
            <a:off x="4869042" y="2037225"/>
            <a:ext cx="253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1"/>
          <p:cNvSpPr txBox="1">
            <a:spLocks noGrp="1"/>
          </p:cNvSpPr>
          <p:nvPr>
            <p:ph type="subTitle" idx="1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1"/>
          <p:cNvSpPr txBox="1">
            <a:spLocks noGrp="1"/>
          </p:cNvSpPr>
          <p:nvPr>
            <p:ph type="subTitle" idx="2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38" name="Google Shape;438;p21"/>
          <p:cNvGrpSpPr/>
          <p:nvPr/>
        </p:nvGrpSpPr>
        <p:grpSpPr>
          <a:xfrm rot="10800000">
            <a:off x="-106737" y="-1645006"/>
            <a:ext cx="9548249" cy="7357518"/>
            <a:chOff x="-1311525" y="-1414418"/>
            <a:chExt cx="9548249" cy="7357518"/>
          </a:xfrm>
        </p:grpSpPr>
        <p:sp>
          <p:nvSpPr>
            <p:cNvPr id="439" name="Google Shape;439;p21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 rot="10800000" flipH="1">
            <a:off x="5675306" y="4959976"/>
            <a:ext cx="1006784" cy="183531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 rot="10800000">
            <a:off x="-1228535" y="-1130234"/>
            <a:ext cx="11726682" cy="8568910"/>
            <a:chOff x="-2306160" y="-3140581"/>
            <a:chExt cx="11726682" cy="8568910"/>
          </a:xfrm>
        </p:grpSpPr>
        <p:sp>
          <p:nvSpPr>
            <p:cNvPr id="443" name="Google Shape;443;p21"/>
            <p:cNvSpPr/>
            <p:nvPr/>
          </p:nvSpPr>
          <p:spPr>
            <a:xfrm rot="10800000" flipH="1">
              <a:off x="-2306160" y="-314058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rot="10800000" flipH="1">
              <a:off x="7082099" y="48764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615250" y="389092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1"/>
          <p:cNvGrpSpPr/>
          <p:nvPr/>
        </p:nvGrpSpPr>
        <p:grpSpPr>
          <a:xfrm rot="10800000" flipH="1">
            <a:off x="-1315487" y="4349469"/>
            <a:ext cx="3296400" cy="703085"/>
            <a:chOff x="-12" y="3628590"/>
            <a:chExt cx="3296400" cy="703085"/>
          </a:xfrm>
        </p:grpSpPr>
        <p:grpSp>
          <p:nvGrpSpPr>
            <p:cNvPr id="447" name="Google Shape;447;p2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48" name="Google Shape;448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9" name="Google Shape;449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2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51" name="Google Shape;451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2" name="Google Shape;452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5" name="Google Shape;455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456;p2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58" name="Google Shape;458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>
            <a:off x="-1123779" y="-1437185"/>
            <a:ext cx="12025151" cy="8843536"/>
            <a:chOff x="-1123779" y="-1437185"/>
            <a:chExt cx="12025151" cy="8843536"/>
          </a:xfrm>
        </p:grpSpPr>
        <p:sp>
          <p:nvSpPr>
            <p:cNvPr id="461" name="Google Shape;461;p22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rot="10800000" flipH="1">
              <a:off x="-1123779" y="-1437185"/>
              <a:ext cx="3115510" cy="1837815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2"/>
          <p:cNvSpPr txBox="1">
            <a:spLocks noGrp="1"/>
          </p:cNvSpPr>
          <p:nvPr>
            <p:ph type="subTitle" idx="1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2"/>
          <p:cNvSpPr txBox="1">
            <a:spLocks noGrp="1"/>
          </p:cNvSpPr>
          <p:nvPr>
            <p:ph type="subTitle" idx="2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22"/>
          <p:cNvSpPr txBox="1">
            <a:spLocks noGrp="1"/>
          </p:cNvSpPr>
          <p:nvPr>
            <p:ph type="subTitle" idx="3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subTitle" idx="4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69" name="Google Shape;469;p22"/>
          <p:cNvSpPr txBox="1">
            <a:spLocks noGrp="1"/>
          </p:cNvSpPr>
          <p:nvPr>
            <p:ph type="subTitle" idx="5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70" name="Google Shape;470;p22"/>
          <p:cNvSpPr txBox="1">
            <a:spLocks noGrp="1"/>
          </p:cNvSpPr>
          <p:nvPr>
            <p:ph type="subTitle" idx="6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71" name="Google Shape;471;p22"/>
          <p:cNvGrpSpPr/>
          <p:nvPr/>
        </p:nvGrpSpPr>
        <p:grpSpPr>
          <a:xfrm rot="10800000" flipH="1">
            <a:off x="-1469087" y="4289940"/>
            <a:ext cx="3296400" cy="703085"/>
            <a:chOff x="-12" y="3628590"/>
            <a:chExt cx="3296400" cy="703085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73" name="Google Shape;47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4" name="Google Shape;47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7" name="Google Shape;47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0" name="Google Shape;48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82" name="Google Shape;482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3" name="Google Shape;483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4" name="Google Shape;484;p22"/>
          <p:cNvGrpSpPr/>
          <p:nvPr/>
        </p:nvGrpSpPr>
        <p:grpSpPr>
          <a:xfrm>
            <a:off x="-592558" y="-10342"/>
            <a:ext cx="7481573" cy="5159023"/>
            <a:chOff x="-592558" y="-10342"/>
            <a:chExt cx="7481573" cy="5159023"/>
          </a:xfrm>
        </p:grpSpPr>
        <p:sp>
          <p:nvSpPr>
            <p:cNvPr id="485" name="Google Shape;485;p22"/>
            <p:cNvSpPr/>
            <p:nvPr/>
          </p:nvSpPr>
          <p:spPr>
            <a:xfrm rot="10800000" flipH="1">
              <a:off x="-592558" y="-10342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rot="10800000" flipH="1">
              <a:off x="5882231" y="4965151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487;p22"/>
          <p:cNvSpPr/>
          <p:nvPr/>
        </p:nvSpPr>
        <p:spPr>
          <a:xfrm flipH="1">
            <a:off x="6761059" y="4250475"/>
            <a:ext cx="3573015" cy="1869125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23"/>
          <p:cNvSpPr txBox="1">
            <a:spLocks noGrp="1"/>
          </p:cNvSpPr>
          <p:nvPr>
            <p:ph type="subTitle" idx="1"/>
          </p:nvPr>
        </p:nvSpPr>
        <p:spPr>
          <a:xfrm>
            <a:off x="1689126" y="17606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23"/>
          <p:cNvSpPr txBox="1">
            <a:spLocks noGrp="1"/>
          </p:cNvSpPr>
          <p:nvPr>
            <p:ph type="subTitle" idx="2"/>
          </p:nvPr>
        </p:nvSpPr>
        <p:spPr>
          <a:xfrm>
            <a:off x="5210878" y="17606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23"/>
          <p:cNvSpPr txBox="1">
            <a:spLocks noGrp="1"/>
          </p:cNvSpPr>
          <p:nvPr>
            <p:ph type="subTitle" idx="3"/>
          </p:nvPr>
        </p:nvSpPr>
        <p:spPr>
          <a:xfrm>
            <a:off x="1689126" y="33450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23"/>
          <p:cNvSpPr txBox="1">
            <a:spLocks noGrp="1"/>
          </p:cNvSpPr>
          <p:nvPr>
            <p:ph type="subTitle" idx="4"/>
          </p:nvPr>
        </p:nvSpPr>
        <p:spPr>
          <a:xfrm>
            <a:off x="5210878" y="33450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23"/>
          <p:cNvSpPr txBox="1">
            <a:spLocks noGrp="1"/>
          </p:cNvSpPr>
          <p:nvPr>
            <p:ph type="subTitle" idx="5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5" name="Google Shape;495;p23"/>
          <p:cNvSpPr txBox="1">
            <a:spLocks noGrp="1"/>
          </p:cNvSpPr>
          <p:nvPr>
            <p:ph type="subTitle" idx="6"/>
          </p:nvPr>
        </p:nvSpPr>
        <p:spPr>
          <a:xfrm>
            <a:off x="1689126" y="30400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6" name="Google Shape;496;p23"/>
          <p:cNvSpPr txBox="1">
            <a:spLocks noGrp="1"/>
          </p:cNvSpPr>
          <p:nvPr>
            <p:ph type="subTitle" idx="7"/>
          </p:nvPr>
        </p:nvSpPr>
        <p:spPr>
          <a:xfrm>
            <a:off x="5210851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7" name="Google Shape;497;p23"/>
          <p:cNvSpPr txBox="1">
            <a:spLocks noGrp="1"/>
          </p:cNvSpPr>
          <p:nvPr>
            <p:ph type="subTitle" idx="8"/>
          </p:nvPr>
        </p:nvSpPr>
        <p:spPr>
          <a:xfrm>
            <a:off x="5210851" y="30400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98" name="Google Shape;498;p23"/>
          <p:cNvGrpSpPr/>
          <p:nvPr/>
        </p:nvGrpSpPr>
        <p:grpSpPr>
          <a:xfrm>
            <a:off x="-1014025" y="-964868"/>
            <a:ext cx="10158024" cy="7826893"/>
            <a:chOff x="-1014025" y="-964868"/>
            <a:chExt cx="10158024" cy="7826893"/>
          </a:xfrm>
        </p:grpSpPr>
        <p:sp>
          <p:nvSpPr>
            <p:cNvPr id="499" name="Google Shape;499;p23"/>
            <p:cNvSpPr/>
            <p:nvPr/>
          </p:nvSpPr>
          <p:spPr>
            <a:xfrm rot="10800000">
              <a:off x="-1014025" y="-96486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flipH="1">
              <a:off x="-213475" y="4974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23"/>
          <p:cNvGrpSpPr/>
          <p:nvPr/>
        </p:nvGrpSpPr>
        <p:grpSpPr>
          <a:xfrm flipH="1">
            <a:off x="-2799911" y="4184068"/>
            <a:ext cx="3894036" cy="692436"/>
            <a:chOff x="5477439" y="1590790"/>
            <a:chExt cx="3894036" cy="692436"/>
          </a:xfrm>
        </p:grpSpPr>
        <p:grpSp>
          <p:nvGrpSpPr>
            <p:cNvPr id="502" name="Google Shape;502;p23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03" name="Google Shape;503;p2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4" name="Google Shape;504;p2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5" name="Google Shape;505;p23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06" name="Google Shape;506;p23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7" name="Google Shape;507;p23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0" name="Google Shape;510;p2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12" name="Google Shape;512;p23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23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4" name="Google Shape;514;p23"/>
          <p:cNvSpPr/>
          <p:nvPr/>
        </p:nvSpPr>
        <p:spPr>
          <a:xfrm rot="10800000" flipH="1">
            <a:off x="7721650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23"/>
          <p:cNvGrpSpPr/>
          <p:nvPr/>
        </p:nvGrpSpPr>
        <p:grpSpPr>
          <a:xfrm>
            <a:off x="-2689610" y="-2478031"/>
            <a:ext cx="13399307" cy="8256735"/>
            <a:chOff x="-2689610" y="-2478031"/>
            <a:chExt cx="13399307" cy="8256735"/>
          </a:xfrm>
        </p:grpSpPr>
        <p:sp>
          <p:nvSpPr>
            <p:cNvPr id="516" name="Google Shape;516;p23"/>
            <p:cNvSpPr/>
            <p:nvPr/>
          </p:nvSpPr>
          <p:spPr>
            <a:xfrm rot="10800000" flipH="1">
              <a:off x="-2689610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904425" y="424129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4"/>
          <p:cNvSpPr txBox="1">
            <a:spLocks noGrp="1"/>
          </p:cNvSpPr>
          <p:nvPr>
            <p:ph type="subTitle" idx="1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2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subTitle" idx="3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4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subTitle" idx="5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6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4"/>
          <p:cNvSpPr txBox="1">
            <a:spLocks noGrp="1"/>
          </p:cNvSpPr>
          <p:nvPr>
            <p:ph type="subTitle" idx="7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7" name="Google Shape;527;p24"/>
          <p:cNvSpPr txBox="1">
            <a:spLocks noGrp="1"/>
          </p:cNvSpPr>
          <p:nvPr>
            <p:ph type="subTitle" idx="8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8" name="Google Shape;528;p24"/>
          <p:cNvSpPr txBox="1">
            <a:spLocks noGrp="1"/>
          </p:cNvSpPr>
          <p:nvPr>
            <p:ph type="subTitle" idx="9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9" name="Google Shape;529;p24"/>
          <p:cNvSpPr txBox="1">
            <a:spLocks noGrp="1"/>
          </p:cNvSpPr>
          <p:nvPr>
            <p:ph type="subTitle" idx="13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30" name="Google Shape;530;p24"/>
          <p:cNvSpPr txBox="1">
            <a:spLocks noGrp="1"/>
          </p:cNvSpPr>
          <p:nvPr>
            <p:ph type="subTitle" idx="14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31" name="Google Shape;531;p24"/>
          <p:cNvSpPr txBox="1">
            <a:spLocks noGrp="1"/>
          </p:cNvSpPr>
          <p:nvPr>
            <p:ph type="subTitle" idx="15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532" name="Google Shape;532;p24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533" name="Google Shape;533;p24"/>
            <p:cNvSpPr/>
            <p:nvPr/>
          </p:nvSpPr>
          <p:spPr>
            <a:xfrm rot="10800000" flipH="1">
              <a:off x="-1764035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-213475" y="4974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4"/>
          <p:cNvGrpSpPr/>
          <p:nvPr/>
        </p:nvGrpSpPr>
        <p:grpSpPr>
          <a:xfrm rot="10800000" flipH="1">
            <a:off x="8041939" y="144568"/>
            <a:ext cx="3894036" cy="692436"/>
            <a:chOff x="5477439" y="1590790"/>
            <a:chExt cx="3894036" cy="692436"/>
          </a:xfrm>
        </p:grpSpPr>
        <p:grpSp>
          <p:nvGrpSpPr>
            <p:cNvPr id="536" name="Google Shape;536;p24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37" name="Google Shape;537;p2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8" name="Google Shape;538;p2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24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40" name="Google Shape;540;p24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24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2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43" name="Google Shape;543;p2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4" name="Google Shape;544;p2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24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46" name="Google Shape;546;p24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7" name="Google Shape;547;p24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8" name="Google Shape;548;p24"/>
          <p:cNvSpPr/>
          <p:nvPr/>
        </p:nvSpPr>
        <p:spPr>
          <a:xfrm rot="10800000">
            <a:off x="-876276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24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550" name="Google Shape;550;p24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395375" y="4720782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25"/>
          <p:cNvGrpSpPr/>
          <p:nvPr/>
        </p:nvGrpSpPr>
        <p:grpSpPr>
          <a:xfrm>
            <a:off x="-810334" y="-1436216"/>
            <a:ext cx="10049270" cy="7866187"/>
            <a:chOff x="-810334" y="-1436216"/>
            <a:chExt cx="10049270" cy="7866187"/>
          </a:xfrm>
        </p:grpSpPr>
        <p:sp>
          <p:nvSpPr>
            <p:cNvPr id="554" name="Google Shape;554;p25"/>
            <p:cNvSpPr/>
            <p:nvPr/>
          </p:nvSpPr>
          <p:spPr>
            <a:xfrm rot="10800000">
              <a:off x="-56042" y="-1436216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-810334" y="4506921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flipH="1">
              <a:off x="5463604" y="4588371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5"/>
          <p:cNvGrpSpPr/>
          <p:nvPr/>
        </p:nvGrpSpPr>
        <p:grpSpPr>
          <a:xfrm>
            <a:off x="-483963" y="343842"/>
            <a:ext cx="10364069" cy="4799653"/>
            <a:chOff x="-483963" y="343842"/>
            <a:chExt cx="10364069" cy="4799653"/>
          </a:xfrm>
        </p:grpSpPr>
        <p:sp>
          <p:nvSpPr>
            <p:cNvPr id="558" name="Google Shape;558;p25"/>
            <p:cNvSpPr/>
            <p:nvPr/>
          </p:nvSpPr>
          <p:spPr>
            <a:xfrm flipH="1">
              <a:off x="-483963" y="343842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490516" y="4911500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flipH="1">
              <a:off x="8647766" y="4521501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25"/>
          <p:cNvSpPr/>
          <p:nvPr/>
        </p:nvSpPr>
        <p:spPr>
          <a:xfrm>
            <a:off x="7423987" y="-8"/>
            <a:ext cx="1006784" cy="183531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5"/>
          <p:cNvSpPr txBox="1">
            <a:spLocks noGrp="1"/>
          </p:cNvSpPr>
          <p:nvPr>
            <p:ph type="title" hasCustomPrompt="1"/>
          </p:nvPr>
        </p:nvSpPr>
        <p:spPr>
          <a:xfrm>
            <a:off x="3365094" y="876275"/>
            <a:ext cx="3754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3" name="Google Shape;563;p25"/>
          <p:cNvSpPr txBox="1">
            <a:spLocks noGrp="1"/>
          </p:cNvSpPr>
          <p:nvPr>
            <p:ph type="subTitle" idx="1"/>
          </p:nvPr>
        </p:nvSpPr>
        <p:spPr>
          <a:xfrm>
            <a:off x="3365094" y="1492766"/>
            <a:ext cx="37542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4" name="Google Shape;564;p25"/>
          <p:cNvSpPr txBox="1">
            <a:spLocks noGrp="1"/>
          </p:cNvSpPr>
          <p:nvPr>
            <p:ph type="title" idx="2" hasCustomPrompt="1"/>
          </p:nvPr>
        </p:nvSpPr>
        <p:spPr>
          <a:xfrm>
            <a:off x="3365094" y="2041118"/>
            <a:ext cx="3754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5" name="Google Shape;565;p25"/>
          <p:cNvSpPr txBox="1">
            <a:spLocks noGrp="1"/>
          </p:cNvSpPr>
          <p:nvPr>
            <p:ph type="subTitle" idx="3"/>
          </p:nvPr>
        </p:nvSpPr>
        <p:spPr>
          <a:xfrm>
            <a:off x="3365094" y="2654570"/>
            <a:ext cx="37542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25"/>
          <p:cNvSpPr txBox="1">
            <a:spLocks noGrp="1"/>
          </p:cNvSpPr>
          <p:nvPr>
            <p:ph type="title" idx="4" hasCustomPrompt="1"/>
          </p:nvPr>
        </p:nvSpPr>
        <p:spPr>
          <a:xfrm>
            <a:off x="3365094" y="3205961"/>
            <a:ext cx="3754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7" name="Google Shape;567;p25"/>
          <p:cNvSpPr txBox="1">
            <a:spLocks noGrp="1"/>
          </p:cNvSpPr>
          <p:nvPr>
            <p:ph type="subTitle" idx="5"/>
          </p:nvPr>
        </p:nvSpPr>
        <p:spPr>
          <a:xfrm>
            <a:off x="3365094" y="3816373"/>
            <a:ext cx="37542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68" name="Google Shape;568;p25"/>
          <p:cNvGrpSpPr/>
          <p:nvPr/>
        </p:nvGrpSpPr>
        <p:grpSpPr>
          <a:xfrm>
            <a:off x="-955172" y="-1359417"/>
            <a:ext cx="11011936" cy="8170456"/>
            <a:chOff x="-955172" y="-1359417"/>
            <a:chExt cx="11011936" cy="8170456"/>
          </a:xfrm>
        </p:grpSpPr>
        <p:sp>
          <p:nvSpPr>
            <p:cNvPr id="569" name="Google Shape;569;p25"/>
            <p:cNvSpPr/>
            <p:nvPr/>
          </p:nvSpPr>
          <p:spPr>
            <a:xfrm rot="10800000" flipH="1">
              <a:off x="-955172" y="-1359417"/>
              <a:ext cx="2979895" cy="175781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 flipH="1">
              <a:off x="5718529" y="4734383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rot="10800000" flipH="1">
              <a:off x="7251492" y="-83652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 flipH="1">
              <a:off x="-718483" y="4740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25"/>
          <p:cNvGrpSpPr/>
          <p:nvPr/>
        </p:nvGrpSpPr>
        <p:grpSpPr>
          <a:xfrm>
            <a:off x="-3334299" y="835002"/>
            <a:ext cx="14148600" cy="3523278"/>
            <a:chOff x="-3334299" y="835002"/>
            <a:chExt cx="14148600" cy="3523278"/>
          </a:xfrm>
        </p:grpSpPr>
        <p:grpSp>
          <p:nvGrpSpPr>
            <p:cNvPr id="574" name="Google Shape;574;p25"/>
            <p:cNvGrpSpPr/>
            <p:nvPr/>
          </p:nvGrpSpPr>
          <p:grpSpPr>
            <a:xfrm flipH="1">
              <a:off x="7517900" y="835002"/>
              <a:ext cx="3296400" cy="703085"/>
              <a:chOff x="-12" y="3628590"/>
              <a:chExt cx="3296400" cy="703085"/>
            </a:xfrm>
          </p:grpSpPr>
          <p:grpSp>
            <p:nvGrpSpPr>
              <p:cNvPr id="575" name="Google Shape;575;p25"/>
              <p:cNvGrpSpPr/>
              <p:nvPr/>
            </p:nvGrpSpPr>
            <p:grpSpPr>
              <a:xfrm>
                <a:off x="854867" y="39966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576" name="Google Shape;576;p25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77" name="Google Shape;577;p25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8" name="Google Shape;578;p25"/>
              <p:cNvGrpSpPr/>
              <p:nvPr/>
            </p:nvGrpSpPr>
            <p:grpSpPr>
              <a:xfrm>
                <a:off x="518420" y="4195487"/>
                <a:ext cx="1561280" cy="136187"/>
                <a:chOff x="1754675" y="2824000"/>
                <a:chExt cx="4728285" cy="412439"/>
              </a:xfrm>
            </p:grpSpPr>
            <p:sp>
              <p:nvSpPr>
                <p:cNvPr id="579" name="Google Shape;579;p25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50" h="5994" extrusionOk="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80" name="Google Shape;580;p25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1" name="Google Shape;581;p25"/>
              <p:cNvGrpSpPr/>
              <p:nvPr/>
            </p:nvGrpSpPr>
            <p:grpSpPr>
              <a:xfrm>
                <a:off x="226304" y="37648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582" name="Google Shape;582;p25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83" name="Google Shape;583;p25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25"/>
              <p:cNvGrpSpPr/>
              <p:nvPr/>
            </p:nvGrpSpPr>
            <p:grpSpPr>
              <a:xfrm>
                <a:off x="-12" y="36285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85" name="Google Shape;585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86" name="Google Shape;586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7" name="Google Shape;587;p25"/>
            <p:cNvGrpSpPr/>
            <p:nvPr/>
          </p:nvGrpSpPr>
          <p:grpSpPr>
            <a:xfrm flipH="1">
              <a:off x="-3334299" y="3816365"/>
              <a:ext cx="4555892" cy="541915"/>
              <a:chOff x="5950034" y="3380465"/>
              <a:chExt cx="4555892" cy="541915"/>
            </a:xfrm>
          </p:grpSpPr>
          <p:grpSp>
            <p:nvGrpSpPr>
              <p:cNvPr id="588" name="Google Shape;588;p25"/>
              <p:cNvGrpSpPr/>
              <p:nvPr/>
            </p:nvGrpSpPr>
            <p:grpSpPr>
              <a:xfrm rot="10800000">
                <a:off x="5950034" y="3380473"/>
                <a:ext cx="2877996" cy="223763"/>
                <a:chOff x="1748550" y="2064750"/>
                <a:chExt cx="3573375" cy="277863"/>
              </a:xfrm>
            </p:grpSpPr>
            <p:sp>
              <p:nvSpPr>
                <p:cNvPr id="589" name="Google Shape;589;p25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67" h="10153" extrusionOk="0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90" name="Google Shape;590;p25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1" name="Google Shape;591;p25"/>
              <p:cNvGrpSpPr/>
              <p:nvPr/>
            </p:nvGrpSpPr>
            <p:grpSpPr>
              <a:xfrm rot="10800000">
                <a:off x="6396949" y="3536010"/>
                <a:ext cx="2430997" cy="185534"/>
                <a:chOff x="1748547" y="1392116"/>
                <a:chExt cx="5911958" cy="451312"/>
              </a:xfrm>
            </p:grpSpPr>
            <p:sp>
              <p:nvSpPr>
                <p:cNvPr id="592" name="Google Shape;592;p25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6" h="7583" extrusionOk="0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93" name="Google Shape;593;p25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4" name="Google Shape;594;p25"/>
              <p:cNvGrpSpPr/>
              <p:nvPr/>
            </p:nvGrpSpPr>
            <p:grpSpPr>
              <a:xfrm rot="10800000">
                <a:off x="6906834" y="3876719"/>
                <a:ext cx="3140396" cy="45661"/>
                <a:chOff x="234768" y="1449263"/>
                <a:chExt cx="3899175" cy="56700"/>
              </a:xfrm>
            </p:grpSpPr>
            <p:cxnSp>
              <p:nvCxnSpPr>
                <p:cNvPr id="595" name="Google Shape;595;p25"/>
                <p:cNvCxnSpPr/>
                <p:nvPr/>
              </p:nvCxnSpPr>
              <p:spPr>
                <a:xfrm>
                  <a:off x="234768" y="1477625"/>
                  <a:ext cx="3846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96" name="Google Shape;596;p25"/>
                <p:cNvSpPr/>
                <p:nvPr/>
              </p:nvSpPr>
              <p:spPr>
                <a:xfrm>
                  <a:off x="4077243" y="1449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7" name="Google Shape;597;p25"/>
              <p:cNvGrpSpPr/>
              <p:nvPr/>
            </p:nvGrpSpPr>
            <p:grpSpPr>
              <a:xfrm flipH="1">
                <a:off x="7495622" y="338046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98" name="Google Shape;598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99" name="Google Shape;599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6"/>
          <p:cNvGrpSpPr/>
          <p:nvPr/>
        </p:nvGrpSpPr>
        <p:grpSpPr>
          <a:xfrm flipH="1">
            <a:off x="-254387" y="-883043"/>
            <a:ext cx="10284849" cy="7556893"/>
            <a:chOff x="-1900475" y="-883043"/>
            <a:chExt cx="10284849" cy="7556893"/>
          </a:xfrm>
        </p:grpSpPr>
        <p:sp>
          <p:nvSpPr>
            <p:cNvPr id="602" name="Google Shape;602;p26"/>
            <p:cNvSpPr/>
            <p:nvPr/>
          </p:nvSpPr>
          <p:spPr>
            <a:xfrm rot="10800000">
              <a:off x="-1900475" y="-883043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3" name="Google Shape;603;p26"/>
            <p:cNvSpPr/>
            <p:nvPr/>
          </p:nvSpPr>
          <p:spPr>
            <a:xfrm flipH="1">
              <a:off x="-973100" y="4786819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04" name="Google Shape;604;p26"/>
          <p:cNvSpPr/>
          <p:nvPr/>
        </p:nvSpPr>
        <p:spPr>
          <a:xfrm rot="10800000">
            <a:off x="-308364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05" name="Google Shape;605;p26"/>
          <p:cNvGrpSpPr/>
          <p:nvPr/>
        </p:nvGrpSpPr>
        <p:grpSpPr>
          <a:xfrm>
            <a:off x="-1129385" y="-2478031"/>
            <a:ext cx="12010982" cy="8673260"/>
            <a:chOff x="-1129385" y="-2478031"/>
            <a:chExt cx="12010982" cy="8673260"/>
          </a:xfrm>
        </p:grpSpPr>
        <p:sp>
          <p:nvSpPr>
            <p:cNvPr id="606" name="Google Shape;606;p26"/>
            <p:cNvSpPr/>
            <p:nvPr/>
          </p:nvSpPr>
          <p:spPr>
            <a:xfrm rot="10800000">
              <a:off x="5766190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 flipH="1">
              <a:off x="-1129385" y="465782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08" name="Google Shape;608;p26"/>
          <p:cNvGrpSpPr/>
          <p:nvPr/>
        </p:nvGrpSpPr>
        <p:grpSpPr>
          <a:xfrm>
            <a:off x="-1765037" y="118040"/>
            <a:ext cx="3296400" cy="703085"/>
            <a:chOff x="-12" y="3628590"/>
            <a:chExt cx="3296400" cy="703085"/>
          </a:xfrm>
        </p:grpSpPr>
        <p:grpSp>
          <p:nvGrpSpPr>
            <p:cNvPr id="609" name="Google Shape;609;p2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10" name="Google Shape;610;p2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1" name="Google Shape;611;p2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2" name="Google Shape;612;p2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13" name="Google Shape;613;p2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" name="Google Shape;614;p2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26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16" name="Google Shape;616;p2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7" name="Google Shape;617;p2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19" name="Google Shape;619;p2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0" name="Google Shape;620;p2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1" name="Google Shape;621;p26"/>
          <p:cNvSpPr txBox="1">
            <a:spLocks noGrp="1"/>
          </p:cNvSpPr>
          <p:nvPr>
            <p:ph type="title" hasCustomPrompt="1"/>
          </p:nvPr>
        </p:nvSpPr>
        <p:spPr>
          <a:xfrm>
            <a:off x="1531375" y="17855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2" name="Google Shape;622;p26"/>
          <p:cNvSpPr txBox="1">
            <a:spLocks noGrp="1"/>
          </p:cNvSpPr>
          <p:nvPr>
            <p:ph type="subTitle" idx="1"/>
          </p:nvPr>
        </p:nvSpPr>
        <p:spPr>
          <a:xfrm>
            <a:off x="938500" y="3813800"/>
            <a:ext cx="21732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3" name="Google Shape;623;p26"/>
          <p:cNvSpPr txBox="1">
            <a:spLocks noGrp="1"/>
          </p:cNvSpPr>
          <p:nvPr>
            <p:ph type="subTitle" idx="2"/>
          </p:nvPr>
        </p:nvSpPr>
        <p:spPr>
          <a:xfrm>
            <a:off x="938500" y="3479925"/>
            <a:ext cx="2173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24" name="Google Shape;624;p26"/>
          <p:cNvSpPr txBox="1">
            <a:spLocks noGrp="1"/>
          </p:cNvSpPr>
          <p:nvPr>
            <p:ph type="title" idx="3" hasCustomPrompt="1"/>
          </p:nvPr>
        </p:nvSpPr>
        <p:spPr>
          <a:xfrm>
            <a:off x="4078200" y="17855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4"/>
          </p:nvPr>
        </p:nvSpPr>
        <p:spPr>
          <a:xfrm>
            <a:off x="3485400" y="3813800"/>
            <a:ext cx="21732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6" name="Google Shape;626;p26"/>
          <p:cNvSpPr txBox="1">
            <a:spLocks noGrp="1"/>
          </p:cNvSpPr>
          <p:nvPr>
            <p:ph type="subTitle" idx="5"/>
          </p:nvPr>
        </p:nvSpPr>
        <p:spPr>
          <a:xfrm>
            <a:off x="3485400" y="3479925"/>
            <a:ext cx="2173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27" name="Google Shape;627;p26"/>
          <p:cNvSpPr txBox="1">
            <a:spLocks noGrp="1"/>
          </p:cNvSpPr>
          <p:nvPr>
            <p:ph type="title" idx="6" hasCustomPrompt="1"/>
          </p:nvPr>
        </p:nvSpPr>
        <p:spPr>
          <a:xfrm>
            <a:off x="6625100" y="17855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26"/>
          <p:cNvSpPr txBox="1">
            <a:spLocks noGrp="1"/>
          </p:cNvSpPr>
          <p:nvPr>
            <p:ph type="subTitle" idx="7"/>
          </p:nvPr>
        </p:nvSpPr>
        <p:spPr>
          <a:xfrm>
            <a:off x="6032300" y="3813800"/>
            <a:ext cx="21732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8"/>
          </p:nvPr>
        </p:nvSpPr>
        <p:spPr>
          <a:xfrm>
            <a:off x="6032300" y="3479925"/>
            <a:ext cx="2173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33" name="Google Shape;633;p27"/>
          <p:cNvGrpSpPr/>
          <p:nvPr/>
        </p:nvGrpSpPr>
        <p:grpSpPr>
          <a:xfrm rot="10800000" flipH="1">
            <a:off x="7632084" y="158865"/>
            <a:ext cx="3010303" cy="380635"/>
            <a:chOff x="5446772" y="1743190"/>
            <a:chExt cx="3010303" cy="380635"/>
          </a:xfrm>
        </p:grpSpPr>
        <p:grpSp>
          <p:nvGrpSpPr>
            <p:cNvPr id="634" name="Google Shape;634;p2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635" name="Google Shape;635;p2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6" name="Google Shape;636;p2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2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638" name="Google Shape;638;p2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9" name="Google Shape;639;p2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2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641" name="Google Shape;641;p2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2" name="Google Shape;642;p2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3" name="Google Shape;643;p27"/>
          <p:cNvGrpSpPr/>
          <p:nvPr/>
        </p:nvGrpSpPr>
        <p:grpSpPr>
          <a:xfrm>
            <a:off x="-201828" y="-265593"/>
            <a:ext cx="9294978" cy="6913322"/>
            <a:chOff x="-201828" y="-265593"/>
            <a:chExt cx="9294978" cy="6913322"/>
          </a:xfrm>
        </p:grpSpPr>
        <p:sp>
          <p:nvSpPr>
            <p:cNvPr id="644" name="Google Shape;644;p27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rot="10800000" flipH="1">
              <a:off x="-163643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27"/>
          <p:cNvSpPr/>
          <p:nvPr/>
        </p:nvSpPr>
        <p:spPr>
          <a:xfrm rot="10800000" flipH="1">
            <a:off x="8818850" y="4058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371025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8"/>
          <p:cNvGrpSpPr/>
          <p:nvPr/>
        </p:nvGrpSpPr>
        <p:grpSpPr>
          <a:xfrm>
            <a:off x="-1199871" y="-1359417"/>
            <a:ext cx="10183874" cy="7869675"/>
            <a:chOff x="-1199871" y="-1359417"/>
            <a:chExt cx="10183874" cy="7869675"/>
          </a:xfrm>
        </p:grpSpPr>
        <p:grpSp>
          <p:nvGrpSpPr>
            <p:cNvPr id="650" name="Google Shape;650;p28"/>
            <p:cNvGrpSpPr/>
            <p:nvPr/>
          </p:nvGrpSpPr>
          <p:grpSpPr>
            <a:xfrm>
              <a:off x="-955172" y="-1359417"/>
              <a:ext cx="9939175" cy="7789388"/>
              <a:chOff x="-955172" y="-1359417"/>
              <a:chExt cx="9939175" cy="7789388"/>
            </a:xfrm>
          </p:grpSpPr>
          <p:sp>
            <p:nvSpPr>
              <p:cNvPr id="651" name="Google Shape;651;p28"/>
              <p:cNvSpPr/>
              <p:nvPr/>
            </p:nvSpPr>
            <p:spPr>
              <a:xfrm flipH="1">
                <a:off x="5463604" y="4588371"/>
                <a:ext cx="3520399" cy="1841600"/>
              </a:xfrm>
              <a:custGeom>
                <a:avLst/>
                <a:gdLst/>
                <a:ahLst/>
                <a:cxnLst/>
                <a:rect l="l" t="t" r="r" b="b"/>
                <a:pathLst>
                  <a:path w="64958" h="33981" extrusionOk="0">
                    <a:moveTo>
                      <a:pt x="1" y="0"/>
                    </a:moveTo>
                    <a:lnTo>
                      <a:pt x="1" y="33831"/>
                    </a:lnTo>
                    <a:lnTo>
                      <a:pt x="64957" y="33980"/>
                    </a:lnTo>
                    <a:lnTo>
                      <a:pt x="64957" y="33980"/>
                    </a:lnTo>
                    <a:lnTo>
                      <a:pt x="3099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 rot="10800000" flipH="1">
                <a:off x="-955172" y="-1359417"/>
                <a:ext cx="2979895" cy="1757817"/>
              </a:xfrm>
              <a:custGeom>
                <a:avLst/>
                <a:gdLst/>
                <a:ahLst/>
                <a:cxnLst/>
                <a:rect l="l" t="t" r="r" b="b"/>
                <a:pathLst>
                  <a:path w="111617" h="65842" extrusionOk="0">
                    <a:moveTo>
                      <a:pt x="0" y="0"/>
                    </a:moveTo>
                    <a:lnTo>
                      <a:pt x="0" y="65842"/>
                    </a:lnTo>
                    <a:lnTo>
                      <a:pt x="111616" y="65842"/>
                    </a:lnTo>
                    <a:lnTo>
                      <a:pt x="111616" y="17621"/>
                    </a:lnTo>
                    <a:lnTo>
                      <a:pt x="97436" y="17621"/>
                    </a:lnTo>
                    <a:lnTo>
                      <a:pt x="85702" y="6053"/>
                    </a:lnTo>
                    <a:lnTo>
                      <a:pt x="52864" y="6053"/>
                    </a:lnTo>
                    <a:lnTo>
                      <a:pt x="4681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3" name="Google Shape;653;p28"/>
            <p:cNvSpPr/>
            <p:nvPr/>
          </p:nvSpPr>
          <p:spPr>
            <a:xfrm>
              <a:off x="-1199871" y="466865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28"/>
          <p:cNvSpPr/>
          <p:nvPr/>
        </p:nvSpPr>
        <p:spPr>
          <a:xfrm flipH="1">
            <a:off x="8647766" y="4521501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28"/>
          <p:cNvGrpSpPr/>
          <p:nvPr/>
        </p:nvGrpSpPr>
        <p:grpSpPr>
          <a:xfrm rot="10800000" flipH="1">
            <a:off x="-1576500" y="4252465"/>
            <a:ext cx="3296400" cy="703085"/>
            <a:chOff x="-12" y="3628590"/>
            <a:chExt cx="3296400" cy="703085"/>
          </a:xfrm>
        </p:grpSpPr>
        <p:grpSp>
          <p:nvGrpSpPr>
            <p:cNvPr id="656" name="Google Shape;656;p2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57" name="Google Shape;657;p2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2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9" name="Google Shape;659;p2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60" name="Google Shape;660;p2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1" name="Google Shape;661;p2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2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63" name="Google Shape;663;p2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4" name="Google Shape;664;p2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" name="Google Shape;665;p2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66" name="Google Shape;666;p2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7" name="Google Shape;667;p2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8" name="Google Shape;66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28"/>
          <p:cNvSpPr/>
          <p:nvPr/>
        </p:nvSpPr>
        <p:spPr>
          <a:xfrm flipH="1">
            <a:off x="5718529" y="4734383"/>
            <a:ext cx="3520400" cy="2076657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_1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29"/>
          <p:cNvSpPr/>
          <p:nvPr/>
        </p:nvSpPr>
        <p:spPr>
          <a:xfrm>
            <a:off x="6422716" y="-11537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9"/>
          <p:cNvSpPr/>
          <p:nvPr/>
        </p:nvSpPr>
        <p:spPr>
          <a:xfrm rot="10800000">
            <a:off x="6549401" y="-1824231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" name="Google Shape;674;p29"/>
          <p:cNvGrpSpPr/>
          <p:nvPr/>
        </p:nvGrpSpPr>
        <p:grpSpPr>
          <a:xfrm>
            <a:off x="-1690350" y="187965"/>
            <a:ext cx="3296400" cy="703085"/>
            <a:chOff x="-12" y="3628590"/>
            <a:chExt cx="3296400" cy="703085"/>
          </a:xfrm>
        </p:grpSpPr>
        <p:grpSp>
          <p:nvGrpSpPr>
            <p:cNvPr id="675" name="Google Shape;675;p29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76" name="Google Shape;676;p2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7" name="Google Shape;677;p2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8" name="Google Shape;678;p29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79" name="Google Shape;679;p2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80" name="Google Shape;680;p2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1" name="Google Shape;681;p29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82" name="Google Shape;682;p2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83" name="Google Shape;683;p2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4" name="Google Shape;684;p29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85" name="Google Shape;685;p2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86" name="Google Shape;686;p2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7" name="Google Shape;687;p29"/>
          <p:cNvGrpSpPr/>
          <p:nvPr/>
        </p:nvGrpSpPr>
        <p:grpSpPr>
          <a:xfrm>
            <a:off x="-2028096" y="-665229"/>
            <a:ext cx="5371751" cy="7430144"/>
            <a:chOff x="-2028096" y="-665229"/>
            <a:chExt cx="5371751" cy="7430144"/>
          </a:xfrm>
        </p:grpSpPr>
        <p:sp>
          <p:nvSpPr>
            <p:cNvPr id="688" name="Google Shape;688;p29"/>
            <p:cNvSpPr/>
            <p:nvPr/>
          </p:nvSpPr>
          <p:spPr>
            <a:xfrm>
              <a:off x="-176746" y="4688258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 rot="10800000" flipH="1">
              <a:off x="-2028096" y="-665229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5"/>
          <p:cNvGrpSpPr/>
          <p:nvPr/>
        </p:nvGrpSpPr>
        <p:grpSpPr>
          <a:xfrm>
            <a:off x="-1093351" y="-1466368"/>
            <a:ext cx="10388326" cy="8402728"/>
            <a:chOff x="-1093351" y="-1466368"/>
            <a:chExt cx="10388326" cy="8402728"/>
          </a:xfrm>
        </p:grpSpPr>
        <p:sp>
          <p:nvSpPr>
            <p:cNvPr id="75" name="Google Shape;75;p5"/>
            <p:cNvSpPr/>
            <p:nvPr/>
          </p:nvSpPr>
          <p:spPr>
            <a:xfrm rot="10800000" flipH="1">
              <a:off x="-3" y="-1466368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-1093351" y="4567200"/>
              <a:ext cx="4016259" cy="2369160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6360578" y="3454300"/>
            <a:ext cx="17739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2"/>
          </p:nvPr>
        </p:nvSpPr>
        <p:spPr>
          <a:xfrm>
            <a:off x="2644083" y="3454300"/>
            <a:ext cx="17706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3"/>
          </p:nvPr>
        </p:nvSpPr>
        <p:spPr>
          <a:xfrm>
            <a:off x="6360575" y="2714800"/>
            <a:ext cx="1773900" cy="8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4"/>
          </p:nvPr>
        </p:nvSpPr>
        <p:spPr>
          <a:xfrm>
            <a:off x="2643925" y="2714800"/>
            <a:ext cx="1770600" cy="8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82" name="Google Shape;82;p5"/>
          <p:cNvGrpSpPr/>
          <p:nvPr/>
        </p:nvGrpSpPr>
        <p:grpSpPr>
          <a:xfrm>
            <a:off x="7568059" y="4604012"/>
            <a:ext cx="3010303" cy="380635"/>
            <a:chOff x="5446772" y="1743190"/>
            <a:chExt cx="3010303" cy="380635"/>
          </a:xfrm>
        </p:grpSpPr>
        <p:grpSp>
          <p:nvGrpSpPr>
            <p:cNvPr id="83" name="Google Shape;83;p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84" name="Google Shape;84;p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5" name="Google Shape;85;p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87" name="Google Shape;87;p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8" name="Google Shape;88;p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90" name="Google Shape;90;p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" name="Google Shape;91;p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5"/>
          <p:cNvSpPr/>
          <p:nvPr/>
        </p:nvSpPr>
        <p:spPr>
          <a:xfrm flipH="1">
            <a:off x="-831826" y="-3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 rot="10800000" flipH="1">
            <a:off x="7378450" y="-807272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5"/>
          <p:cNvSpPr txBox="1">
            <a:spLocks noGrp="1"/>
          </p:cNvSpPr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 rot="10800000" flipH="1">
            <a:off x="-1358733" y="-903765"/>
            <a:ext cx="3520399" cy="184160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6"/>
          <p:cNvGrpSpPr/>
          <p:nvPr/>
        </p:nvGrpSpPr>
        <p:grpSpPr>
          <a:xfrm rot="10800000">
            <a:off x="-984940" y="165546"/>
            <a:ext cx="3074607" cy="453954"/>
            <a:chOff x="5478797" y="847321"/>
            <a:chExt cx="3074607" cy="453954"/>
          </a:xfrm>
        </p:grpSpPr>
        <p:grpSp>
          <p:nvGrpSpPr>
            <p:cNvPr id="97" name="Google Shape;97;p6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98" name="Google Shape;98;p6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" name="Google Shape;99;p6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6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101" name="Google Shape;101;p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" name="Google Shape;102;p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6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104" name="Google Shape;104;p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" name="Google Shape;105;p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" name="Google Shape;106;p6"/>
          <p:cNvSpPr/>
          <p:nvPr/>
        </p:nvSpPr>
        <p:spPr>
          <a:xfrm rot="10800000">
            <a:off x="6000549" y="-1553122"/>
            <a:ext cx="3520399" cy="184160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713224" y="4972674"/>
            <a:ext cx="1205478" cy="219752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6"/>
          <p:cNvGrpSpPr/>
          <p:nvPr/>
        </p:nvGrpSpPr>
        <p:grpSpPr>
          <a:xfrm flipH="1">
            <a:off x="-3634650" y="4404925"/>
            <a:ext cx="5724316" cy="2084515"/>
            <a:chOff x="4132575" y="4716825"/>
            <a:chExt cx="5724316" cy="2084515"/>
          </a:xfrm>
        </p:grpSpPr>
        <p:sp>
          <p:nvSpPr>
            <p:cNvPr id="109" name="Google Shape;109;p6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7"/>
          <p:cNvSpPr>
            <a:spLocks noGrp="1"/>
          </p:cNvSpPr>
          <p:nvPr>
            <p:ph type="pic" idx="2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098862" y="4604011"/>
            <a:ext cx="5115407" cy="3017539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 rot="10800000" flipH="1">
            <a:off x="-1594613" y="-603810"/>
            <a:ext cx="3247250" cy="169871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45846" y="7"/>
            <a:ext cx="7230373" cy="51435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1510053" y="314652"/>
            <a:ext cx="3296400" cy="703085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1510039" y="-1589006"/>
            <a:ext cx="11920665" cy="7774731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8"/>
          <p:cNvGrpSpPr/>
          <p:nvPr/>
        </p:nvGrpSpPr>
        <p:grpSpPr>
          <a:xfrm>
            <a:off x="-10" y="-1009617"/>
            <a:ext cx="9640083" cy="7443072"/>
            <a:chOff x="-10" y="-1009617"/>
            <a:chExt cx="9640083" cy="7443072"/>
          </a:xfrm>
        </p:grpSpPr>
        <p:sp>
          <p:nvSpPr>
            <p:cNvPr id="139" name="Google Shape;139;p8"/>
            <p:cNvSpPr/>
            <p:nvPr/>
          </p:nvSpPr>
          <p:spPr>
            <a:xfrm rot="10800000">
              <a:off x="6119674" y="-100961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rot="10800000" flipH="1">
              <a:off x="0" y="-82735"/>
              <a:ext cx="2227897" cy="1165463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>
              <a:off x="-10" y="4522059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2503206" y="5"/>
            <a:ext cx="7007334" cy="4699016"/>
            <a:chOff x="2503206" y="5"/>
            <a:chExt cx="7007334" cy="4699016"/>
          </a:xfrm>
        </p:grpSpPr>
        <p:grpSp>
          <p:nvGrpSpPr>
            <p:cNvPr id="143" name="Google Shape;143;p8"/>
            <p:cNvGrpSpPr/>
            <p:nvPr/>
          </p:nvGrpSpPr>
          <p:grpSpPr>
            <a:xfrm>
              <a:off x="2503206" y="5"/>
              <a:ext cx="5597879" cy="4699016"/>
              <a:chOff x="2503206" y="5"/>
              <a:chExt cx="5597879" cy="4699016"/>
            </a:xfrm>
          </p:grpSpPr>
          <p:sp>
            <p:nvSpPr>
              <p:cNvPr id="144" name="Google Shape;144;p8"/>
              <p:cNvSpPr/>
              <p:nvPr/>
            </p:nvSpPr>
            <p:spPr>
              <a:xfrm flipH="1">
                <a:off x="2503206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 flipH="1">
                <a:off x="6868745" y="4467026"/>
                <a:ext cx="1232340" cy="231995"/>
              </a:xfrm>
              <a:custGeom>
                <a:avLst/>
                <a:gdLst/>
                <a:ahLst/>
                <a:cxnLst/>
                <a:rect l="l" t="t" r="r" b="b"/>
                <a:pathLst>
                  <a:path w="22325" h="4203" extrusionOk="0">
                    <a:moveTo>
                      <a:pt x="0" y="0"/>
                    </a:moveTo>
                    <a:lnTo>
                      <a:pt x="4191" y="4191"/>
                    </a:lnTo>
                    <a:lnTo>
                      <a:pt x="22325" y="4202"/>
                    </a:lnTo>
                    <a:lnTo>
                      <a:pt x="18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8"/>
            <p:cNvGrpSpPr/>
            <p:nvPr/>
          </p:nvGrpSpPr>
          <p:grpSpPr>
            <a:xfrm>
              <a:off x="7937781" y="5"/>
              <a:ext cx="1572759" cy="183531"/>
              <a:chOff x="7937781" y="5"/>
              <a:chExt cx="1572759" cy="183531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8503756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7937781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8"/>
          <p:cNvGrpSpPr/>
          <p:nvPr/>
        </p:nvGrpSpPr>
        <p:grpSpPr>
          <a:xfrm>
            <a:off x="-1320285" y="-2292139"/>
            <a:ext cx="12455532" cy="9684964"/>
            <a:chOff x="-1320285" y="-2292139"/>
            <a:chExt cx="12455532" cy="9684964"/>
          </a:xfrm>
        </p:grpSpPr>
        <p:sp>
          <p:nvSpPr>
            <p:cNvPr id="150" name="Google Shape;150;p8"/>
            <p:cNvSpPr/>
            <p:nvPr/>
          </p:nvSpPr>
          <p:spPr>
            <a:xfrm flipH="1">
              <a:off x="6019840" y="4375286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 rot="10800000" flipH="1">
              <a:off x="-1320285" y="-22921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-432453" y="4992033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1768550" y="1636650"/>
            <a:ext cx="5607000" cy="18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4" name="Google Shape;154;p8"/>
          <p:cNvGrpSpPr/>
          <p:nvPr/>
        </p:nvGrpSpPr>
        <p:grpSpPr>
          <a:xfrm>
            <a:off x="-1892403" y="831971"/>
            <a:ext cx="12928869" cy="3635055"/>
            <a:chOff x="-1892403" y="831971"/>
            <a:chExt cx="12928869" cy="3635055"/>
          </a:xfrm>
        </p:grpSpPr>
        <p:grpSp>
          <p:nvGrpSpPr>
            <p:cNvPr id="155" name="Google Shape;155;p8"/>
            <p:cNvGrpSpPr/>
            <p:nvPr/>
          </p:nvGrpSpPr>
          <p:grpSpPr>
            <a:xfrm flipH="1">
              <a:off x="7436679" y="831971"/>
              <a:ext cx="3599787" cy="1044104"/>
              <a:chOff x="-1431671" y="656496"/>
              <a:chExt cx="3599787" cy="1044104"/>
            </a:xfrm>
          </p:grpSpPr>
          <p:grpSp>
            <p:nvGrpSpPr>
              <p:cNvPr id="156" name="Google Shape;156;p8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157" name="Google Shape;157;p8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58" name="Google Shape;158;p8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" name="Google Shape;159;p8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160" name="Google Shape;160;p8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50" h="5994" extrusionOk="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1" name="Google Shape;161;p8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" name="Google Shape;162;p8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" name="Google Shape;165;p8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166" name="Google Shape;166;p8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67" h="10153" extrusionOk="0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8" name="Google Shape;168;p8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6" h="7583" extrusionOk="0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1" name="Google Shape;171;p8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172" name="Google Shape;172;p8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73" name="Google Shape;173;p8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4" name="Google Shape;174;p8"/>
            <p:cNvGrpSpPr/>
            <p:nvPr/>
          </p:nvGrpSpPr>
          <p:grpSpPr>
            <a:xfrm>
              <a:off x="-1892403" y="3926990"/>
              <a:ext cx="3427062" cy="540036"/>
              <a:chOff x="-1366378" y="3596340"/>
              <a:chExt cx="3427062" cy="540036"/>
            </a:xfrm>
          </p:grpSpPr>
          <p:grpSp>
            <p:nvGrpSpPr>
              <p:cNvPr id="175" name="Google Shape;175;p8"/>
              <p:cNvGrpSpPr/>
              <p:nvPr/>
            </p:nvGrpSpPr>
            <p:grpSpPr>
              <a:xfrm>
                <a:off x="-1366378" y="4034012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76" name="Google Shape;176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8" name="Google Shape;178;p8"/>
              <p:cNvGrpSpPr/>
              <p:nvPr/>
            </p:nvGrpSpPr>
            <p:grpSpPr>
              <a:xfrm flipH="1">
                <a:off x="-949619" y="3596340"/>
                <a:ext cx="3010303" cy="380635"/>
                <a:chOff x="5446772" y="1743190"/>
                <a:chExt cx="3010303" cy="380635"/>
              </a:xfrm>
            </p:grpSpPr>
            <p:grpSp>
              <p:nvGrpSpPr>
                <p:cNvPr id="179" name="Google Shape;179;p8"/>
                <p:cNvGrpSpPr/>
                <p:nvPr/>
              </p:nvGrpSpPr>
              <p:grpSpPr>
                <a:xfrm flipH="1">
                  <a:off x="5898325" y="1865405"/>
                  <a:ext cx="1567047" cy="45661"/>
                  <a:chOff x="1754675" y="2661275"/>
                  <a:chExt cx="1945675" cy="56700"/>
                </a:xfrm>
              </p:grpSpPr>
              <p:cxnSp>
                <p:nvCxnSpPr>
                  <p:cNvPr id="180" name="Google Shape;180;p8"/>
                  <p:cNvCxnSpPr/>
                  <p:nvPr/>
                </p:nvCxnSpPr>
                <p:spPr>
                  <a:xfrm>
                    <a:off x="1754675" y="2689625"/>
                    <a:ext cx="1896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81" name="Google Shape;181;p8"/>
                  <p:cNvSpPr/>
                  <p:nvPr/>
                </p:nvSpPr>
                <p:spPr>
                  <a:xfrm>
                    <a:off x="3643650" y="2661275"/>
                    <a:ext cx="56700" cy="567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2" name="Google Shape;182;p8"/>
                <p:cNvGrpSpPr/>
                <p:nvPr/>
              </p:nvGrpSpPr>
              <p:grpSpPr>
                <a:xfrm flipH="1">
                  <a:off x="5477439" y="1987637"/>
                  <a:ext cx="1561280" cy="136187"/>
                  <a:chOff x="1754675" y="2824000"/>
                  <a:chExt cx="4728285" cy="412439"/>
                </a:xfrm>
              </p:grpSpPr>
              <p:sp>
                <p:nvSpPr>
                  <p:cNvPr id="183" name="Google Shape;183;p8"/>
                  <p:cNvSpPr/>
                  <p:nvPr/>
                </p:nvSpPr>
                <p:spPr>
                  <a:xfrm>
                    <a:off x="1754675" y="2824000"/>
                    <a:ext cx="4593868" cy="355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50" h="5994" extrusionOk="0">
                        <a:moveTo>
                          <a:pt x="0" y="0"/>
                        </a:moveTo>
                        <a:lnTo>
                          <a:pt x="59202" y="0"/>
                        </a:lnTo>
                        <a:lnTo>
                          <a:pt x="65196" y="5994"/>
                        </a:lnTo>
                        <a:lnTo>
                          <a:pt x="77550" y="5994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84" name="Google Shape;184;p8"/>
                  <p:cNvSpPr/>
                  <p:nvPr/>
                </p:nvSpPr>
                <p:spPr>
                  <a:xfrm>
                    <a:off x="6348560" y="3102039"/>
                    <a:ext cx="134400" cy="134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5" name="Google Shape;185;p8"/>
                <p:cNvGrpSpPr/>
                <p:nvPr/>
              </p:nvGrpSpPr>
              <p:grpSpPr>
                <a:xfrm flipH="1">
                  <a:off x="5446772" y="1743190"/>
                  <a:ext cx="3010303" cy="45661"/>
                  <a:chOff x="1766900" y="2869225"/>
                  <a:chExt cx="3737650" cy="56700"/>
                </a:xfrm>
              </p:grpSpPr>
              <p:cxnSp>
                <p:nvCxnSpPr>
                  <p:cNvPr id="186" name="Google Shape;186;p8"/>
                  <p:cNvCxnSpPr/>
                  <p:nvPr/>
                </p:nvCxnSpPr>
                <p:spPr>
                  <a:xfrm>
                    <a:off x="1766900" y="2897575"/>
                    <a:ext cx="3687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87" name="Google Shape;187;p8"/>
                  <p:cNvSpPr/>
                  <p:nvPr/>
                </p:nvSpPr>
                <p:spPr>
                  <a:xfrm>
                    <a:off x="5447850" y="2869225"/>
                    <a:ext cx="56700" cy="567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 rot="10800000" flipH="1">
            <a:off x="-3394" y="-2273839"/>
            <a:ext cx="9804518" cy="8448224"/>
            <a:chOff x="-3394" y="-1706421"/>
            <a:chExt cx="9804518" cy="8448224"/>
          </a:xfrm>
        </p:grpSpPr>
        <p:sp>
          <p:nvSpPr>
            <p:cNvPr id="214" name="Google Shape;214;p11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-1" y="379782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-3394" y="-170642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1"/>
          <p:cNvSpPr txBox="1">
            <a:spLocks noGrp="1"/>
          </p:cNvSpPr>
          <p:nvPr>
            <p:ph type="title" hasCustomPrompt="1"/>
          </p:nvPr>
        </p:nvSpPr>
        <p:spPr>
          <a:xfrm>
            <a:off x="3025725" y="1918850"/>
            <a:ext cx="4078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5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1"/>
          <p:cNvSpPr txBox="1">
            <a:spLocks noGrp="1"/>
          </p:cNvSpPr>
          <p:nvPr>
            <p:ph type="subTitle" idx="1"/>
          </p:nvPr>
        </p:nvSpPr>
        <p:spPr>
          <a:xfrm>
            <a:off x="3025725" y="2697650"/>
            <a:ext cx="4078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19" name="Google Shape;219;p11"/>
          <p:cNvGrpSpPr/>
          <p:nvPr/>
        </p:nvGrpSpPr>
        <p:grpSpPr>
          <a:xfrm>
            <a:off x="998171" y="-8"/>
            <a:ext cx="6608794" cy="5143512"/>
            <a:chOff x="998171" y="-8"/>
            <a:chExt cx="6608794" cy="5143512"/>
          </a:xfrm>
        </p:grpSpPr>
        <p:sp>
          <p:nvSpPr>
            <p:cNvPr id="220" name="Google Shape;220;p11"/>
            <p:cNvSpPr/>
            <p:nvPr/>
          </p:nvSpPr>
          <p:spPr>
            <a:xfrm rot="10800000">
              <a:off x="998171" y="487649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6600181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1"/>
          <p:cNvGrpSpPr/>
          <p:nvPr/>
        </p:nvGrpSpPr>
        <p:grpSpPr>
          <a:xfrm rot="10800000" flipH="1">
            <a:off x="-1443375" y="-2220551"/>
            <a:ext cx="11922622" cy="9653454"/>
            <a:chOff x="-1443375" y="-2964939"/>
            <a:chExt cx="11922622" cy="9653454"/>
          </a:xfrm>
        </p:grpSpPr>
        <p:grpSp>
          <p:nvGrpSpPr>
            <p:cNvPr id="223" name="Google Shape;223;p11"/>
            <p:cNvGrpSpPr/>
            <p:nvPr/>
          </p:nvGrpSpPr>
          <p:grpSpPr>
            <a:xfrm>
              <a:off x="6475250" y="3928475"/>
              <a:ext cx="4003997" cy="2064658"/>
              <a:chOff x="5557850" y="3928475"/>
              <a:chExt cx="4003997" cy="2064658"/>
            </a:xfrm>
          </p:grpSpPr>
          <p:sp>
            <p:nvSpPr>
              <p:cNvPr id="224" name="Google Shape;224;p11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5557850" y="392847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-1443375" y="3908625"/>
              <a:ext cx="5889466" cy="2779890"/>
              <a:chOff x="-1394450" y="3908625"/>
              <a:chExt cx="5889466" cy="277989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-1394450" y="3908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" name="Google Shape;229;p11"/>
            <p:cNvSpPr/>
            <p:nvPr/>
          </p:nvSpPr>
          <p:spPr>
            <a:xfrm rot="10800000">
              <a:off x="-377487" y="-14120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4605266" y="-29649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7" r:id="rId27"/>
    <p:sldLayoutId id="2147483678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 dirty="0"/>
              <a:t> Daniel Arango Cruz ·  Javier Cerino Pulido · Marco </a:t>
            </a:r>
            <a:r>
              <a:rPr lang="es-CO" dirty="0" err="1"/>
              <a:t>Zuliani</a:t>
            </a:r>
            <a:r>
              <a:rPr lang="es-CO" dirty="0"/>
              <a:t> Escalante</a:t>
            </a:r>
            <a:endParaRPr lang="es-ES"/>
          </a:p>
        </p:txBody>
      </p:sp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de textos según los ODS</a:t>
            </a:r>
            <a:endParaRPr/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err="1"/>
              <a:t>Random</a:t>
            </a:r>
            <a:r>
              <a:rPr lang="es-CO" sz="2800"/>
              <a:t> Forest + TF-IDF</a:t>
            </a:r>
          </a:p>
        </p:txBody>
      </p:sp>
      <p:graphicFrame>
        <p:nvGraphicFramePr>
          <p:cNvPr id="1442" name="Google Shape;1442;p60"/>
          <p:cNvGraphicFramePr/>
          <p:nvPr>
            <p:extLst>
              <p:ext uri="{D42A27DB-BD31-4B8C-83A1-F6EECF244321}">
                <p14:modId xmlns:p14="http://schemas.microsoft.com/office/powerpoint/2010/main" val="2014854498"/>
              </p:ext>
            </p:extLst>
          </p:nvPr>
        </p:nvGraphicFramePr>
        <p:xfrm>
          <a:off x="1095684" y="3966377"/>
          <a:ext cx="2911794" cy="701000"/>
        </p:xfrm>
        <a:graphic>
          <a:graphicData uri="http://schemas.openxmlformats.org/drawingml/2006/table">
            <a:tbl>
              <a:tblPr>
                <a:noFill/>
                <a:tableStyleId>{AAE3A2F2-90A7-4176-AFB0-F419AA4090E0}</a:tableStyleId>
              </a:tblPr>
              <a:tblGrid>
                <a:gridCol w="970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598">
                  <a:extLst>
                    <a:ext uri="{9D8B030D-6E8A-4147-A177-3AD203B41FA5}">
                      <a16:colId xmlns:a16="http://schemas.microsoft.com/office/drawing/2014/main" val="2451917883"/>
                    </a:ext>
                  </a:extLst>
                </a:gridCol>
              </a:tblGrid>
              <a:tr h="2923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b="1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Precision</a:t>
                      </a:r>
                      <a:endParaRPr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Recall</a:t>
                      </a:r>
                      <a:endParaRPr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F1-score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4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8C93C68-5CE1-7D05-6AED-BCAB5FAF7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21" y="1513001"/>
            <a:ext cx="2719720" cy="2308600"/>
          </a:xfrm>
          <a:prstGeom prst="rect">
            <a:avLst/>
          </a:prstGeom>
        </p:spPr>
      </p:pic>
      <p:sp>
        <p:nvSpPr>
          <p:cNvPr id="10" name="Google Shape;993;p45">
            <a:extLst>
              <a:ext uri="{FF2B5EF4-FFF2-40B4-BE49-F238E27FC236}">
                <a16:creationId xmlns:a16="http://schemas.microsoft.com/office/drawing/2014/main" id="{CEC6CBD4-DC85-4391-C2A3-EEA76E9E2553}"/>
              </a:ext>
            </a:extLst>
          </p:cNvPr>
          <p:cNvSpPr txBox="1">
            <a:spLocks/>
          </p:cNvSpPr>
          <p:nvPr/>
        </p:nvSpPr>
        <p:spPr>
          <a:xfrm>
            <a:off x="2119597" y="1162501"/>
            <a:ext cx="863968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 sz="1800" b="1">
                <a:solidFill>
                  <a:schemeClr val="dk1"/>
                </a:solidFill>
                <a:latin typeface="Barlow"/>
              </a:rPr>
              <a:t>Train</a:t>
            </a:r>
          </a:p>
        </p:txBody>
      </p:sp>
      <p:sp>
        <p:nvSpPr>
          <p:cNvPr id="11" name="Google Shape;993;p45">
            <a:extLst>
              <a:ext uri="{FF2B5EF4-FFF2-40B4-BE49-F238E27FC236}">
                <a16:creationId xmlns:a16="http://schemas.microsoft.com/office/drawing/2014/main" id="{E379869D-2A72-4EDA-0A88-5CAA61B8554E}"/>
              </a:ext>
            </a:extLst>
          </p:cNvPr>
          <p:cNvSpPr txBox="1">
            <a:spLocks/>
          </p:cNvSpPr>
          <p:nvPr/>
        </p:nvSpPr>
        <p:spPr>
          <a:xfrm>
            <a:off x="6160439" y="1162134"/>
            <a:ext cx="863968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 sz="1800" b="1">
                <a:solidFill>
                  <a:schemeClr val="dk1"/>
                </a:solidFill>
                <a:latin typeface="Barlow"/>
              </a:rPr>
              <a:t>Test</a:t>
            </a:r>
          </a:p>
        </p:txBody>
      </p:sp>
      <p:graphicFrame>
        <p:nvGraphicFramePr>
          <p:cNvPr id="12" name="Google Shape;1442;p60">
            <a:extLst>
              <a:ext uri="{FF2B5EF4-FFF2-40B4-BE49-F238E27FC236}">
                <a16:creationId xmlns:a16="http://schemas.microsoft.com/office/drawing/2014/main" id="{39E5D7CC-F6E2-8AF9-E544-F1121B8B7E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517003"/>
              </p:ext>
            </p:extLst>
          </p:nvPr>
        </p:nvGraphicFramePr>
        <p:xfrm>
          <a:off x="5136524" y="3966010"/>
          <a:ext cx="2911794" cy="701000"/>
        </p:xfrm>
        <a:graphic>
          <a:graphicData uri="http://schemas.openxmlformats.org/drawingml/2006/table">
            <a:tbl>
              <a:tblPr>
                <a:noFill/>
                <a:tableStyleId>{AAE3A2F2-90A7-4176-AFB0-F419AA4090E0}</a:tableStyleId>
              </a:tblPr>
              <a:tblGrid>
                <a:gridCol w="970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598">
                  <a:extLst>
                    <a:ext uri="{9D8B030D-6E8A-4147-A177-3AD203B41FA5}">
                      <a16:colId xmlns:a16="http://schemas.microsoft.com/office/drawing/2014/main" val="2451917883"/>
                    </a:ext>
                  </a:extLst>
                </a:gridCol>
              </a:tblGrid>
              <a:tr h="2923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b="1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Precision</a:t>
                      </a:r>
                      <a:endParaRPr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Recall</a:t>
                      </a:r>
                      <a:endParaRPr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F1-score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4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0" i="0" u="none" strike="noStrike" cap="none">
                          <a:solidFill>
                            <a:schemeClr val="dk1"/>
                          </a:solidFill>
                          <a:latin typeface="Barlow"/>
                          <a:ea typeface="Arial"/>
                          <a:cs typeface="Arial"/>
                          <a:sym typeface="Arial"/>
                        </a:rPr>
                        <a:t>0.98001132..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0.98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0.9799544…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CF28FDCB-D543-CA88-A13F-F4D1AA2B96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232561" y="1512634"/>
            <a:ext cx="2719720" cy="230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5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err="1"/>
              <a:t>Logistic</a:t>
            </a:r>
            <a:r>
              <a:rPr lang="es-CO" sz="2800"/>
              <a:t> </a:t>
            </a:r>
            <a:r>
              <a:rPr lang="es-CO" sz="2800" err="1"/>
              <a:t>Regression</a:t>
            </a:r>
            <a:r>
              <a:rPr lang="es-CO" sz="2800"/>
              <a:t> + TF-IDF</a:t>
            </a:r>
          </a:p>
        </p:txBody>
      </p:sp>
      <p:graphicFrame>
        <p:nvGraphicFramePr>
          <p:cNvPr id="1442" name="Google Shape;1442;p60"/>
          <p:cNvGraphicFramePr/>
          <p:nvPr>
            <p:extLst>
              <p:ext uri="{D42A27DB-BD31-4B8C-83A1-F6EECF244321}">
                <p14:modId xmlns:p14="http://schemas.microsoft.com/office/powerpoint/2010/main" val="1080437972"/>
              </p:ext>
            </p:extLst>
          </p:nvPr>
        </p:nvGraphicFramePr>
        <p:xfrm>
          <a:off x="1095684" y="3966377"/>
          <a:ext cx="2911794" cy="701000"/>
        </p:xfrm>
        <a:graphic>
          <a:graphicData uri="http://schemas.openxmlformats.org/drawingml/2006/table">
            <a:tbl>
              <a:tblPr>
                <a:noFill/>
                <a:tableStyleId>{AAE3A2F2-90A7-4176-AFB0-F419AA4090E0}</a:tableStyleId>
              </a:tblPr>
              <a:tblGrid>
                <a:gridCol w="970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598">
                  <a:extLst>
                    <a:ext uri="{9D8B030D-6E8A-4147-A177-3AD203B41FA5}">
                      <a16:colId xmlns:a16="http://schemas.microsoft.com/office/drawing/2014/main" val="2451917883"/>
                    </a:ext>
                  </a:extLst>
                </a:gridCol>
              </a:tblGrid>
              <a:tr h="2923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b="1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Precision</a:t>
                      </a:r>
                      <a:endParaRPr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Recall</a:t>
                      </a:r>
                      <a:endParaRPr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F1-score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4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0.99571223..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0.99571428..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0.99571224..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8C93C68-5CE1-7D05-6AED-BCAB5FAF7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21" y="1513001"/>
            <a:ext cx="2719720" cy="2308600"/>
          </a:xfrm>
          <a:prstGeom prst="rect">
            <a:avLst/>
          </a:prstGeom>
        </p:spPr>
      </p:pic>
      <p:sp>
        <p:nvSpPr>
          <p:cNvPr id="10" name="Google Shape;993;p45">
            <a:extLst>
              <a:ext uri="{FF2B5EF4-FFF2-40B4-BE49-F238E27FC236}">
                <a16:creationId xmlns:a16="http://schemas.microsoft.com/office/drawing/2014/main" id="{CEC6CBD4-DC85-4391-C2A3-EEA76E9E2553}"/>
              </a:ext>
            </a:extLst>
          </p:cNvPr>
          <p:cNvSpPr txBox="1">
            <a:spLocks/>
          </p:cNvSpPr>
          <p:nvPr/>
        </p:nvSpPr>
        <p:spPr>
          <a:xfrm>
            <a:off x="2119597" y="1162501"/>
            <a:ext cx="863968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 sz="1800" b="1">
                <a:solidFill>
                  <a:schemeClr val="dk1"/>
                </a:solidFill>
                <a:latin typeface="Barlow"/>
              </a:rPr>
              <a:t>Train</a:t>
            </a:r>
          </a:p>
        </p:txBody>
      </p:sp>
      <p:sp>
        <p:nvSpPr>
          <p:cNvPr id="11" name="Google Shape;993;p45">
            <a:extLst>
              <a:ext uri="{FF2B5EF4-FFF2-40B4-BE49-F238E27FC236}">
                <a16:creationId xmlns:a16="http://schemas.microsoft.com/office/drawing/2014/main" id="{E379869D-2A72-4EDA-0A88-5CAA61B8554E}"/>
              </a:ext>
            </a:extLst>
          </p:cNvPr>
          <p:cNvSpPr txBox="1">
            <a:spLocks/>
          </p:cNvSpPr>
          <p:nvPr/>
        </p:nvSpPr>
        <p:spPr>
          <a:xfrm>
            <a:off x="6160439" y="1162134"/>
            <a:ext cx="863968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 sz="1800" b="1">
                <a:solidFill>
                  <a:schemeClr val="dk1"/>
                </a:solidFill>
                <a:latin typeface="Barlow"/>
              </a:rPr>
              <a:t>Test</a:t>
            </a:r>
          </a:p>
        </p:txBody>
      </p:sp>
      <p:graphicFrame>
        <p:nvGraphicFramePr>
          <p:cNvPr id="12" name="Google Shape;1442;p60">
            <a:extLst>
              <a:ext uri="{FF2B5EF4-FFF2-40B4-BE49-F238E27FC236}">
                <a16:creationId xmlns:a16="http://schemas.microsoft.com/office/drawing/2014/main" id="{39E5D7CC-F6E2-8AF9-E544-F1121B8B7E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7887874"/>
              </p:ext>
            </p:extLst>
          </p:nvPr>
        </p:nvGraphicFramePr>
        <p:xfrm>
          <a:off x="5136524" y="3966010"/>
          <a:ext cx="2911794" cy="701000"/>
        </p:xfrm>
        <a:graphic>
          <a:graphicData uri="http://schemas.openxmlformats.org/drawingml/2006/table">
            <a:tbl>
              <a:tblPr>
                <a:noFill/>
                <a:tableStyleId>{AAE3A2F2-90A7-4176-AFB0-F419AA4090E0}</a:tableStyleId>
              </a:tblPr>
              <a:tblGrid>
                <a:gridCol w="970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598">
                  <a:extLst>
                    <a:ext uri="{9D8B030D-6E8A-4147-A177-3AD203B41FA5}">
                      <a16:colId xmlns:a16="http://schemas.microsoft.com/office/drawing/2014/main" val="2451917883"/>
                    </a:ext>
                  </a:extLst>
                </a:gridCol>
              </a:tblGrid>
              <a:tr h="2923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b="1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Precision</a:t>
                      </a:r>
                      <a:endParaRPr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Recall</a:t>
                      </a:r>
                      <a:endParaRPr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F1-score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4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0.98453546..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0.9844444..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0.98441935..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CF28FDCB-D543-CA88-A13F-F4D1AA2B9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561" y="1512634"/>
            <a:ext cx="2719720" cy="2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Resultados</a:t>
            </a:r>
            <a:endParaRPr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339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/>
              <a:t>Comparación</a:t>
            </a:r>
          </a:p>
        </p:txBody>
      </p:sp>
      <p:graphicFrame>
        <p:nvGraphicFramePr>
          <p:cNvPr id="1442" name="Google Shape;1442;p60"/>
          <p:cNvGraphicFramePr/>
          <p:nvPr>
            <p:extLst>
              <p:ext uri="{D42A27DB-BD31-4B8C-83A1-F6EECF244321}">
                <p14:modId xmlns:p14="http://schemas.microsoft.com/office/powerpoint/2010/main" val="3965786645"/>
              </p:ext>
            </p:extLst>
          </p:nvPr>
        </p:nvGraphicFramePr>
        <p:xfrm>
          <a:off x="869250" y="1133173"/>
          <a:ext cx="7405498" cy="2255410"/>
        </p:xfrm>
        <a:graphic>
          <a:graphicData uri="http://schemas.openxmlformats.org/drawingml/2006/table">
            <a:tbl>
              <a:tblPr>
                <a:noFill/>
                <a:tableStyleId>{AAE3A2F2-90A7-4176-AFB0-F419AA4090E0}</a:tableStyleId>
              </a:tblPr>
              <a:tblGrid>
                <a:gridCol w="1414155">
                  <a:extLst>
                    <a:ext uri="{9D8B030D-6E8A-4147-A177-3AD203B41FA5}">
                      <a16:colId xmlns:a16="http://schemas.microsoft.com/office/drawing/2014/main" val="2331987182"/>
                    </a:ext>
                  </a:extLst>
                </a:gridCol>
                <a:gridCol w="969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403">
                  <a:extLst>
                    <a:ext uri="{9D8B030D-6E8A-4147-A177-3AD203B41FA5}">
                      <a16:colId xmlns:a16="http://schemas.microsoft.com/office/drawing/2014/main" val="2451917883"/>
                    </a:ext>
                  </a:extLst>
                </a:gridCol>
                <a:gridCol w="969589">
                  <a:extLst>
                    <a:ext uri="{9D8B030D-6E8A-4147-A177-3AD203B41FA5}">
                      <a16:colId xmlns:a16="http://schemas.microsoft.com/office/drawing/2014/main" val="1827282637"/>
                    </a:ext>
                  </a:extLst>
                </a:gridCol>
                <a:gridCol w="972798">
                  <a:extLst>
                    <a:ext uri="{9D8B030D-6E8A-4147-A177-3AD203B41FA5}">
                      <a16:colId xmlns:a16="http://schemas.microsoft.com/office/drawing/2014/main" val="3391541659"/>
                    </a:ext>
                  </a:extLst>
                </a:gridCol>
                <a:gridCol w="1132166">
                  <a:extLst>
                    <a:ext uri="{9D8B030D-6E8A-4147-A177-3AD203B41FA5}">
                      <a16:colId xmlns:a16="http://schemas.microsoft.com/office/drawing/2014/main" val="1808543213"/>
                    </a:ext>
                  </a:extLst>
                </a:gridCol>
              </a:tblGrid>
              <a:tr h="29233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Train</a:t>
                      </a:r>
                      <a:endParaRPr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CO"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Test</a:t>
                      </a:r>
                      <a:endParaRPr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CO"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703526"/>
                  </a:ext>
                </a:extLst>
              </a:tr>
              <a:tr h="29233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b="1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Precision</a:t>
                      </a:r>
                      <a:endParaRPr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Recall</a:t>
                      </a:r>
                      <a:endParaRPr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F1-score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b="1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Precision</a:t>
                      </a:r>
                      <a:endParaRPr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Recall</a:t>
                      </a:r>
                      <a:endParaRPr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F1-score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4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Random</a:t>
                      </a:r>
                      <a:r>
                        <a:rPr lang="es-CO" sz="1100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Forest + </a:t>
                      </a:r>
                      <a:r>
                        <a:rPr lang="es-CO" sz="1100" b="1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BoW</a:t>
                      </a:r>
                      <a:endParaRPr sz="1100"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100" b="0" i="0" u="none" strike="noStrike" cap="none">
                          <a:solidFill>
                            <a:schemeClr val="dk1"/>
                          </a:solidFill>
                          <a:latin typeface="Barlow"/>
                          <a:ea typeface="Arial"/>
                          <a:cs typeface="Arial"/>
                          <a:sym typeface="Arial"/>
                        </a:rPr>
                        <a:t>0.97332449..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100" b="0" i="0" u="none" strike="noStrike" cap="none">
                          <a:solidFill>
                            <a:schemeClr val="dk1"/>
                          </a:solidFill>
                          <a:latin typeface="Barlow"/>
                          <a:ea typeface="Arial"/>
                          <a:cs typeface="Arial"/>
                          <a:sym typeface="Arial"/>
                        </a:rPr>
                        <a:t>0.97333333..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100" b="0" i="0" u="none" strike="noStrike" cap="none">
                          <a:solidFill>
                            <a:schemeClr val="dk1"/>
                          </a:solidFill>
                          <a:latin typeface="Barlow"/>
                          <a:ea typeface="Arial"/>
                          <a:cs typeface="Arial"/>
                          <a:sym typeface="Arial"/>
                        </a:rPr>
                        <a:t>0.97327265..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4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Random</a:t>
                      </a:r>
                      <a:r>
                        <a:rPr lang="es-CO" sz="1100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Forest + TF-IDF</a:t>
                      </a:r>
                      <a:endParaRPr sz="1100"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0" i="0" u="none" strike="noStrike" cap="none">
                          <a:solidFill>
                            <a:schemeClr val="dk1"/>
                          </a:solidFill>
                          <a:latin typeface="Barlow"/>
                          <a:ea typeface="Arial"/>
                          <a:cs typeface="Arial"/>
                          <a:sym typeface="Arial"/>
                        </a:rPr>
                        <a:t>0.98001132..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0.98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0.9799544…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89828"/>
                  </a:ext>
                </a:extLst>
              </a:tr>
              <a:tr h="2814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Logistic</a:t>
                      </a:r>
                      <a:r>
                        <a:rPr lang="es-CO" sz="1100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</a:t>
                      </a:r>
                      <a:r>
                        <a:rPr lang="es-CO" sz="1100" b="1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Regression</a:t>
                      </a:r>
                      <a:r>
                        <a:rPr lang="es-CO" sz="1100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+ TF-IDF</a:t>
                      </a:r>
                      <a:endParaRPr sz="1100"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0.99571223..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0.99571428..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0.99571224..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0.98453546..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0.9844444..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0.98441935..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849730"/>
                  </a:ext>
                </a:extLst>
              </a:tr>
            </a:tbl>
          </a:graphicData>
        </a:graphic>
      </p:graphicFrame>
      <p:sp>
        <p:nvSpPr>
          <p:cNvPr id="2" name="Google Shape;941;p41">
            <a:extLst>
              <a:ext uri="{FF2B5EF4-FFF2-40B4-BE49-F238E27FC236}">
                <a16:creationId xmlns:a16="http://schemas.microsoft.com/office/drawing/2014/main" id="{0B124FF4-04C9-B4DC-EAAF-1114CD162553}"/>
              </a:ext>
            </a:extLst>
          </p:cNvPr>
          <p:cNvSpPr txBox="1">
            <a:spLocks/>
          </p:cNvSpPr>
          <p:nvPr/>
        </p:nvSpPr>
        <p:spPr>
          <a:xfrm>
            <a:off x="909162" y="3439718"/>
            <a:ext cx="7325674" cy="1607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El modelo que da mejores predicciones en los modelos es TF-IDF.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Entre el algoritmo de </a:t>
            </a:r>
            <a:r>
              <a:rPr lang="es-ES" err="1"/>
              <a:t>Random</a:t>
            </a:r>
            <a:r>
              <a:rPr lang="es-ES"/>
              <a:t> Forest y </a:t>
            </a:r>
            <a:r>
              <a:rPr lang="es-ES" err="1"/>
              <a:t>Logistic</a:t>
            </a:r>
            <a:r>
              <a:rPr lang="es-ES"/>
              <a:t> </a:t>
            </a:r>
            <a:r>
              <a:rPr lang="es-ES" err="1"/>
              <a:t>Regression</a:t>
            </a:r>
            <a:r>
              <a:rPr lang="es-ES"/>
              <a:t>, el que da mejores predicciones es </a:t>
            </a:r>
            <a:r>
              <a:rPr lang="es-ES" err="1"/>
              <a:t>Logistic</a:t>
            </a:r>
            <a:r>
              <a:rPr lang="es-ES"/>
              <a:t> </a:t>
            </a:r>
            <a:r>
              <a:rPr lang="es-ES" err="1"/>
              <a:t>Regression</a:t>
            </a:r>
            <a:r>
              <a:rPr lang="es-ES"/>
              <a:t> aumentando en un 0.4% todas las métricas analizadas en el </a:t>
            </a:r>
            <a:r>
              <a:rPr lang="es-ES" err="1"/>
              <a:t>Testing</a:t>
            </a:r>
            <a:r>
              <a:rPr lang="es-ES"/>
              <a:t>, por este motivo se eligió este algoritmo con los </a:t>
            </a:r>
            <a:r>
              <a:rPr lang="es-ES" err="1"/>
              <a:t>hiperparámetros</a:t>
            </a:r>
            <a:r>
              <a:rPr lang="es-ES"/>
              <a:t> establecidos para realizar las predicciones de los datos no etiquetados.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1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Roles</a:t>
            </a:r>
            <a:endParaRPr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9849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Beneficio - Riesgo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64"/>
          <p:cNvSpPr txBox="1"/>
          <p:nvPr/>
        </p:nvSpPr>
        <p:spPr>
          <a:xfrm>
            <a:off x="38445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Beneficio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lang="es-ES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Acelera clasificación para informes y proyectos potenciales.</a:t>
            </a:r>
            <a:b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Riesgo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lang="es-ES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Mala predicción afecta trabajo y recursos incorrectos, desorganización.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01" name="Google Shape;1501;p64"/>
          <p:cNvSpPr txBox="1"/>
          <p:nvPr/>
        </p:nvSpPr>
        <p:spPr>
          <a:xfrm>
            <a:off x="38445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Beneficio</a:t>
            </a:r>
            <a:r>
              <a:rPr lang="es-CO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lang="es-ES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Facilita retroalimentación y apoyo eficiente de ONG y entidades.</a:t>
            </a:r>
            <a:br>
              <a:rPr lang="es-CO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s-CO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Riesgo</a:t>
            </a:r>
            <a:r>
              <a:rPr lang="es-CO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lang="es-ES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Demora en financiación por proyectos mal clasificados, expertos escasos.</a:t>
            </a:r>
            <a:endParaRPr lang="es-CO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02" name="Google Shape;1502;p64"/>
          <p:cNvSpPr txBox="1"/>
          <p:nvPr/>
        </p:nvSpPr>
        <p:spPr>
          <a:xfrm>
            <a:off x="38445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Beneficio</a:t>
            </a:r>
            <a:r>
              <a:rPr lang="es-CO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lang="es-ES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Ahorro de costos y tiempo, mejora perspectiva en proyectos.</a:t>
            </a:r>
            <a:br>
              <a:rPr lang="es-CO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s-CO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Riesgo</a:t>
            </a:r>
            <a:r>
              <a:rPr lang="es-CO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lang="es-ES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Fallo del modelo derrocha inversión, posible contratación más efectiva.</a:t>
            </a:r>
            <a:endParaRPr lang="es-CO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03" name="Google Shape;1503;p64"/>
          <p:cNvSpPr txBox="1"/>
          <p:nvPr/>
        </p:nvSpPr>
        <p:spPr>
          <a:xfrm>
            <a:off x="2063696" y="13698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Analista de textos de UNFPA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04" name="Google Shape;1504;p64"/>
          <p:cNvSpPr txBox="1"/>
          <p:nvPr/>
        </p:nvSpPr>
        <p:spPr>
          <a:xfrm>
            <a:off x="2063521" y="3263471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Comunidad publicadora del artículo.</a:t>
            </a:r>
          </a:p>
        </p:txBody>
      </p:sp>
      <p:sp>
        <p:nvSpPr>
          <p:cNvPr id="1505" name="Google Shape;1505;p64"/>
          <p:cNvSpPr txBox="1"/>
          <p:nvPr/>
        </p:nvSpPr>
        <p:spPr>
          <a:xfrm>
            <a:off x="2063521" y="2316673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Trabajador de la ONU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06" name="Google Shape;1506;p64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64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64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1" name="Google Shape;1521;p64"/>
          <p:cNvCxnSpPr>
            <a:stCxn id="1506" idx="3"/>
            <a:endCxn id="1503" idx="1"/>
          </p:cNvCxnSpPr>
          <p:nvPr/>
        </p:nvCxnSpPr>
        <p:spPr>
          <a:xfrm>
            <a:off x="1949796" y="1767075"/>
            <a:ext cx="113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522" name="Google Shape;1522;p64"/>
          <p:cNvCxnSpPr>
            <a:stCxn id="1508" idx="3"/>
            <a:endCxn id="1505" idx="1"/>
          </p:cNvCxnSpPr>
          <p:nvPr/>
        </p:nvCxnSpPr>
        <p:spPr>
          <a:xfrm flipV="1">
            <a:off x="1949796" y="2713873"/>
            <a:ext cx="113725" cy="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523" name="Google Shape;1523;p64"/>
          <p:cNvCxnSpPr>
            <a:stCxn id="1509" idx="3"/>
            <a:endCxn id="1504" idx="1"/>
          </p:cNvCxnSpPr>
          <p:nvPr/>
        </p:nvCxnSpPr>
        <p:spPr>
          <a:xfrm flipV="1">
            <a:off x="1949796" y="3660671"/>
            <a:ext cx="113725" cy="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5" name="Google Shape;1863;p71">
            <a:extLst>
              <a:ext uri="{FF2B5EF4-FFF2-40B4-BE49-F238E27FC236}">
                <a16:creationId xmlns:a16="http://schemas.microsoft.com/office/drawing/2014/main" id="{81D4A0E5-3E7B-54DF-6202-528A381501EE}"/>
              </a:ext>
            </a:extLst>
          </p:cNvPr>
          <p:cNvGrpSpPr/>
          <p:nvPr/>
        </p:nvGrpSpPr>
        <p:grpSpPr>
          <a:xfrm>
            <a:off x="1510846" y="1599195"/>
            <a:ext cx="310900" cy="338875"/>
            <a:chOff x="1823825" y="3801400"/>
            <a:chExt cx="310900" cy="338875"/>
          </a:xfrm>
        </p:grpSpPr>
        <p:sp>
          <p:nvSpPr>
            <p:cNvPr id="6" name="Google Shape;1864;p71">
              <a:extLst>
                <a:ext uri="{FF2B5EF4-FFF2-40B4-BE49-F238E27FC236}">
                  <a16:creationId xmlns:a16="http://schemas.microsoft.com/office/drawing/2014/main" id="{C33CDA1D-6938-B5F0-5AD5-CD519DF7183B}"/>
                </a:ext>
              </a:extLst>
            </p:cNvPr>
            <p:cNvSpPr/>
            <p:nvPr/>
          </p:nvSpPr>
          <p:spPr>
            <a:xfrm>
              <a:off x="1823825" y="3801400"/>
              <a:ext cx="310900" cy="338875"/>
            </a:xfrm>
            <a:custGeom>
              <a:avLst/>
              <a:gdLst/>
              <a:ahLst/>
              <a:cxnLst/>
              <a:rect l="l" t="t" r="r" b="b"/>
              <a:pathLst>
                <a:path w="12436" h="13555" extrusionOk="0">
                  <a:moveTo>
                    <a:pt x="7689" y="525"/>
                  </a:moveTo>
                  <a:cubicBezTo>
                    <a:pt x="7828" y="525"/>
                    <a:pt x="7954" y="651"/>
                    <a:pt x="7954" y="787"/>
                  </a:cubicBezTo>
                  <a:lnTo>
                    <a:pt x="7954" y="1053"/>
                  </a:lnTo>
                  <a:lnTo>
                    <a:pt x="5823" y="1053"/>
                  </a:lnTo>
                  <a:cubicBezTo>
                    <a:pt x="5683" y="1053"/>
                    <a:pt x="5574" y="1176"/>
                    <a:pt x="5561" y="1328"/>
                  </a:cubicBezTo>
                  <a:cubicBezTo>
                    <a:pt x="5561" y="1468"/>
                    <a:pt x="5448" y="1590"/>
                    <a:pt x="5298" y="1590"/>
                  </a:cubicBezTo>
                  <a:lnTo>
                    <a:pt x="3181" y="1590"/>
                  </a:lnTo>
                  <a:cubicBezTo>
                    <a:pt x="3028" y="1590"/>
                    <a:pt x="2918" y="1468"/>
                    <a:pt x="2918" y="1315"/>
                  </a:cubicBezTo>
                  <a:cubicBezTo>
                    <a:pt x="2918" y="1176"/>
                    <a:pt x="2792" y="1053"/>
                    <a:pt x="2656" y="1053"/>
                  </a:cubicBezTo>
                  <a:lnTo>
                    <a:pt x="538" y="1053"/>
                  </a:lnTo>
                  <a:lnTo>
                    <a:pt x="538" y="787"/>
                  </a:lnTo>
                  <a:cubicBezTo>
                    <a:pt x="538" y="651"/>
                    <a:pt x="651" y="525"/>
                    <a:pt x="800" y="525"/>
                  </a:cubicBezTo>
                  <a:close/>
                  <a:moveTo>
                    <a:pt x="6098" y="5298"/>
                  </a:moveTo>
                  <a:lnTo>
                    <a:pt x="6098" y="10165"/>
                  </a:lnTo>
                  <a:lnTo>
                    <a:pt x="5033" y="10165"/>
                  </a:lnTo>
                  <a:lnTo>
                    <a:pt x="5033" y="5298"/>
                  </a:lnTo>
                  <a:close/>
                  <a:moveTo>
                    <a:pt x="8741" y="3390"/>
                  </a:moveTo>
                  <a:lnTo>
                    <a:pt x="8741" y="10165"/>
                  </a:lnTo>
                  <a:lnTo>
                    <a:pt x="7689" y="10165"/>
                  </a:lnTo>
                  <a:lnTo>
                    <a:pt x="7689" y="3390"/>
                  </a:lnTo>
                  <a:close/>
                  <a:moveTo>
                    <a:pt x="11396" y="7207"/>
                  </a:moveTo>
                  <a:lnTo>
                    <a:pt x="11396" y="10165"/>
                  </a:lnTo>
                  <a:lnTo>
                    <a:pt x="10331" y="10165"/>
                  </a:lnTo>
                  <a:lnTo>
                    <a:pt x="10331" y="7207"/>
                  </a:lnTo>
                  <a:close/>
                  <a:moveTo>
                    <a:pt x="7954" y="1590"/>
                  </a:moveTo>
                  <a:lnTo>
                    <a:pt x="7954" y="2862"/>
                  </a:lnTo>
                  <a:lnTo>
                    <a:pt x="7413" y="2862"/>
                  </a:lnTo>
                  <a:cubicBezTo>
                    <a:pt x="7274" y="2862"/>
                    <a:pt x="7151" y="2975"/>
                    <a:pt x="7151" y="3127"/>
                  </a:cubicBezTo>
                  <a:lnTo>
                    <a:pt x="7151" y="10165"/>
                  </a:lnTo>
                  <a:lnTo>
                    <a:pt x="6626" y="10165"/>
                  </a:lnTo>
                  <a:lnTo>
                    <a:pt x="6626" y="5036"/>
                  </a:lnTo>
                  <a:cubicBezTo>
                    <a:pt x="6626" y="4883"/>
                    <a:pt x="6500" y="4771"/>
                    <a:pt x="6361" y="4771"/>
                  </a:cubicBezTo>
                  <a:lnTo>
                    <a:pt x="4771" y="4771"/>
                  </a:lnTo>
                  <a:cubicBezTo>
                    <a:pt x="4618" y="4771"/>
                    <a:pt x="4508" y="4883"/>
                    <a:pt x="4508" y="5036"/>
                  </a:cubicBezTo>
                  <a:lnTo>
                    <a:pt x="4508" y="10165"/>
                  </a:lnTo>
                  <a:lnTo>
                    <a:pt x="4356" y="10165"/>
                  </a:lnTo>
                  <a:cubicBezTo>
                    <a:pt x="4220" y="10165"/>
                    <a:pt x="4107" y="10265"/>
                    <a:pt x="4080" y="10387"/>
                  </a:cubicBezTo>
                  <a:cubicBezTo>
                    <a:pt x="4067" y="10553"/>
                    <a:pt x="4190" y="10693"/>
                    <a:pt x="4342" y="10693"/>
                  </a:cubicBezTo>
                  <a:lnTo>
                    <a:pt x="7954" y="10693"/>
                  </a:lnTo>
                  <a:lnTo>
                    <a:pt x="7954" y="11964"/>
                  </a:lnTo>
                  <a:lnTo>
                    <a:pt x="538" y="11964"/>
                  </a:lnTo>
                  <a:lnTo>
                    <a:pt x="538" y="1590"/>
                  </a:lnTo>
                  <a:lnTo>
                    <a:pt x="2434" y="1590"/>
                  </a:lnTo>
                  <a:cubicBezTo>
                    <a:pt x="2543" y="1896"/>
                    <a:pt x="2835" y="2115"/>
                    <a:pt x="3181" y="2115"/>
                  </a:cubicBezTo>
                  <a:lnTo>
                    <a:pt x="5298" y="2115"/>
                  </a:lnTo>
                  <a:cubicBezTo>
                    <a:pt x="5644" y="2115"/>
                    <a:pt x="5946" y="1896"/>
                    <a:pt x="6045" y="1590"/>
                  </a:cubicBezTo>
                  <a:close/>
                  <a:moveTo>
                    <a:pt x="7954" y="12505"/>
                  </a:moveTo>
                  <a:lnTo>
                    <a:pt x="7954" y="12767"/>
                  </a:lnTo>
                  <a:cubicBezTo>
                    <a:pt x="7954" y="12904"/>
                    <a:pt x="7828" y="13030"/>
                    <a:pt x="7689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505"/>
                  </a:lnTo>
                  <a:close/>
                  <a:moveTo>
                    <a:pt x="800" y="0"/>
                  </a:moveTo>
                  <a:cubicBezTo>
                    <a:pt x="359" y="0"/>
                    <a:pt x="0" y="359"/>
                    <a:pt x="0" y="787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7689" y="13554"/>
                  </a:lnTo>
                  <a:cubicBezTo>
                    <a:pt x="8120" y="13554"/>
                    <a:pt x="8479" y="13209"/>
                    <a:pt x="8479" y="12767"/>
                  </a:cubicBezTo>
                  <a:lnTo>
                    <a:pt x="8479" y="10693"/>
                  </a:lnTo>
                  <a:lnTo>
                    <a:pt x="12087" y="10693"/>
                  </a:lnTo>
                  <a:cubicBezTo>
                    <a:pt x="12436" y="10693"/>
                    <a:pt x="12436" y="10182"/>
                    <a:pt x="12087" y="10165"/>
                  </a:cubicBezTo>
                  <a:lnTo>
                    <a:pt x="11921" y="10165"/>
                  </a:lnTo>
                  <a:lnTo>
                    <a:pt x="11921" y="6945"/>
                  </a:lnTo>
                  <a:cubicBezTo>
                    <a:pt x="11921" y="6792"/>
                    <a:pt x="11798" y="6666"/>
                    <a:pt x="11659" y="6666"/>
                  </a:cubicBezTo>
                  <a:lnTo>
                    <a:pt x="10069" y="6666"/>
                  </a:lnTo>
                  <a:cubicBezTo>
                    <a:pt x="9916" y="6666"/>
                    <a:pt x="9806" y="6792"/>
                    <a:pt x="9806" y="6945"/>
                  </a:cubicBezTo>
                  <a:lnTo>
                    <a:pt x="9806" y="10165"/>
                  </a:lnTo>
                  <a:lnTo>
                    <a:pt x="9282" y="10165"/>
                  </a:lnTo>
                  <a:lnTo>
                    <a:pt x="9282" y="3127"/>
                  </a:lnTo>
                  <a:cubicBezTo>
                    <a:pt x="9282" y="2975"/>
                    <a:pt x="9156" y="2862"/>
                    <a:pt x="9003" y="2862"/>
                  </a:cubicBezTo>
                  <a:lnTo>
                    <a:pt x="8479" y="2862"/>
                  </a:lnTo>
                  <a:lnTo>
                    <a:pt x="8479" y="787"/>
                  </a:lnTo>
                  <a:cubicBezTo>
                    <a:pt x="8479" y="359"/>
                    <a:pt x="8120" y="0"/>
                    <a:pt x="7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65;p71">
              <a:extLst>
                <a:ext uri="{FF2B5EF4-FFF2-40B4-BE49-F238E27FC236}">
                  <a16:creationId xmlns:a16="http://schemas.microsoft.com/office/drawing/2014/main" id="{F4E4F27C-F8BE-BE6F-B0EA-65A6B0727D18}"/>
                </a:ext>
              </a:extLst>
            </p:cNvPr>
            <p:cNvSpPr/>
            <p:nvPr/>
          </p:nvSpPr>
          <p:spPr>
            <a:xfrm>
              <a:off x="1847975" y="3872925"/>
              <a:ext cx="102100" cy="13225"/>
            </a:xfrm>
            <a:custGeom>
              <a:avLst/>
              <a:gdLst/>
              <a:ahLst/>
              <a:cxnLst/>
              <a:rect l="l" t="t" r="r" b="b"/>
              <a:pathLst>
                <a:path w="4084" h="529" extrusionOk="0">
                  <a:moveTo>
                    <a:pt x="362" y="1"/>
                  </a:moveTo>
                  <a:cubicBezTo>
                    <a:pt x="0" y="17"/>
                    <a:pt x="0" y="515"/>
                    <a:pt x="362" y="529"/>
                  </a:cubicBezTo>
                  <a:lnTo>
                    <a:pt x="3791" y="529"/>
                  </a:lnTo>
                  <a:cubicBezTo>
                    <a:pt x="3931" y="529"/>
                    <a:pt x="4040" y="432"/>
                    <a:pt x="4067" y="306"/>
                  </a:cubicBezTo>
                  <a:cubicBezTo>
                    <a:pt x="4083" y="140"/>
                    <a:pt x="3957" y="1"/>
                    <a:pt x="3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66;p71">
              <a:extLst>
                <a:ext uri="{FF2B5EF4-FFF2-40B4-BE49-F238E27FC236}">
                  <a16:creationId xmlns:a16="http://schemas.microsoft.com/office/drawing/2014/main" id="{0C4164E6-A015-35ED-3EAE-F89BE29DA605}"/>
                </a:ext>
              </a:extLst>
            </p:cNvPr>
            <p:cNvSpPr/>
            <p:nvPr/>
          </p:nvSpPr>
          <p:spPr>
            <a:xfrm>
              <a:off x="1847975" y="3903400"/>
              <a:ext cx="65075" cy="13125"/>
            </a:xfrm>
            <a:custGeom>
              <a:avLst/>
              <a:gdLst/>
              <a:ahLst/>
              <a:cxnLst/>
              <a:rect l="l" t="t" r="r" b="b"/>
              <a:pathLst>
                <a:path w="2603" h="525" extrusionOk="0">
                  <a:moveTo>
                    <a:pt x="362" y="0"/>
                  </a:moveTo>
                  <a:cubicBezTo>
                    <a:pt x="0" y="13"/>
                    <a:pt x="0" y="511"/>
                    <a:pt x="362" y="525"/>
                  </a:cubicBezTo>
                  <a:lnTo>
                    <a:pt x="2311" y="525"/>
                  </a:lnTo>
                  <a:cubicBezTo>
                    <a:pt x="2477" y="525"/>
                    <a:pt x="2603" y="389"/>
                    <a:pt x="2573" y="223"/>
                  </a:cubicBezTo>
                  <a:cubicBezTo>
                    <a:pt x="2560" y="96"/>
                    <a:pt x="2437" y="0"/>
                    <a:pt x="2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67;p71">
              <a:extLst>
                <a:ext uri="{FF2B5EF4-FFF2-40B4-BE49-F238E27FC236}">
                  <a16:creationId xmlns:a16="http://schemas.microsoft.com/office/drawing/2014/main" id="{A50EFCAB-EFA0-7840-3246-553EBB4F7F23}"/>
                </a:ext>
              </a:extLst>
            </p:cNvPr>
            <p:cNvSpPr/>
            <p:nvPr/>
          </p:nvSpPr>
          <p:spPr>
            <a:xfrm>
              <a:off x="1847975" y="3933850"/>
              <a:ext cx="65075" cy="13125"/>
            </a:xfrm>
            <a:custGeom>
              <a:avLst/>
              <a:gdLst/>
              <a:ahLst/>
              <a:cxnLst/>
              <a:rect l="l" t="t" r="r" b="b"/>
              <a:pathLst>
                <a:path w="2603" h="525" extrusionOk="0">
                  <a:moveTo>
                    <a:pt x="362" y="0"/>
                  </a:moveTo>
                  <a:cubicBezTo>
                    <a:pt x="0" y="14"/>
                    <a:pt x="0" y="512"/>
                    <a:pt x="362" y="525"/>
                  </a:cubicBezTo>
                  <a:lnTo>
                    <a:pt x="2311" y="525"/>
                  </a:lnTo>
                  <a:cubicBezTo>
                    <a:pt x="2477" y="525"/>
                    <a:pt x="2603" y="385"/>
                    <a:pt x="2573" y="220"/>
                  </a:cubicBezTo>
                  <a:cubicBezTo>
                    <a:pt x="2560" y="97"/>
                    <a:pt x="2437" y="0"/>
                    <a:pt x="2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68;p71">
              <a:extLst>
                <a:ext uri="{FF2B5EF4-FFF2-40B4-BE49-F238E27FC236}">
                  <a16:creationId xmlns:a16="http://schemas.microsoft.com/office/drawing/2014/main" id="{8A3D2DEF-8539-9B6C-07A8-0381902C22CC}"/>
                </a:ext>
              </a:extLst>
            </p:cNvPr>
            <p:cNvSpPr/>
            <p:nvPr/>
          </p:nvSpPr>
          <p:spPr>
            <a:xfrm>
              <a:off x="1847975" y="3964225"/>
              <a:ext cx="65075" cy="13225"/>
            </a:xfrm>
            <a:custGeom>
              <a:avLst/>
              <a:gdLst/>
              <a:ahLst/>
              <a:cxnLst/>
              <a:rect l="l" t="t" r="r" b="b"/>
              <a:pathLst>
                <a:path w="2603" h="529" extrusionOk="0">
                  <a:moveTo>
                    <a:pt x="362" y="0"/>
                  </a:moveTo>
                  <a:cubicBezTo>
                    <a:pt x="0" y="17"/>
                    <a:pt x="0" y="515"/>
                    <a:pt x="362" y="528"/>
                  </a:cubicBezTo>
                  <a:lnTo>
                    <a:pt x="2311" y="528"/>
                  </a:lnTo>
                  <a:cubicBezTo>
                    <a:pt x="2477" y="528"/>
                    <a:pt x="2603" y="389"/>
                    <a:pt x="2573" y="223"/>
                  </a:cubicBezTo>
                  <a:cubicBezTo>
                    <a:pt x="2560" y="100"/>
                    <a:pt x="2437" y="0"/>
                    <a:pt x="2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69;p71">
              <a:extLst>
                <a:ext uri="{FF2B5EF4-FFF2-40B4-BE49-F238E27FC236}">
                  <a16:creationId xmlns:a16="http://schemas.microsoft.com/office/drawing/2014/main" id="{B9B98AEB-6822-BAC0-AA8D-CCD21867CF38}"/>
                </a:ext>
              </a:extLst>
            </p:cNvPr>
            <p:cNvSpPr/>
            <p:nvPr/>
          </p:nvSpPr>
          <p:spPr>
            <a:xfrm>
              <a:off x="1847975" y="3994675"/>
              <a:ext cx="65075" cy="13150"/>
            </a:xfrm>
            <a:custGeom>
              <a:avLst/>
              <a:gdLst/>
              <a:ahLst/>
              <a:cxnLst/>
              <a:rect l="l" t="t" r="r" b="b"/>
              <a:pathLst>
                <a:path w="2603" h="526" extrusionOk="0">
                  <a:moveTo>
                    <a:pt x="362" y="1"/>
                  </a:moveTo>
                  <a:cubicBezTo>
                    <a:pt x="0" y="14"/>
                    <a:pt x="0" y="512"/>
                    <a:pt x="362" y="525"/>
                  </a:cubicBezTo>
                  <a:lnTo>
                    <a:pt x="2311" y="525"/>
                  </a:lnTo>
                  <a:cubicBezTo>
                    <a:pt x="2477" y="525"/>
                    <a:pt x="2603" y="389"/>
                    <a:pt x="2573" y="223"/>
                  </a:cubicBezTo>
                  <a:cubicBezTo>
                    <a:pt x="2560" y="97"/>
                    <a:pt x="2437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0;p71">
              <a:extLst>
                <a:ext uri="{FF2B5EF4-FFF2-40B4-BE49-F238E27FC236}">
                  <a16:creationId xmlns:a16="http://schemas.microsoft.com/office/drawing/2014/main" id="{392A2E7D-5BF5-1EA2-150F-649D9D380559}"/>
                </a:ext>
              </a:extLst>
            </p:cNvPr>
            <p:cNvSpPr/>
            <p:nvPr/>
          </p:nvSpPr>
          <p:spPr>
            <a:xfrm>
              <a:off x="1847975" y="4025125"/>
              <a:ext cx="65075" cy="13150"/>
            </a:xfrm>
            <a:custGeom>
              <a:avLst/>
              <a:gdLst/>
              <a:ahLst/>
              <a:cxnLst/>
              <a:rect l="l" t="t" r="r" b="b"/>
              <a:pathLst>
                <a:path w="2603" h="526" extrusionOk="0">
                  <a:moveTo>
                    <a:pt x="362" y="1"/>
                  </a:moveTo>
                  <a:cubicBezTo>
                    <a:pt x="0" y="14"/>
                    <a:pt x="0" y="512"/>
                    <a:pt x="362" y="525"/>
                  </a:cubicBezTo>
                  <a:lnTo>
                    <a:pt x="2311" y="525"/>
                  </a:lnTo>
                  <a:cubicBezTo>
                    <a:pt x="2477" y="525"/>
                    <a:pt x="2603" y="386"/>
                    <a:pt x="2573" y="220"/>
                  </a:cubicBezTo>
                  <a:cubicBezTo>
                    <a:pt x="2560" y="97"/>
                    <a:pt x="2437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1;p71">
              <a:extLst>
                <a:ext uri="{FF2B5EF4-FFF2-40B4-BE49-F238E27FC236}">
                  <a16:creationId xmlns:a16="http://schemas.microsoft.com/office/drawing/2014/main" id="{3EF9A31F-4F5D-54DB-23E3-524E1B1330D9}"/>
                </a:ext>
              </a:extLst>
            </p:cNvPr>
            <p:cNvSpPr/>
            <p:nvPr/>
          </p:nvSpPr>
          <p:spPr>
            <a:xfrm>
              <a:off x="1847975" y="4055500"/>
              <a:ext cx="65075" cy="13225"/>
            </a:xfrm>
            <a:custGeom>
              <a:avLst/>
              <a:gdLst/>
              <a:ahLst/>
              <a:cxnLst/>
              <a:rect l="l" t="t" r="r" b="b"/>
              <a:pathLst>
                <a:path w="2603" h="529" extrusionOk="0">
                  <a:moveTo>
                    <a:pt x="362" y="1"/>
                  </a:moveTo>
                  <a:cubicBezTo>
                    <a:pt x="0" y="18"/>
                    <a:pt x="0" y="529"/>
                    <a:pt x="362" y="529"/>
                  </a:cubicBezTo>
                  <a:lnTo>
                    <a:pt x="2311" y="529"/>
                  </a:lnTo>
                  <a:cubicBezTo>
                    <a:pt x="2477" y="529"/>
                    <a:pt x="2603" y="389"/>
                    <a:pt x="2573" y="223"/>
                  </a:cubicBezTo>
                  <a:cubicBezTo>
                    <a:pt x="2560" y="101"/>
                    <a:pt x="2437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0166;p85">
            <a:extLst>
              <a:ext uri="{FF2B5EF4-FFF2-40B4-BE49-F238E27FC236}">
                <a16:creationId xmlns:a16="http://schemas.microsoft.com/office/drawing/2014/main" id="{1EE0C4C1-7C87-4E65-08C5-1D1614A1F443}"/>
              </a:ext>
            </a:extLst>
          </p:cNvPr>
          <p:cNvGrpSpPr/>
          <p:nvPr/>
        </p:nvGrpSpPr>
        <p:grpSpPr>
          <a:xfrm>
            <a:off x="1479884" y="2527844"/>
            <a:ext cx="372824" cy="372058"/>
            <a:chOff x="-38686275" y="2314400"/>
            <a:chExt cx="316650" cy="316000"/>
          </a:xfrm>
        </p:grpSpPr>
        <p:sp>
          <p:nvSpPr>
            <p:cNvPr id="15" name="Google Shape;10167;p85">
              <a:extLst>
                <a:ext uri="{FF2B5EF4-FFF2-40B4-BE49-F238E27FC236}">
                  <a16:creationId xmlns:a16="http://schemas.microsoft.com/office/drawing/2014/main" id="{C7B0B2AC-A729-D1B9-381E-7D618BE45B3A}"/>
                </a:ext>
              </a:extLst>
            </p:cNvPr>
            <p:cNvSpPr/>
            <p:nvPr/>
          </p:nvSpPr>
          <p:spPr>
            <a:xfrm>
              <a:off x="-38686275" y="2314400"/>
              <a:ext cx="316650" cy="316000"/>
            </a:xfrm>
            <a:custGeom>
              <a:avLst/>
              <a:gdLst/>
              <a:ahLst/>
              <a:cxnLst/>
              <a:rect l="l" t="t" r="r" b="b"/>
              <a:pathLst>
                <a:path w="12666" h="12640" extrusionOk="0">
                  <a:moveTo>
                    <a:pt x="8161" y="852"/>
                  </a:moveTo>
                  <a:cubicBezTo>
                    <a:pt x="8381" y="852"/>
                    <a:pt x="8539" y="1041"/>
                    <a:pt x="8570" y="1262"/>
                  </a:cubicBezTo>
                  <a:lnTo>
                    <a:pt x="8570" y="1703"/>
                  </a:lnTo>
                  <a:lnTo>
                    <a:pt x="4160" y="1703"/>
                  </a:lnTo>
                  <a:lnTo>
                    <a:pt x="4160" y="1230"/>
                  </a:lnTo>
                  <a:lnTo>
                    <a:pt x="4128" y="1230"/>
                  </a:lnTo>
                  <a:cubicBezTo>
                    <a:pt x="4128" y="1199"/>
                    <a:pt x="4128" y="1104"/>
                    <a:pt x="4160" y="1073"/>
                  </a:cubicBezTo>
                  <a:cubicBezTo>
                    <a:pt x="4254" y="915"/>
                    <a:pt x="4380" y="852"/>
                    <a:pt x="4569" y="852"/>
                  </a:cubicBezTo>
                  <a:close/>
                  <a:moveTo>
                    <a:pt x="11437" y="2427"/>
                  </a:moveTo>
                  <a:cubicBezTo>
                    <a:pt x="11658" y="2427"/>
                    <a:pt x="11815" y="2616"/>
                    <a:pt x="11847" y="2805"/>
                  </a:cubicBezTo>
                  <a:lnTo>
                    <a:pt x="11847" y="5641"/>
                  </a:lnTo>
                  <a:cubicBezTo>
                    <a:pt x="11847" y="5830"/>
                    <a:pt x="11721" y="5987"/>
                    <a:pt x="11563" y="6050"/>
                  </a:cubicBezTo>
                  <a:cubicBezTo>
                    <a:pt x="11542" y="6061"/>
                    <a:pt x="11532" y="6064"/>
                    <a:pt x="11478" y="6064"/>
                  </a:cubicBezTo>
                  <a:cubicBezTo>
                    <a:pt x="11371" y="6064"/>
                    <a:pt x="11091" y="6050"/>
                    <a:pt x="10208" y="6050"/>
                  </a:cubicBezTo>
                  <a:lnTo>
                    <a:pt x="10208" y="4822"/>
                  </a:lnTo>
                  <a:cubicBezTo>
                    <a:pt x="10208" y="4570"/>
                    <a:pt x="9988" y="4381"/>
                    <a:pt x="9767" y="4381"/>
                  </a:cubicBezTo>
                  <a:lnTo>
                    <a:pt x="8129" y="4381"/>
                  </a:lnTo>
                  <a:cubicBezTo>
                    <a:pt x="7877" y="4381"/>
                    <a:pt x="7688" y="4570"/>
                    <a:pt x="7688" y="4822"/>
                  </a:cubicBezTo>
                  <a:lnTo>
                    <a:pt x="7688" y="6050"/>
                  </a:lnTo>
                  <a:lnTo>
                    <a:pt x="4916" y="6050"/>
                  </a:lnTo>
                  <a:lnTo>
                    <a:pt x="4916" y="4822"/>
                  </a:lnTo>
                  <a:cubicBezTo>
                    <a:pt x="4916" y="4570"/>
                    <a:pt x="4727" y="4381"/>
                    <a:pt x="4506" y="4381"/>
                  </a:cubicBezTo>
                  <a:lnTo>
                    <a:pt x="2836" y="4381"/>
                  </a:lnTo>
                  <a:cubicBezTo>
                    <a:pt x="2710" y="4381"/>
                    <a:pt x="2647" y="4412"/>
                    <a:pt x="2553" y="4507"/>
                  </a:cubicBezTo>
                  <a:cubicBezTo>
                    <a:pt x="2490" y="4570"/>
                    <a:pt x="2458" y="4696"/>
                    <a:pt x="2458" y="4790"/>
                  </a:cubicBezTo>
                  <a:lnTo>
                    <a:pt x="2458" y="5987"/>
                  </a:lnTo>
                  <a:lnTo>
                    <a:pt x="1230" y="5987"/>
                  </a:lnTo>
                  <a:cubicBezTo>
                    <a:pt x="978" y="5987"/>
                    <a:pt x="820" y="5798"/>
                    <a:pt x="788" y="5578"/>
                  </a:cubicBezTo>
                  <a:lnTo>
                    <a:pt x="788" y="2805"/>
                  </a:lnTo>
                  <a:cubicBezTo>
                    <a:pt x="788" y="2585"/>
                    <a:pt x="978" y="2427"/>
                    <a:pt x="1230" y="2427"/>
                  </a:cubicBezTo>
                  <a:close/>
                  <a:moveTo>
                    <a:pt x="4128" y="5200"/>
                  </a:moveTo>
                  <a:lnTo>
                    <a:pt x="4128" y="6428"/>
                  </a:lnTo>
                  <a:cubicBezTo>
                    <a:pt x="4128" y="6586"/>
                    <a:pt x="4065" y="6712"/>
                    <a:pt x="3939" y="6775"/>
                  </a:cubicBezTo>
                  <a:cubicBezTo>
                    <a:pt x="3857" y="6826"/>
                    <a:pt x="3768" y="6851"/>
                    <a:pt x="3684" y="6851"/>
                  </a:cubicBezTo>
                  <a:cubicBezTo>
                    <a:pt x="3508" y="6851"/>
                    <a:pt x="3351" y="6746"/>
                    <a:pt x="3309" y="6554"/>
                  </a:cubicBezTo>
                  <a:lnTo>
                    <a:pt x="3309" y="5200"/>
                  </a:lnTo>
                  <a:close/>
                  <a:moveTo>
                    <a:pt x="9358" y="5200"/>
                  </a:moveTo>
                  <a:lnTo>
                    <a:pt x="9358" y="6428"/>
                  </a:lnTo>
                  <a:cubicBezTo>
                    <a:pt x="9358" y="6586"/>
                    <a:pt x="9295" y="6712"/>
                    <a:pt x="9169" y="6775"/>
                  </a:cubicBezTo>
                  <a:cubicBezTo>
                    <a:pt x="9097" y="6826"/>
                    <a:pt x="9015" y="6851"/>
                    <a:pt x="8934" y="6851"/>
                  </a:cubicBezTo>
                  <a:cubicBezTo>
                    <a:pt x="8766" y="6851"/>
                    <a:pt x="8602" y="6746"/>
                    <a:pt x="8539" y="6554"/>
                  </a:cubicBezTo>
                  <a:lnTo>
                    <a:pt x="8539" y="5200"/>
                  </a:lnTo>
                  <a:close/>
                  <a:moveTo>
                    <a:pt x="11059" y="6869"/>
                  </a:moveTo>
                  <a:lnTo>
                    <a:pt x="11059" y="11438"/>
                  </a:lnTo>
                  <a:lnTo>
                    <a:pt x="11028" y="11438"/>
                  </a:lnTo>
                  <a:cubicBezTo>
                    <a:pt x="11028" y="11658"/>
                    <a:pt x="10839" y="11816"/>
                    <a:pt x="10618" y="11816"/>
                  </a:cubicBezTo>
                  <a:lnTo>
                    <a:pt x="2080" y="11816"/>
                  </a:lnTo>
                  <a:cubicBezTo>
                    <a:pt x="1860" y="11816"/>
                    <a:pt x="1702" y="11627"/>
                    <a:pt x="1702" y="11438"/>
                  </a:cubicBezTo>
                  <a:lnTo>
                    <a:pt x="1702" y="6869"/>
                  </a:lnTo>
                  <a:lnTo>
                    <a:pt x="2616" y="6869"/>
                  </a:lnTo>
                  <a:cubicBezTo>
                    <a:pt x="2710" y="7216"/>
                    <a:pt x="3025" y="7531"/>
                    <a:pt x="3403" y="7657"/>
                  </a:cubicBezTo>
                  <a:cubicBezTo>
                    <a:pt x="3520" y="7692"/>
                    <a:pt x="3637" y="7709"/>
                    <a:pt x="3752" y="7709"/>
                  </a:cubicBezTo>
                  <a:cubicBezTo>
                    <a:pt x="4263" y="7709"/>
                    <a:pt x="4736" y="7383"/>
                    <a:pt x="4916" y="6869"/>
                  </a:cubicBezTo>
                  <a:lnTo>
                    <a:pt x="7846" y="6869"/>
                  </a:lnTo>
                  <a:cubicBezTo>
                    <a:pt x="8017" y="7384"/>
                    <a:pt x="8513" y="7708"/>
                    <a:pt x="9036" y="7708"/>
                  </a:cubicBezTo>
                  <a:cubicBezTo>
                    <a:pt x="9185" y="7708"/>
                    <a:pt x="9337" y="7682"/>
                    <a:pt x="9484" y="7626"/>
                  </a:cubicBezTo>
                  <a:cubicBezTo>
                    <a:pt x="9799" y="7500"/>
                    <a:pt x="10082" y="7216"/>
                    <a:pt x="10145" y="6869"/>
                  </a:cubicBezTo>
                  <a:close/>
                  <a:moveTo>
                    <a:pt x="8211" y="0"/>
                  </a:moveTo>
                  <a:cubicBezTo>
                    <a:pt x="8194" y="0"/>
                    <a:pt x="8177" y="1"/>
                    <a:pt x="8161" y="1"/>
                  </a:cubicBezTo>
                  <a:lnTo>
                    <a:pt x="4569" y="1"/>
                  </a:lnTo>
                  <a:cubicBezTo>
                    <a:pt x="3907" y="1"/>
                    <a:pt x="3309" y="569"/>
                    <a:pt x="3340" y="1230"/>
                  </a:cubicBezTo>
                  <a:lnTo>
                    <a:pt x="3340" y="1671"/>
                  </a:lnTo>
                  <a:lnTo>
                    <a:pt x="1261" y="1671"/>
                  </a:lnTo>
                  <a:cubicBezTo>
                    <a:pt x="599" y="1671"/>
                    <a:pt x="1" y="2207"/>
                    <a:pt x="1" y="2868"/>
                  </a:cubicBezTo>
                  <a:lnTo>
                    <a:pt x="1" y="5641"/>
                  </a:lnTo>
                  <a:cubicBezTo>
                    <a:pt x="1" y="6145"/>
                    <a:pt x="316" y="6617"/>
                    <a:pt x="820" y="6838"/>
                  </a:cubicBezTo>
                  <a:lnTo>
                    <a:pt x="820" y="11438"/>
                  </a:lnTo>
                  <a:cubicBezTo>
                    <a:pt x="820" y="12067"/>
                    <a:pt x="1333" y="12639"/>
                    <a:pt x="1953" y="12639"/>
                  </a:cubicBezTo>
                  <a:cubicBezTo>
                    <a:pt x="1984" y="12639"/>
                    <a:pt x="2016" y="12638"/>
                    <a:pt x="2049" y="12635"/>
                  </a:cubicBezTo>
                  <a:lnTo>
                    <a:pt x="10587" y="12635"/>
                  </a:lnTo>
                  <a:cubicBezTo>
                    <a:pt x="11248" y="12635"/>
                    <a:pt x="11847" y="12099"/>
                    <a:pt x="11815" y="11438"/>
                  </a:cubicBezTo>
                  <a:lnTo>
                    <a:pt x="11815" y="6838"/>
                  </a:lnTo>
                  <a:cubicBezTo>
                    <a:pt x="12288" y="6680"/>
                    <a:pt x="12634" y="6208"/>
                    <a:pt x="12634" y="5641"/>
                  </a:cubicBezTo>
                  <a:lnTo>
                    <a:pt x="12634" y="2868"/>
                  </a:lnTo>
                  <a:cubicBezTo>
                    <a:pt x="12666" y="2207"/>
                    <a:pt x="12130" y="1640"/>
                    <a:pt x="11469" y="1640"/>
                  </a:cubicBezTo>
                  <a:lnTo>
                    <a:pt x="9358" y="1640"/>
                  </a:lnTo>
                  <a:lnTo>
                    <a:pt x="9358" y="1230"/>
                  </a:lnTo>
                  <a:cubicBezTo>
                    <a:pt x="9358" y="585"/>
                    <a:pt x="8849" y="0"/>
                    <a:pt x="821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168;p85">
              <a:extLst>
                <a:ext uri="{FF2B5EF4-FFF2-40B4-BE49-F238E27FC236}">
                  <a16:creationId xmlns:a16="http://schemas.microsoft.com/office/drawing/2014/main" id="{ED0E12FD-F76E-B164-861B-63ECB39FC0E6}"/>
                </a:ext>
              </a:extLst>
            </p:cNvPr>
            <p:cNvSpPr/>
            <p:nvPr/>
          </p:nvSpPr>
          <p:spPr>
            <a:xfrm>
              <a:off x="-38583075" y="2527075"/>
              <a:ext cx="111075" cy="63050"/>
            </a:xfrm>
            <a:custGeom>
              <a:avLst/>
              <a:gdLst/>
              <a:ahLst/>
              <a:cxnLst/>
              <a:rect l="l" t="t" r="r" b="b"/>
              <a:pathLst>
                <a:path w="4443" h="2522" extrusionOk="0">
                  <a:moveTo>
                    <a:pt x="3592" y="851"/>
                  </a:moveTo>
                  <a:lnTo>
                    <a:pt x="3592" y="1670"/>
                  </a:lnTo>
                  <a:lnTo>
                    <a:pt x="819" y="1670"/>
                  </a:lnTo>
                  <a:lnTo>
                    <a:pt x="819" y="851"/>
                  </a:lnTo>
                  <a:close/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112"/>
                  </a:lnTo>
                  <a:cubicBezTo>
                    <a:pt x="0" y="2332"/>
                    <a:pt x="189" y="2521"/>
                    <a:pt x="441" y="2521"/>
                  </a:cubicBezTo>
                  <a:lnTo>
                    <a:pt x="4033" y="2521"/>
                  </a:lnTo>
                  <a:cubicBezTo>
                    <a:pt x="4253" y="2521"/>
                    <a:pt x="4442" y="2332"/>
                    <a:pt x="4442" y="2112"/>
                  </a:cubicBezTo>
                  <a:lnTo>
                    <a:pt x="4442" y="442"/>
                  </a:lnTo>
                  <a:cubicBezTo>
                    <a:pt x="4411" y="221"/>
                    <a:pt x="4253" y="1"/>
                    <a:pt x="403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9853;p84">
            <a:extLst>
              <a:ext uri="{FF2B5EF4-FFF2-40B4-BE49-F238E27FC236}">
                <a16:creationId xmlns:a16="http://schemas.microsoft.com/office/drawing/2014/main" id="{4E41F6DF-81AA-C627-0989-45CCBE7225BA}"/>
              </a:ext>
            </a:extLst>
          </p:cNvPr>
          <p:cNvGrpSpPr/>
          <p:nvPr/>
        </p:nvGrpSpPr>
        <p:grpSpPr>
          <a:xfrm>
            <a:off x="1494513" y="3511199"/>
            <a:ext cx="343566" cy="298943"/>
            <a:chOff x="889275" y="861850"/>
            <a:chExt cx="487950" cy="424575"/>
          </a:xfrm>
          <a:solidFill>
            <a:schemeClr val="tx1"/>
          </a:solidFill>
        </p:grpSpPr>
        <p:sp>
          <p:nvSpPr>
            <p:cNvPr id="19" name="Google Shape;9854;p84">
              <a:extLst>
                <a:ext uri="{FF2B5EF4-FFF2-40B4-BE49-F238E27FC236}">
                  <a16:creationId xmlns:a16="http://schemas.microsoft.com/office/drawing/2014/main" id="{2E9EF25E-57CA-B22C-35A1-1477AB909DC7}"/>
                </a:ext>
              </a:extLst>
            </p:cNvPr>
            <p:cNvSpPr/>
            <p:nvPr/>
          </p:nvSpPr>
          <p:spPr>
            <a:xfrm>
              <a:off x="1319225" y="1031700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9855;p84">
              <a:extLst>
                <a:ext uri="{FF2B5EF4-FFF2-40B4-BE49-F238E27FC236}">
                  <a16:creationId xmlns:a16="http://schemas.microsoft.com/office/drawing/2014/main" id="{D7341791-4BDC-3753-D985-5C9A06AD6CB7}"/>
                </a:ext>
              </a:extLst>
            </p:cNvPr>
            <p:cNvSpPr/>
            <p:nvPr/>
          </p:nvSpPr>
          <p:spPr>
            <a:xfrm>
              <a:off x="1314475" y="946725"/>
              <a:ext cx="62750" cy="56700"/>
            </a:xfrm>
            <a:custGeom>
              <a:avLst/>
              <a:gdLst/>
              <a:ahLst/>
              <a:cxnLst/>
              <a:rect l="l" t="t" r="r" b="b"/>
              <a:pathLst>
                <a:path w="2510" h="2268" extrusionOk="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9856;p84">
              <a:extLst>
                <a:ext uri="{FF2B5EF4-FFF2-40B4-BE49-F238E27FC236}">
                  <a16:creationId xmlns:a16="http://schemas.microsoft.com/office/drawing/2014/main" id="{DEDFF544-AE42-C130-AA0F-26F0E572264B}"/>
                </a:ext>
              </a:extLst>
            </p:cNvPr>
            <p:cNvSpPr/>
            <p:nvPr/>
          </p:nvSpPr>
          <p:spPr>
            <a:xfrm>
              <a:off x="1317875" y="1088250"/>
              <a:ext cx="59350" cy="56675"/>
            </a:xfrm>
            <a:custGeom>
              <a:avLst/>
              <a:gdLst/>
              <a:ahLst/>
              <a:cxnLst/>
              <a:rect l="l" t="t" r="r" b="b"/>
              <a:pathLst>
                <a:path w="2374" h="2267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9857;p84">
              <a:extLst>
                <a:ext uri="{FF2B5EF4-FFF2-40B4-BE49-F238E27FC236}">
                  <a16:creationId xmlns:a16="http://schemas.microsoft.com/office/drawing/2014/main" id="{A7434EB6-5A8B-9A90-907C-006F1E5CBA95}"/>
                </a:ext>
              </a:extLst>
            </p:cNvPr>
            <p:cNvSpPr/>
            <p:nvPr/>
          </p:nvSpPr>
          <p:spPr>
            <a:xfrm>
              <a:off x="889275" y="861850"/>
              <a:ext cx="400700" cy="424575"/>
            </a:xfrm>
            <a:custGeom>
              <a:avLst/>
              <a:gdLst/>
              <a:ahLst/>
              <a:cxnLst/>
              <a:rect l="l" t="t" r="r" b="b"/>
              <a:pathLst>
                <a:path w="16028" h="16983" extrusionOk="0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998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Conclusiones</a:t>
            </a:r>
            <a:endParaRPr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521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20EF1D1-EA42-677B-D2E0-23040B942EC6}"/>
              </a:ext>
            </a:extLst>
          </p:cNvPr>
          <p:cNvGrpSpPr/>
          <p:nvPr/>
        </p:nvGrpSpPr>
        <p:grpSpPr>
          <a:xfrm>
            <a:off x="6468573" y="1512635"/>
            <a:ext cx="567000" cy="567000"/>
            <a:chOff x="724647" y="1054413"/>
            <a:chExt cx="567000" cy="567000"/>
          </a:xfrm>
        </p:grpSpPr>
        <p:sp>
          <p:nvSpPr>
            <p:cNvPr id="1046" name="Google Shape;1046;p46"/>
            <p:cNvSpPr/>
            <p:nvPr/>
          </p:nvSpPr>
          <p:spPr>
            <a:xfrm>
              <a:off x="724647" y="1054413"/>
              <a:ext cx="567000" cy="567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0" name="Google Shape;1090;p46"/>
            <p:cNvGrpSpPr/>
            <p:nvPr/>
          </p:nvGrpSpPr>
          <p:grpSpPr>
            <a:xfrm>
              <a:off x="838547" y="1168475"/>
              <a:ext cx="339200" cy="338875"/>
              <a:chOff x="2489475" y="2118450"/>
              <a:chExt cx="339200" cy="338875"/>
            </a:xfrm>
          </p:grpSpPr>
          <p:sp>
            <p:nvSpPr>
              <p:cNvPr id="1091" name="Google Shape;1091;p46"/>
              <p:cNvSpPr/>
              <p:nvPr/>
            </p:nvSpPr>
            <p:spPr>
              <a:xfrm>
                <a:off x="2489475" y="2118450"/>
                <a:ext cx="339200" cy="338875"/>
              </a:xfrm>
              <a:custGeom>
                <a:avLst/>
                <a:gdLst/>
                <a:ahLst/>
                <a:cxnLst/>
                <a:rect l="l" t="t" r="r" b="b"/>
                <a:pathLst>
                  <a:path w="13568" h="13555" extrusionOk="0">
                    <a:moveTo>
                      <a:pt x="7151" y="525"/>
                    </a:moveTo>
                    <a:lnTo>
                      <a:pt x="7164" y="844"/>
                    </a:lnTo>
                    <a:cubicBezTo>
                      <a:pt x="7164" y="967"/>
                      <a:pt x="7247" y="1066"/>
                      <a:pt x="7357" y="1093"/>
                    </a:cubicBezTo>
                    <a:cubicBezTo>
                      <a:pt x="7536" y="1149"/>
                      <a:pt x="7719" y="1216"/>
                      <a:pt x="7885" y="1315"/>
                    </a:cubicBezTo>
                    <a:cubicBezTo>
                      <a:pt x="7930" y="1337"/>
                      <a:pt x="7977" y="1348"/>
                      <a:pt x="8023" y="1348"/>
                    </a:cubicBezTo>
                    <a:cubicBezTo>
                      <a:pt x="8089" y="1348"/>
                      <a:pt x="8151" y="1326"/>
                      <a:pt x="8200" y="1285"/>
                    </a:cubicBezTo>
                    <a:lnTo>
                      <a:pt x="8436" y="1066"/>
                    </a:lnTo>
                    <a:lnTo>
                      <a:pt x="8947" y="1577"/>
                    </a:lnTo>
                    <a:lnTo>
                      <a:pt x="8741" y="1813"/>
                    </a:lnTo>
                    <a:cubicBezTo>
                      <a:pt x="8658" y="1896"/>
                      <a:pt x="8645" y="2032"/>
                      <a:pt x="8698" y="2129"/>
                    </a:cubicBezTo>
                    <a:cubicBezTo>
                      <a:pt x="8798" y="2294"/>
                      <a:pt x="8864" y="2477"/>
                      <a:pt x="8920" y="2656"/>
                    </a:cubicBezTo>
                    <a:cubicBezTo>
                      <a:pt x="8947" y="2766"/>
                      <a:pt x="9047" y="2849"/>
                      <a:pt x="9169" y="2849"/>
                    </a:cubicBezTo>
                    <a:lnTo>
                      <a:pt x="9488" y="2862"/>
                    </a:lnTo>
                    <a:lnTo>
                      <a:pt x="9488" y="3596"/>
                    </a:lnTo>
                    <a:lnTo>
                      <a:pt x="9169" y="3609"/>
                    </a:lnTo>
                    <a:cubicBezTo>
                      <a:pt x="9047" y="3609"/>
                      <a:pt x="8947" y="3692"/>
                      <a:pt x="8920" y="3805"/>
                    </a:cubicBezTo>
                    <a:cubicBezTo>
                      <a:pt x="8864" y="3984"/>
                      <a:pt x="8798" y="4163"/>
                      <a:pt x="8698" y="4329"/>
                    </a:cubicBezTo>
                    <a:cubicBezTo>
                      <a:pt x="8645" y="4426"/>
                      <a:pt x="8658" y="4565"/>
                      <a:pt x="8741" y="4648"/>
                    </a:cubicBezTo>
                    <a:lnTo>
                      <a:pt x="8947" y="4884"/>
                    </a:lnTo>
                    <a:lnTo>
                      <a:pt x="8436" y="5395"/>
                    </a:lnTo>
                    <a:lnTo>
                      <a:pt x="8200" y="5173"/>
                    </a:lnTo>
                    <a:cubicBezTo>
                      <a:pt x="8152" y="5132"/>
                      <a:pt x="8091" y="5111"/>
                      <a:pt x="8026" y="5111"/>
                    </a:cubicBezTo>
                    <a:cubicBezTo>
                      <a:pt x="7980" y="5111"/>
                      <a:pt x="7931" y="5122"/>
                      <a:pt x="7885" y="5146"/>
                    </a:cubicBezTo>
                    <a:cubicBezTo>
                      <a:pt x="7719" y="5242"/>
                      <a:pt x="7536" y="5312"/>
                      <a:pt x="7357" y="5365"/>
                    </a:cubicBezTo>
                    <a:cubicBezTo>
                      <a:pt x="7247" y="5395"/>
                      <a:pt x="7164" y="5491"/>
                      <a:pt x="7164" y="5601"/>
                    </a:cubicBezTo>
                    <a:lnTo>
                      <a:pt x="7151" y="5933"/>
                    </a:lnTo>
                    <a:lnTo>
                      <a:pt x="6418" y="5933"/>
                    </a:lnTo>
                    <a:lnTo>
                      <a:pt x="6404" y="5601"/>
                    </a:lnTo>
                    <a:cubicBezTo>
                      <a:pt x="6404" y="5491"/>
                      <a:pt x="6321" y="5395"/>
                      <a:pt x="6208" y="5365"/>
                    </a:cubicBezTo>
                    <a:cubicBezTo>
                      <a:pt x="6029" y="5312"/>
                      <a:pt x="5850" y="5242"/>
                      <a:pt x="5684" y="5146"/>
                    </a:cubicBezTo>
                    <a:cubicBezTo>
                      <a:pt x="5643" y="5122"/>
                      <a:pt x="5597" y="5111"/>
                      <a:pt x="5552" y="5111"/>
                    </a:cubicBezTo>
                    <a:cubicBezTo>
                      <a:pt x="5489" y="5111"/>
                      <a:pt x="5426" y="5132"/>
                      <a:pt x="5378" y="5173"/>
                    </a:cubicBezTo>
                    <a:lnTo>
                      <a:pt x="5130" y="5395"/>
                    </a:lnTo>
                    <a:lnTo>
                      <a:pt x="4618" y="4884"/>
                    </a:lnTo>
                    <a:lnTo>
                      <a:pt x="4841" y="4635"/>
                    </a:lnTo>
                    <a:cubicBezTo>
                      <a:pt x="4924" y="4552"/>
                      <a:pt x="4937" y="4426"/>
                      <a:pt x="4867" y="4329"/>
                    </a:cubicBezTo>
                    <a:cubicBezTo>
                      <a:pt x="4771" y="4163"/>
                      <a:pt x="4701" y="3984"/>
                      <a:pt x="4661" y="3805"/>
                    </a:cubicBezTo>
                    <a:cubicBezTo>
                      <a:pt x="4618" y="3692"/>
                      <a:pt x="4522" y="3609"/>
                      <a:pt x="4412" y="3609"/>
                    </a:cubicBezTo>
                    <a:lnTo>
                      <a:pt x="4081" y="3596"/>
                    </a:lnTo>
                    <a:lnTo>
                      <a:pt x="4081" y="2862"/>
                    </a:lnTo>
                    <a:lnTo>
                      <a:pt x="4412" y="2849"/>
                    </a:lnTo>
                    <a:cubicBezTo>
                      <a:pt x="4522" y="2849"/>
                      <a:pt x="4618" y="2766"/>
                      <a:pt x="4661" y="2656"/>
                    </a:cubicBezTo>
                    <a:cubicBezTo>
                      <a:pt x="4701" y="2477"/>
                      <a:pt x="4771" y="2294"/>
                      <a:pt x="4867" y="2129"/>
                    </a:cubicBezTo>
                    <a:cubicBezTo>
                      <a:pt x="4937" y="2032"/>
                      <a:pt x="4924" y="1896"/>
                      <a:pt x="4841" y="1813"/>
                    </a:cubicBezTo>
                    <a:lnTo>
                      <a:pt x="4618" y="1577"/>
                    </a:lnTo>
                    <a:lnTo>
                      <a:pt x="5130" y="1066"/>
                    </a:lnTo>
                    <a:lnTo>
                      <a:pt x="5378" y="1285"/>
                    </a:lnTo>
                    <a:cubicBezTo>
                      <a:pt x="5427" y="1326"/>
                      <a:pt x="5491" y="1348"/>
                      <a:pt x="5555" y="1348"/>
                    </a:cubicBezTo>
                    <a:cubicBezTo>
                      <a:pt x="5599" y="1348"/>
                      <a:pt x="5644" y="1337"/>
                      <a:pt x="5684" y="1315"/>
                    </a:cubicBezTo>
                    <a:cubicBezTo>
                      <a:pt x="5850" y="1216"/>
                      <a:pt x="6029" y="1149"/>
                      <a:pt x="6208" y="1093"/>
                    </a:cubicBezTo>
                    <a:cubicBezTo>
                      <a:pt x="6321" y="1066"/>
                      <a:pt x="6404" y="967"/>
                      <a:pt x="6404" y="857"/>
                    </a:cubicBezTo>
                    <a:lnTo>
                      <a:pt x="6418" y="525"/>
                    </a:lnTo>
                    <a:close/>
                    <a:moveTo>
                      <a:pt x="11453" y="4024"/>
                    </a:moveTo>
                    <a:lnTo>
                      <a:pt x="11453" y="10650"/>
                    </a:lnTo>
                    <a:lnTo>
                      <a:pt x="2129" y="10650"/>
                    </a:lnTo>
                    <a:lnTo>
                      <a:pt x="2129" y="4024"/>
                    </a:lnTo>
                    <a:lnTo>
                      <a:pt x="3622" y="4024"/>
                    </a:lnTo>
                    <a:cubicBezTo>
                      <a:pt x="3666" y="4080"/>
                      <a:pt x="3735" y="4107"/>
                      <a:pt x="3802" y="4107"/>
                    </a:cubicBezTo>
                    <a:lnTo>
                      <a:pt x="4203" y="4120"/>
                    </a:lnTo>
                    <a:cubicBezTo>
                      <a:pt x="4233" y="4233"/>
                      <a:pt x="4273" y="4329"/>
                      <a:pt x="4329" y="4426"/>
                    </a:cubicBezTo>
                    <a:lnTo>
                      <a:pt x="4051" y="4718"/>
                    </a:lnTo>
                    <a:cubicBezTo>
                      <a:pt x="3954" y="4814"/>
                      <a:pt x="3968" y="4980"/>
                      <a:pt x="4067" y="5076"/>
                    </a:cubicBezTo>
                    <a:lnTo>
                      <a:pt x="4937" y="5946"/>
                    </a:lnTo>
                    <a:cubicBezTo>
                      <a:pt x="4987" y="6005"/>
                      <a:pt x="5056" y="6033"/>
                      <a:pt x="5126" y="6033"/>
                    </a:cubicBezTo>
                    <a:cubicBezTo>
                      <a:pt x="5191" y="6033"/>
                      <a:pt x="5258" y="6009"/>
                      <a:pt x="5312" y="5963"/>
                    </a:cubicBezTo>
                    <a:lnTo>
                      <a:pt x="5588" y="5697"/>
                    </a:lnTo>
                    <a:cubicBezTo>
                      <a:pt x="5684" y="5740"/>
                      <a:pt x="5780" y="5780"/>
                      <a:pt x="5893" y="5810"/>
                    </a:cubicBezTo>
                    <a:lnTo>
                      <a:pt x="5906" y="6212"/>
                    </a:lnTo>
                    <a:cubicBezTo>
                      <a:pt x="5906" y="6348"/>
                      <a:pt x="6029" y="6461"/>
                      <a:pt x="6169" y="6461"/>
                    </a:cubicBezTo>
                    <a:lnTo>
                      <a:pt x="7400" y="6461"/>
                    </a:lnTo>
                    <a:cubicBezTo>
                      <a:pt x="7553" y="6461"/>
                      <a:pt x="7662" y="6348"/>
                      <a:pt x="7676" y="6212"/>
                    </a:cubicBezTo>
                    <a:lnTo>
                      <a:pt x="7689" y="5810"/>
                    </a:lnTo>
                    <a:cubicBezTo>
                      <a:pt x="7785" y="5780"/>
                      <a:pt x="7885" y="5740"/>
                      <a:pt x="7981" y="5697"/>
                    </a:cubicBezTo>
                    <a:lnTo>
                      <a:pt x="8270" y="5963"/>
                    </a:lnTo>
                    <a:cubicBezTo>
                      <a:pt x="8316" y="6009"/>
                      <a:pt x="8378" y="6033"/>
                      <a:pt x="8442" y="6033"/>
                    </a:cubicBezTo>
                    <a:cubicBezTo>
                      <a:pt x="8510" y="6033"/>
                      <a:pt x="8580" y="6005"/>
                      <a:pt x="8632" y="5946"/>
                    </a:cubicBezTo>
                    <a:lnTo>
                      <a:pt x="9501" y="5076"/>
                    </a:lnTo>
                    <a:cubicBezTo>
                      <a:pt x="9611" y="4980"/>
                      <a:pt x="9611" y="4814"/>
                      <a:pt x="9515" y="4718"/>
                    </a:cubicBezTo>
                    <a:lnTo>
                      <a:pt x="9252" y="4426"/>
                    </a:lnTo>
                    <a:cubicBezTo>
                      <a:pt x="9296" y="4329"/>
                      <a:pt x="9335" y="4233"/>
                      <a:pt x="9379" y="4120"/>
                    </a:cubicBezTo>
                    <a:lnTo>
                      <a:pt x="9764" y="4107"/>
                    </a:lnTo>
                    <a:cubicBezTo>
                      <a:pt x="9833" y="4107"/>
                      <a:pt x="9903" y="4080"/>
                      <a:pt x="9943" y="4024"/>
                    </a:cubicBezTo>
                    <a:close/>
                    <a:moveTo>
                      <a:pt x="12240" y="2958"/>
                    </a:moveTo>
                    <a:cubicBezTo>
                      <a:pt x="12393" y="2958"/>
                      <a:pt x="12502" y="3085"/>
                      <a:pt x="12502" y="3224"/>
                    </a:cubicBezTo>
                    <a:lnTo>
                      <a:pt x="12502" y="11702"/>
                    </a:lnTo>
                    <a:lnTo>
                      <a:pt x="8383" y="11702"/>
                    </a:lnTo>
                    <a:cubicBezTo>
                      <a:pt x="8230" y="11702"/>
                      <a:pt x="8104" y="11825"/>
                      <a:pt x="8104" y="11964"/>
                    </a:cubicBezTo>
                    <a:lnTo>
                      <a:pt x="5461" y="11964"/>
                    </a:lnTo>
                    <a:cubicBezTo>
                      <a:pt x="5461" y="11825"/>
                      <a:pt x="5339" y="11702"/>
                      <a:pt x="5199" y="11702"/>
                    </a:cubicBezTo>
                    <a:lnTo>
                      <a:pt x="1063" y="11702"/>
                    </a:lnTo>
                    <a:lnTo>
                      <a:pt x="1063" y="3224"/>
                    </a:lnTo>
                    <a:cubicBezTo>
                      <a:pt x="1063" y="3085"/>
                      <a:pt x="1189" y="2958"/>
                      <a:pt x="1329" y="2958"/>
                    </a:cubicBezTo>
                    <a:lnTo>
                      <a:pt x="3553" y="2958"/>
                    </a:lnTo>
                    <a:lnTo>
                      <a:pt x="3553" y="3500"/>
                    </a:lnTo>
                    <a:lnTo>
                      <a:pt x="1866" y="3500"/>
                    </a:lnTo>
                    <a:cubicBezTo>
                      <a:pt x="1714" y="3500"/>
                      <a:pt x="1591" y="3609"/>
                      <a:pt x="1591" y="3762"/>
                    </a:cubicBezTo>
                    <a:lnTo>
                      <a:pt x="1591" y="10912"/>
                    </a:lnTo>
                    <a:cubicBezTo>
                      <a:pt x="1591" y="11052"/>
                      <a:pt x="1714" y="11174"/>
                      <a:pt x="1866" y="11174"/>
                    </a:cubicBezTo>
                    <a:lnTo>
                      <a:pt x="11716" y="11174"/>
                    </a:lnTo>
                    <a:cubicBezTo>
                      <a:pt x="11852" y="11174"/>
                      <a:pt x="11978" y="11052"/>
                      <a:pt x="11978" y="10912"/>
                    </a:cubicBezTo>
                    <a:lnTo>
                      <a:pt x="11978" y="3762"/>
                    </a:lnTo>
                    <a:cubicBezTo>
                      <a:pt x="11978" y="3609"/>
                      <a:pt x="11852" y="3500"/>
                      <a:pt x="11716" y="3500"/>
                    </a:cubicBezTo>
                    <a:lnTo>
                      <a:pt x="10013" y="3500"/>
                    </a:lnTo>
                    <a:lnTo>
                      <a:pt x="10013" y="2958"/>
                    </a:lnTo>
                    <a:close/>
                    <a:moveTo>
                      <a:pt x="13043" y="12240"/>
                    </a:moveTo>
                    <a:lnTo>
                      <a:pt x="13043" y="12768"/>
                    </a:lnTo>
                    <a:cubicBezTo>
                      <a:pt x="13043" y="12904"/>
                      <a:pt x="12917" y="13030"/>
                      <a:pt x="12765" y="13030"/>
                    </a:cubicBezTo>
                    <a:lnTo>
                      <a:pt x="801" y="13030"/>
                    </a:lnTo>
                    <a:cubicBezTo>
                      <a:pt x="648" y="13030"/>
                      <a:pt x="539" y="12904"/>
                      <a:pt x="539" y="12768"/>
                    </a:cubicBezTo>
                    <a:lnTo>
                      <a:pt x="539" y="12240"/>
                    </a:lnTo>
                    <a:lnTo>
                      <a:pt x="5007" y="12240"/>
                    </a:lnTo>
                    <a:cubicBezTo>
                      <a:pt x="5090" y="12393"/>
                      <a:pt x="5269" y="12502"/>
                      <a:pt x="5461" y="12502"/>
                    </a:cubicBezTo>
                    <a:lnTo>
                      <a:pt x="8104" y="12502"/>
                    </a:lnTo>
                    <a:cubicBezTo>
                      <a:pt x="8313" y="12502"/>
                      <a:pt x="8479" y="12393"/>
                      <a:pt x="8575" y="12240"/>
                    </a:cubicBezTo>
                    <a:close/>
                    <a:moveTo>
                      <a:pt x="6169" y="1"/>
                    </a:moveTo>
                    <a:cubicBezTo>
                      <a:pt x="6029" y="1"/>
                      <a:pt x="5906" y="110"/>
                      <a:pt x="5906" y="250"/>
                    </a:cubicBezTo>
                    <a:lnTo>
                      <a:pt x="5893" y="651"/>
                    </a:lnTo>
                    <a:cubicBezTo>
                      <a:pt x="5780" y="678"/>
                      <a:pt x="5684" y="718"/>
                      <a:pt x="5588" y="761"/>
                    </a:cubicBezTo>
                    <a:lnTo>
                      <a:pt x="5312" y="499"/>
                    </a:lnTo>
                    <a:cubicBezTo>
                      <a:pt x="5257" y="452"/>
                      <a:pt x="5190" y="428"/>
                      <a:pt x="5125" y="428"/>
                    </a:cubicBezTo>
                    <a:cubicBezTo>
                      <a:pt x="5055" y="428"/>
                      <a:pt x="4987" y="455"/>
                      <a:pt x="4937" y="512"/>
                    </a:cubicBezTo>
                    <a:lnTo>
                      <a:pt x="4067" y="1382"/>
                    </a:lnTo>
                    <a:cubicBezTo>
                      <a:pt x="3968" y="1481"/>
                      <a:pt x="3954" y="1647"/>
                      <a:pt x="4051" y="1743"/>
                    </a:cubicBezTo>
                    <a:lnTo>
                      <a:pt x="4329" y="2032"/>
                    </a:lnTo>
                    <a:cubicBezTo>
                      <a:pt x="4273" y="2129"/>
                      <a:pt x="4233" y="2228"/>
                      <a:pt x="4203" y="2324"/>
                    </a:cubicBezTo>
                    <a:lnTo>
                      <a:pt x="3802" y="2351"/>
                    </a:lnTo>
                    <a:cubicBezTo>
                      <a:pt x="3735" y="2351"/>
                      <a:pt x="3666" y="2377"/>
                      <a:pt x="3622" y="2434"/>
                    </a:cubicBezTo>
                    <a:lnTo>
                      <a:pt x="1329" y="2434"/>
                    </a:lnTo>
                    <a:cubicBezTo>
                      <a:pt x="884" y="2434"/>
                      <a:pt x="539" y="2792"/>
                      <a:pt x="539" y="3224"/>
                    </a:cubicBezTo>
                    <a:lnTo>
                      <a:pt x="539" y="11702"/>
                    </a:lnTo>
                    <a:lnTo>
                      <a:pt x="276" y="11702"/>
                    </a:lnTo>
                    <a:cubicBezTo>
                      <a:pt x="124" y="11702"/>
                      <a:pt x="1" y="11825"/>
                      <a:pt x="1" y="11964"/>
                    </a:cubicBezTo>
                    <a:lnTo>
                      <a:pt x="1" y="12768"/>
                    </a:lnTo>
                    <a:cubicBezTo>
                      <a:pt x="1" y="13209"/>
                      <a:pt x="359" y="13555"/>
                      <a:pt x="801" y="13555"/>
                    </a:cubicBezTo>
                    <a:lnTo>
                      <a:pt x="13306" y="13555"/>
                    </a:lnTo>
                    <a:cubicBezTo>
                      <a:pt x="13445" y="13555"/>
                      <a:pt x="13568" y="13445"/>
                      <a:pt x="13568" y="13292"/>
                    </a:cubicBezTo>
                    <a:lnTo>
                      <a:pt x="13568" y="11798"/>
                    </a:lnTo>
                    <a:cubicBezTo>
                      <a:pt x="13568" y="11742"/>
                      <a:pt x="13528" y="11702"/>
                      <a:pt x="13485" y="11702"/>
                    </a:cubicBezTo>
                    <a:lnTo>
                      <a:pt x="13043" y="11702"/>
                    </a:lnTo>
                    <a:lnTo>
                      <a:pt x="13043" y="3224"/>
                    </a:lnTo>
                    <a:cubicBezTo>
                      <a:pt x="13043" y="2792"/>
                      <a:pt x="12682" y="2434"/>
                      <a:pt x="12240" y="2434"/>
                    </a:cubicBezTo>
                    <a:lnTo>
                      <a:pt x="9943" y="2434"/>
                    </a:lnTo>
                    <a:cubicBezTo>
                      <a:pt x="9903" y="2377"/>
                      <a:pt x="9833" y="2351"/>
                      <a:pt x="9764" y="2351"/>
                    </a:cubicBezTo>
                    <a:lnTo>
                      <a:pt x="9379" y="2324"/>
                    </a:lnTo>
                    <a:cubicBezTo>
                      <a:pt x="9335" y="2228"/>
                      <a:pt x="9296" y="2129"/>
                      <a:pt x="9252" y="2032"/>
                    </a:cubicBezTo>
                    <a:lnTo>
                      <a:pt x="9515" y="1743"/>
                    </a:lnTo>
                    <a:cubicBezTo>
                      <a:pt x="9611" y="1647"/>
                      <a:pt x="9611" y="1481"/>
                      <a:pt x="9515" y="1382"/>
                    </a:cubicBezTo>
                    <a:lnTo>
                      <a:pt x="8632" y="512"/>
                    </a:lnTo>
                    <a:cubicBezTo>
                      <a:pt x="8580" y="455"/>
                      <a:pt x="8511" y="428"/>
                      <a:pt x="8443" y="428"/>
                    </a:cubicBezTo>
                    <a:cubicBezTo>
                      <a:pt x="8379" y="428"/>
                      <a:pt x="8316" y="452"/>
                      <a:pt x="8270" y="499"/>
                    </a:cubicBezTo>
                    <a:lnTo>
                      <a:pt x="7981" y="761"/>
                    </a:lnTo>
                    <a:cubicBezTo>
                      <a:pt x="7885" y="718"/>
                      <a:pt x="7785" y="678"/>
                      <a:pt x="7689" y="651"/>
                    </a:cubicBezTo>
                    <a:lnTo>
                      <a:pt x="7676" y="250"/>
                    </a:lnTo>
                    <a:cubicBezTo>
                      <a:pt x="7662" y="110"/>
                      <a:pt x="7553" y="1"/>
                      <a:pt x="74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6"/>
              <p:cNvSpPr/>
              <p:nvPr/>
            </p:nvSpPr>
            <p:spPr>
              <a:xfrm>
                <a:off x="2619450" y="2159900"/>
                <a:ext cx="7960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3170" extrusionOk="0">
                    <a:moveTo>
                      <a:pt x="1590" y="527"/>
                    </a:moveTo>
                    <a:cubicBezTo>
                      <a:pt x="2171" y="527"/>
                      <a:pt x="2643" y="998"/>
                      <a:pt x="2643" y="1579"/>
                    </a:cubicBezTo>
                    <a:cubicBezTo>
                      <a:pt x="2614" y="2285"/>
                      <a:pt x="2099" y="2637"/>
                      <a:pt x="1584" y="2637"/>
                    </a:cubicBezTo>
                    <a:cubicBezTo>
                      <a:pt x="1069" y="2637"/>
                      <a:pt x="555" y="2285"/>
                      <a:pt x="528" y="1579"/>
                    </a:cubicBezTo>
                    <a:cubicBezTo>
                      <a:pt x="528" y="998"/>
                      <a:pt x="996" y="527"/>
                      <a:pt x="1590" y="527"/>
                    </a:cubicBezTo>
                    <a:close/>
                    <a:moveTo>
                      <a:pt x="1592" y="1"/>
                    </a:moveTo>
                    <a:cubicBezTo>
                      <a:pt x="817" y="1"/>
                      <a:pt x="42" y="527"/>
                      <a:pt x="0" y="1579"/>
                    </a:cubicBezTo>
                    <a:cubicBezTo>
                      <a:pt x="0" y="2462"/>
                      <a:pt x="707" y="3169"/>
                      <a:pt x="1590" y="3169"/>
                    </a:cubicBezTo>
                    <a:cubicBezTo>
                      <a:pt x="2463" y="3169"/>
                      <a:pt x="3184" y="2462"/>
                      <a:pt x="3184" y="1579"/>
                    </a:cubicBezTo>
                    <a:cubicBezTo>
                      <a:pt x="3142" y="527"/>
                      <a:pt x="2367" y="1"/>
                      <a:pt x="15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6"/>
              <p:cNvSpPr/>
              <p:nvPr/>
            </p:nvSpPr>
            <p:spPr>
              <a:xfrm>
                <a:off x="2560025" y="2282350"/>
                <a:ext cx="198375" cy="92325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3693" extrusionOk="0">
                    <a:moveTo>
                      <a:pt x="7138" y="525"/>
                    </a:moveTo>
                    <a:cubicBezTo>
                      <a:pt x="7274" y="525"/>
                      <a:pt x="7400" y="651"/>
                      <a:pt x="7400" y="788"/>
                    </a:cubicBezTo>
                    <a:cubicBezTo>
                      <a:pt x="7393" y="966"/>
                      <a:pt x="7268" y="1053"/>
                      <a:pt x="7142" y="1053"/>
                    </a:cubicBezTo>
                    <a:cubicBezTo>
                      <a:pt x="7012" y="1053"/>
                      <a:pt x="6880" y="962"/>
                      <a:pt x="6872" y="788"/>
                    </a:cubicBezTo>
                    <a:cubicBezTo>
                      <a:pt x="6872" y="651"/>
                      <a:pt x="6985" y="525"/>
                      <a:pt x="7138" y="525"/>
                    </a:cubicBezTo>
                    <a:close/>
                    <a:moveTo>
                      <a:pt x="3041" y="788"/>
                    </a:moveTo>
                    <a:cubicBezTo>
                      <a:pt x="3181" y="788"/>
                      <a:pt x="3303" y="914"/>
                      <a:pt x="3303" y="1050"/>
                    </a:cubicBezTo>
                    <a:cubicBezTo>
                      <a:pt x="3297" y="1231"/>
                      <a:pt x="3169" y="1321"/>
                      <a:pt x="3041" y="1321"/>
                    </a:cubicBezTo>
                    <a:cubicBezTo>
                      <a:pt x="2913" y="1321"/>
                      <a:pt x="2786" y="1231"/>
                      <a:pt x="2779" y="1050"/>
                    </a:cubicBezTo>
                    <a:cubicBezTo>
                      <a:pt x="2779" y="914"/>
                      <a:pt x="2888" y="788"/>
                      <a:pt x="3041" y="788"/>
                    </a:cubicBezTo>
                    <a:close/>
                    <a:moveTo>
                      <a:pt x="800" y="1797"/>
                    </a:moveTo>
                    <a:cubicBezTo>
                      <a:pt x="940" y="1797"/>
                      <a:pt x="1063" y="1910"/>
                      <a:pt x="1063" y="2062"/>
                    </a:cubicBezTo>
                    <a:cubicBezTo>
                      <a:pt x="1056" y="2235"/>
                      <a:pt x="928" y="2321"/>
                      <a:pt x="800" y="2321"/>
                    </a:cubicBezTo>
                    <a:cubicBezTo>
                      <a:pt x="673" y="2321"/>
                      <a:pt x="545" y="2235"/>
                      <a:pt x="538" y="2062"/>
                    </a:cubicBezTo>
                    <a:cubicBezTo>
                      <a:pt x="538" y="1910"/>
                      <a:pt x="648" y="1797"/>
                      <a:pt x="800" y="1797"/>
                    </a:cubicBezTo>
                    <a:close/>
                    <a:moveTo>
                      <a:pt x="5020" y="2643"/>
                    </a:moveTo>
                    <a:cubicBezTo>
                      <a:pt x="5159" y="2643"/>
                      <a:pt x="5282" y="2753"/>
                      <a:pt x="5282" y="2905"/>
                    </a:cubicBezTo>
                    <a:cubicBezTo>
                      <a:pt x="5282" y="3042"/>
                      <a:pt x="5159" y="3168"/>
                      <a:pt x="5020" y="3168"/>
                    </a:cubicBezTo>
                    <a:cubicBezTo>
                      <a:pt x="4674" y="3154"/>
                      <a:pt x="4674" y="2656"/>
                      <a:pt x="5020" y="2643"/>
                    </a:cubicBezTo>
                    <a:close/>
                    <a:moveTo>
                      <a:pt x="7120" y="1"/>
                    </a:moveTo>
                    <a:cubicBezTo>
                      <a:pt x="6548" y="1"/>
                      <a:pt x="6158" y="627"/>
                      <a:pt x="6417" y="1133"/>
                    </a:cubicBezTo>
                    <a:lnTo>
                      <a:pt x="5365" y="2185"/>
                    </a:lnTo>
                    <a:cubicBezTo>
                      <a:pt x="5262" y="2137"/>
                      <a:pt x="5141" y="2113"/>
                      <a:pt x="5020" y="2113"/>
                    </a:cubicBezTo>
                    <a:cubicBezTo>
                      <a:pt x="4898" y="2113"/>
                      <a:pt x="4777" y="2137"/>
                      <a:pt x="4674" y="2185"/>
                    </a:cubicBezTo>
                    <a:lnTo>
                      <a:pt x="3775" y="1368"/>
                    </a:lnTo>
                    <a:cubicBezTo>
                      <a:pt x="3995" y="863"/>
                      <a:pt x="3604" y="263"/>
                      <a:pt x="3059" y="263"/>
                    </a:cubicBezTo>
                    <a:cubicBezTo>
                      <a:pt x="3053" y="263"/>
                      <a:pt x="3047" y="263"/>
                      <a:pt x="3041" y="263"/>
                    </a:cubicBezTo>
                    <a:cubicBezTo>
                      <a:pt x="2600" y="263"/>
                      <a:pt x="2225" y="635"/>
                      <a:pt x="2254" y="1093"/>
                    </a:cubicBezTo>
                    <a:lnTo>
                      <a:pt x="1312" y="1465"/>
                    </a:lnTo>
                    <a:cubicBezTo>
                      <a:pt x="1161" y="1331"/>
                      <a:pt x="980" y="1270"/>
                      <a:pt x="803" y="1270"/>
                    </a:cubicBezTo>
                    <a:cubicBezTo>
                      <a:pt x="395" y="1270"/>
                      <a:pt x="0" y="1588"/>
                      <a:pt x="0" y="2062"/>
                    </a:cubicBezTo>
                    <a:cubicBezTo>
                      <a:pt x="0" y="2504"/>
                      <a:pt x="359" y="2849"/>
                      <a:pt x="800" y="2849"/>
                    </a:cubicBezTo>
                    <a:cubicBezTo>
                      <a:pt x="807" y="2849"/>
                      <a:pt x="814" y="2849"/>
                      <a:pt x="821" y="2849"/>
                    </a:cubicBezTo>
                    <a:cubicBezTo>
                      <a:pt x="1296" y="2849"/>
                      <a:pt x="1659" y="2401"/>
                      <a:pt x="1577" y="1923"/>
                    </a:cubicBezTo>
                    <a:lnTo>
                      <a:pt x="2447" y="1578"/>
                    </a:lnTo>
                    <a:cubicBezTo>
                      <a:pt x="2590" y="1754"/>
                      <a:pt x="2822" y="1852"/>
                      <a:pt x="3051" y="1852"/>
                    </a:cubicBezTo>
                    <a:cubicBezTo>
                      <a:pt x="3180" y="1852"/>
                      <a:pt x="3307" y="1821"/>
                      <a:pt x="3416" y="1757"/>
                    </a:cubicBezTo>
                    <a:lnTo>
                      <a:pt x="4299" y="2574"/>
                    </a:lnTo>
                    <a:cubicBezTo>
                      <a:pt x="4053" y="3079"/>
                      <a:pt x="4444" y="3692"/>
                      <a:pt x="5002" y="3692"/>
                    </a:cubicBezTo>
                    <a:cubicBezTo>
                      <a:pt x="5008" y="3692"/>
                      <a:pt x="5014" y="3692"/>
                      <a:pt x="5020" y="3692"/>
                    </a:cubicBezTo>
                    <a:cubicBezTo>
                      <a:pt x="5025" y="3692"/>
                      <a:pt x="5031" y="3692"/>
                      <a:pt x="5037" y="3692"/>
                    </a:cubicBezTo>
                    <a:cubicBezTo>
                      <a:pt x="5595" y="3692"/>
                      <a:pt x="5986" y="3066"/>
                      <a:pt x="5740" y="2560"/>
                    </a:cubicBezTo>
                    <a:lnTo>
                      <a:pt x="6789" y="1508"/>
                    </a:lnTo>
                    <a:cubicBezTo>
                      <a:pt x="6897" y="1560"/>
                      <a:pt x="7011" y="1585"/>
                      <a:pt x="7123" y="1585"/>
                    </a:cubicBezTo>
                    <a:cubicBezTo>
                      <a:pt x="7542" y="1585"/>
                      <a:pt x="7935" y="1246"/>
                      <a:pt x="7924" y="788"/>
                    </a:cubicBezTo>
                    <a:cubicBezTo>
                      <a:pt x="7924" y="359"/>
                      <a:pt x="7566" y="1"/>
                      <a:pt x="7138" y="1"/>
                    </a:cubicBezTo>
                    <a:cubicBezTo>
                      <a:pt x="7132" y="1"/>
                      <a:pt x="7126" y="1"/>
                      <a:pt x="7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D58CC89-4512-CF5D-1D20-6258A59DDEF3}"/>
              </a:ext>
            </a:extLst>
          </p:cNvPr>
          <p:cNvGrpSpPr/>
          <p:nvPr/>
        </p:nvGrpSpPr>
        <p:grpSpPr>
          <a:xfrm>
            <a:off x="4288499" y="3042701"/>
            <a:ext cx="567000" cy="567000"/>
            <a:chOff x="4288499" y="3042701"/>
            <a:chExt cx="567000" cy="567000"/>
          </a:xfrm>
        </p:grpSpPr>
        <p:sp>
          <p:nvSpPr>
            <p:cNvPr id="29" name="Google Shape;1046;p46">
              <a:extLst>
                <a:ext uri="{FF2B5EF4-FFF2-40B4-BE49-F238E27FC236}">
                  <a16:creationId xmlns:a16="http://schemas.microsoft.com/office/drawing/2014/main" id="{C1E17743-D885-AF2D-E58E-6C032AA61FE4}"/>
                </a:ext>
              </a:extLst>
            </p:cNvPr>
            <p:cNvSpPr/>
            <p:nvPr/>
          </p:nvSpPr>
          <p:spPr>
            <a:xfrm>
              <a:off x="4288499" y="3042701"/>
              <a:ext cx="567000" cy="567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1886;p71">
              <a:extLst>
                <a:ext uri="{FF2B5EF4-FFF2-40B4-BE49-F238E27FC236}">
                  <a16:creationId xmlns:a16="http://schemas.microsoft.com/office/drawing/2014/main" id="{D6F3B736-4D64-3BC6-E65F-2662DB8B7A6A}"/>
                </a:ext>
              </a:extLst>
            </p:cNvPr>
            <p:cNvGrpSpPr/>
            <p:nvPr/>
          </p:nvGrpSpPr>
          <p:grpSpPr>
            <a:xfrm>
              <a:off x="4401523" y="3157207"/>
              <a:ext cx="340950" cy="339300"/>
              <a:chOff x="5572875" y="3256400"/>
              <a:chExt cx="340950" cy="339300"/>
            </a:xfrm>
          </p:grpSpPr>
          <p:sp>
            <p:nvSpPr>
              <p:cNvPr id="46" name="Google Shape;1887;p71">
                <a:extLst>
                  <a:ext uri="{FF2B5EF4-FFF2-40B4-BE49-F238E27FC236}">
                    <a16:creationId xmlns:a16="http://schemas.microsoft.com/office/drawing/2014/main" id="{9CC80848-13DF-99EF-8FE4-D7C9E86FA1BB}"/>
                  </a:ext>
                </a:extLst>
              </p:cNvPr>
              <p:cNvSpPr/>
              <p:nvPr/>
            </p:nvSpPr>
            <p:spPr>
              <a:xfrm>
                <a:off x="5572875" y="3256400"/>
                <a:ext cx="278700" cy="339300"/>
              </a:xfrm>
              <a:custGeom>
                <a:avLst/>
                <a:gdLst/>
                <a:ahLst/>
                <a:cxnLst/>
                <a:rect l="l" t="t" r="r" b="b"/>
                <a:pathLst>
                  <a:path w="11148" h="13572" extrusionOk="0">
                    <a:moveTo>
                      <a:pt x="2129" y="2547"/>
                    </a:moveTo>
                    <a:cubicBezTo>
                      <a:pt x="2268" y="2547"/>
                      <a:pt x="2394" y="2670"/>
                      <a:pt x="2394" y="2822"/>
                    </a:cubicBezTo>
                    <a:cubicBezTo>
                      <a:pt x="2386" y="2995"/>
                      <a:pt x="2257" y="3081"/>
                      <a:pt x="2129" y="3081"/>
                    </a:cubicBezTo>
                    <a:cubicBezTo>
                      <a:pt x="2001" y="3081"/>
                      <a:pt x="1873" y="2995"/>
                      <a:pt x="1866" y="2822"/>
                    </a:cubicBezTo>
                    <a:cubicBezTo>
                      <a:pt x="1866" y="2670"/>
                      <a:pt x="1979" y="2547"/>
                      <a:pt x="2129" y="2547"/>
                    </a:cubicBezTo>
                    <a:close/>
                    <a:moveTo>
                      <a:pt x="1368" y="3031"/>
                    </a:moveTo>
                    <a:cubicBezTo>
                      <a:pt x="1438" y="3280"/>
                      <a:pt x="1631" y="3486"/>
                      <a:pt x="1866" y="3569"/>
                    </a:cubicBezTo>
                    <a:lnTo>
                      <a:pt x="1866" y="4718"/>
                    </a:lnTo>
                    <a:cubicBezTo>
                      <a:pt x="1674" y="4801"/>
                      <a:pt x="1508" y="4954"/>
                      <a:pt x="1411" y="5146"/>
                    </a:cubicBezTo>
                    <a:lnTo>
                      <a:pt x="1080" y="5146"/>
                    </a:lnTo>
                    <a:lnTo>
                      <a:pt x="1080" y="3031"/>
                    </a:lnTo>
                    <a:close/>
                    <a:moveTo>
                      <a:pt x="2129" y="5206"/>
                    </a:moveTo>
                    <a:cubicBezTo>
                      <a:pt x="2257" y="5206"/>
                      <a:pt x="2386" y="5292"/>
                      <a:pt x="2394" y="5465"/>
                    </a:cubicBezTo>
                    <a:cubicBezTo>
                      <a:pt x="2394" y="5617"/>
                      <a:pt x="2268" y="5727"/>
                      <a:pt x="2129" y="5727"/>
                    </a:cubicBezTo>
                    <a:cubicBezTo>
                      <a:pt x="1979" y="5727"/>
                      <a:pt x="1866" y="5617"/>
                      <a:pt x="1866" y="5465"/>
                    </a:cubicBezTo>
                    <a:cubicBezTo>
                      <a:pt x="1873" y="5292"/>
                      <a:pt x="2001" y="5206"/>
                      <a:pt x="2129" y="5206"/>
                    </a:cubicBezTo>
                    <a:close/>
                    <a:moveTo>
                      <a:pt x="1368" y="5674"/>
                    </a:moveTo>
                    <a:cubicBezTo>
                      <a:pt x="1438" y="5936"/>
                      <a:pt x="1631" y="6129"/>
                      <a:pt x="1866" y="6225"/>
                    </a:cubicBezTo>
                    <a:lnTo>
                      <a:pt x="1866" y="7373"/>
                    </a:lnTo>
                    <a:cubicBezTo>
                      <a:pt x="1674" y="7443"/>
                      <a:pt x="1508" y="7596"/>
                      <a:pt x="1411" y="7788"/>
                    </a:cubicBezTo>
                    <a:lnTo>
                      <a:pt x="1080" y="7788"/>
                    </a:lnTo>
                    <a:lnTo>
                      <a:pt x="1080" y="5674"/>
                    </a:lnTo>
                    <a:close/>
                    <a:moveTo>
                      <a:pt x="2129" y="7848"/>
                    </a:moveTo>
                    <a:cubicBezTo>
                      <a:pt x="2257" y="7848"/>
                      <a:pt x="2386" y="7935"/>
                      <a:pt x="2394" y="8107"/>
                    </a:cubicBezTo>
                    <a:cubicBezTo>
                      <a:pt x="2394" y="8260"/>
                      <a:pt x="2268" y="8383"/>
                      <a:pt x="2129" y="8383"/>
                    </a:cubicBezTo>
                    <a:cubicBezTo>
                      <a:pt x="1979" y="8383"/>
                      <a:pt x="1866" y="8260"/>
                      <a:pt x="1866" y="8107"/>
                    </a:cubicBezTo>
                    <a:cubicBezTo>
                      <a:pt x="1873" y="7935"/>
                      <a:pt x="2001" y="7848"/>
                      <a:pt x="2129" y="7848"/>
                    </a:cubicBezTo>
                    <a:close/>
                    <a:moveTo>
                      <a:pt x="1368" y="8330"/>
                    </a:moveTo>
                    <a:cubicBezTo>
                      <a:pt x="1438" y="8579"/>
                      <a:pt x="1631" y="8784"/>
                      <a:pt x="1866" y="8867"/>
                    </a:cubicBezTo>
                    <a:lnTo>
                      <a:pt x="1866" y="10016"/>
                    </a:lnTo>
                    <a:cubicBezTo>
                      <a:pt x="1674" y="10099"/>
                      <a:pt x="1508" y="10252"/>
                      <a:pt x="1411" y="10444"/>
                    </a:cubicBezTo>
                    <a:lnTo>
                      <a:pt x="1080" y="10444"/>
                    </a:lnTo>
                    <a:lnTo>
                      <a:pt x="1080" y="8330"/>
                    </a:lnTo>
                    <a:close/>
                    <a:moveTo>
                      <a:pt x="2129" y="10504"/>
                    </a:moveTo>
                    <a:cubicBezTo>
                      <a:pt x="2257" y="10504"/>
                      <a:pt x="2386" y="10590"/>
                      <a:pt x="2394" y="10763"/>
                    </a:cubicBezTo>
                    <a:cubicBezTo>
                      <a:pt x="2394" y="10902"/>
                      <a:pt x="2268" y="11025"/>
                      <a:pt x="2129" y="11025"/>
                    </a:cubicBezTo>
                    <a:cubicBezTo>
                      <a:pt x="1979" y="11025"/>
                      <a:pt x="1866" y="10915"/>
                      <a:pt x="1866" y="10763"/>
                    </a:cubicBezTo>
                    <a:cubicBezTo>
                      <a:pt x="1873" y="10590"/>
                      <a:pt x="2001" y="10504"/>
                      <a:pt x="2129" y="10504"/>
                    </a:cubicBezTo>
                    <a:close/>
                    <a:moveTo>
                      <a:pt x="9558" y="1591"/>
                    </a:moveTo>
                    <a:lnTo>
                      <a:pt x="9558" y="11981"/>
                    </a:lnTo>
                    <a:lnTo>
                      <a:pt x="2407" y="11981"/>
                    </a:lnTo>
                    <a:lnTo>
                      <a:pt x="2407" y="11510"/>
                    </a:lnTo>
                    <a:cubicBezTo>
                      <a:pt x="3111" y="11261"/>
                      <a:pt x="3098" y="10265"/>
                      <a:pt x="2407" y="10016"/>
                    </a:cubicBezTo>
                    <a:lnTo>
                      <a:pt x="2407" y="8867"/>
                    </a:lnTo>
                    <a:cubicBezTo>
                      <a:pt x="3111" y="8605"/>
                      <a:pt x="3098" y="7609"/>
                      <a:pt x="2407" y="7360"/>
                    </a:cubicBezTo>
                    <a:lnTo>
                      <a:pt x="2407" y="6212"/>
                    </a:lnTo>
                    <a:cubicBezTo>
                      <a:pt x="3111" y="5963"/>
                      <a:pt x="3098" y="4967"/>
                      <a:pt x="2407" y="4718"/>
                    </a:cubicBezTo>
                    <a:lnTo>
                      <a:pt x="2407" y="3569"/>
                    </a:lnTo>
                    <a:cubicBezTo>
                      <a:pt x="3111" y="3307"/>
                      <a:pt x="3098" y="2311"/>
                      <a:pt x="2407" y="2062"/>
                    </a:cubicBezTo>
                    <a:lnTo>
                      <a:pt x="2407" y="1591"/>
                    </a:lnTo>
                    <a:close/>
                    <a:moveTo>
                      <a:pt x="10344" y="542"/>
                    </a:moveTo>
                    <a:cubicBezTo>
                      <a:pt x="10497" y="542"/>
                      <a:pt x="10610" y="651"/>
                      <a:pt x="10610" y="804"/>
                    </a:cubicBezTo>
                    <a:lnTo>
                      <a:pt x="10610" y="12768"/>
                    </a:lnTo>
                    <a:cubicBezTo>
                      <a:pt x="10610" y="12921"/>
                      <a:pt x="10497" y="13043"/>
                      <a:pt x="10344" y="13043"/>
                    </a:cubicBezTo>
                    <a:lnTo>
                      <a:pt x="1080" y="13043"/>
                    </a:lnTo>
                    <a:lnTo>
                      <a:pt x="1080" y="10969"/>
                    </a:lnTo>
                    <a:lnTo>
                      <a:pt x="1368" y="10969"/>
                    </a:lnTo>
                    <a:cubicBezTo>
                      <a:pt x="1438" y="11234"/>
                      <a:pt x="1631" y="11427"/>
                      <a:pt x="1866" y="11523"/>
                    </a:cubicBezTo>
                    <a:lnTo>
                      <a:pt x="1866" y="12243"/>
                    </a:lnTo>
                    <a:cubicBezTo>
                      <a:pt x="1866" y="12396"/>
                      <a:pt x="1992" y="12506"/>
                      <a:pt x="2145" y="12506"/>
                    </a:cubicBezTo>
                    <a:lnTo>
                      <a:pt x="9820" y="12506"/>
                    </a:lnTo>
                    <a:cubicBezTo>
                      <a:pt x="9973" y="12506"/>
                      <a:pt x="10082" y="12396"/>
                      <a:pt x="10082" y="12243"/>
                    </a:cubicBezTo>
                    <a:lnTo>
                      <a:pt x="10082" y="1329"/>
                    </a:lnTo>
                    <a:cubicBezTo>
                      <a:pt x="10082" y="1192"/>
                      <a:pt x="9973" y="1066"/>
                      <a:pt x="9820" y="1066"/>
                    </a:cubicBezTo>
                    <a:lnTo>
                      <a:pt x="2145" y="1066"/>
                    </a:lnTo>
                    <a:cubicBezTo>
                      <a:pt x="1992" y="1066"/>
                      <a:pt x="1866" y="1192"/>
                      <a:pt x="1866" y="1329"/>
                    </a:cubicBezTo>
                    <a:lnTo>
                      <a:pt x="1866" y="2075"/>
                    </a:lnTo>
                    <a:cubicBezTo>
                      <a:pt x="1674" y="2145"/>
                      <a:pt x="1508" y="2298"/>
                      <a:pt x="1411" y="2490"/>
                    </a:cubicBezTo>
                    <a:lnTo>
                      <a:pt x="1080" y="2490"/>
                    </a:lnTo>
                    <a:lnTo>
                      <a:pt x="1080" y="542"/>
                    </a:lnTo>
                    <a:close/>
                    <a:moveTo>
                      <a:pt x="817" y="1"/>
                    </a:moveTo>
                    <a:cubicBezTo>
                      <a:pt x="665" y="1"/>
                      <a:pt x="552" y="127"/>
                      <a:pt x="552" y="280"/>
                    </a:cubicBezTo>
                    <a:lnTo>
                      <a:pt x="552" y="2490"/>
                    </a:lnTo>
                    <a:lnTo>
                      <a:pt x="289" y="2490"/>
                    </a:lnTo>
                    <a:cubicBezTo>
                      <a:pt x="167" y="2490"/>
                      <a:pt x="40" y="2587"/>
                      <a:pt x="27" y="2726"/>
                    </a:cubicBezTo>
                    <a:cubicBezTo>
                      <a:pt x="1" y="2892"/>
                      <a:pt x="123" y="3031"/>
                      <a:pt x="289" y="3031"/>
                    </a:cubicBezTo>
                    <a:lnTo>
                      <a:pt x="552" y="3031"/>
                    </a:lnTo>
                    <a:lnTo>
                      <a:pt x="552" y="5146"/>
                    </a:lnTo>
                    <a:lnTo>
                      <a:pt x="289" y="5146"/>
                    </a:lnTo>
                    <a:cubicBezTo>
                      <a:pt x="167" y="5146"/>
                      <a:pt x="40" y="5242"/>
                      <a:pt x="27" y="5368"/>
                    </a:cubicBezTo>
                    <a:cubicBezTo>
                      <a:pt x="1" y="5534"/>
                      <a:pt x="123" y="5674"/>
                      <a:pt x="289" y="5674"/>
                    </a:cubicBezTo>
                    <a:lnTo>
                      <a:pt x="552" y="5674"/>
                    </a:lnTo>
                    <a:lnTo>
                      <a:pt x="552" y="7788"/>
                    </a:lnTo>
                    <a:lnTo>
                      <a:pt x="289" y="7788"/>
                    </a:lnTo>
                    <a:cubicBezTo>
                      <a:pt x="167" y="7788"/>
                      <a:pt x="40" y="7885"/>
                      <a:pt x="27" y="8024"/>
                    </a:cubicBezTo>
                    <a:cubicBezTo>
                      <a:pt x="1" y="8190"/>
                      <a:pt x="123" y="8330"/>
                      <a:pt x="289" y="8330"/>
                    </a:cubicBezTo>
                    <a:lnTo>
                      <a:pt x="552" y="8330"/>
                    </a:lnTo>
                    <a:lnTo>
                      <a:pt x="552" y="10444"/>
                    </a:lnTo>
                    <a:lnTo>
                      <a:pt x="289" y="10444"/>
                    </a:lnTo>
                    <a:cubicBezTo>
                      <a:pt x="167" y="10444"/>
                      <a:pt x="40" y="10540"/>
                      <a:pt x="27" y="10667"/>
                    </a:cubicBezTo>
                    <a:cubicBezTo>
                      <a:pt x="1" y="10832"/>
                      <a:pt x="123" y="10969"/>
                      <a:pt x="289" y="10969"/>
                    </a:cubicBezTo>
                    <a:lnTo>
                      <a:pt x="552" y="10969"/>
                    </a:lnTo>
                    <a:lnTo>
                      <a:pt x="552" y="13309"/>
                    </a:lnTo>
                    <a:cubicBezTo>
                      <a:pt x="552" y="13445"/>
                      <a:pt x="665" y="13571"/>
                      <a:pt x="817" y="13571"/>
                    </a:cubicBezTo>
                    <a:lnTo>
                      <a:pt x="10344" y="13571"/>
                    </a:lnTo>
                    <a:cubicBezTo>
                      <a:pt x="10789" y="13571"/>
                      <a:pt x="11148" y="13209"/>
                      <a:pt x="11148" y="12768"/>
                    </a:cubicBezTo>
                    <a:lnTo>
                      <a:pt x="11148" y="804"/>
                    </a:lnTo>
                    <a:cubicBezTo>
                      <a:pt x="11148" y="363"/>
                      <a:pt x="10789" y="1"/>
                      <a:pt x="10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888;p71">
                <a:extLst>
                  <a:ext uri="{FF2B5EF4-FFF2-40B4-BE49-F238E27FC236}">
                    <a16:creationId xmlns:a16="http://schemas.microsoft.com/office/drawing/2014/main" id="{563026E8-53E0-EAE8-A3F0-D3FF2F1DCCB2}"/>
                  </a:ext>
                </a:extLst>
              </p:cNvPr>
              <p:cNvSpPr/>
              <p:nvPr/>
            </p:nvSpPr>
            <p:spPr>
              <a:xfrm>
                <a:off x="5869225" y="3286875"/>
                <a:ext cx="44600" cy="27822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1129" extrusionOk="0">
                    <a:moveTo>
                      <a:pt x="1203" y="538"/>
                    </a:moveTo>
                    <a:lnTo>
                      <a:pt x="1203" y="1328"/>
                    </a:lnTo>
                    <a:lnTo>
                      <a:pt x="539" y="1328"/>
                    </a:lnTo>
                    <a:lnTo>
                      <a:pt x="539" y="538"/>
                    </a:lnTo>
                    <a:close/>
                    <a:moveTo>
                      <a:pt x="1203" y="1866"/>
                    </a:moveTo>
                    <a:lnTo>
                      <a:pt x="1203" y="9570"/>
                    </a:lnTo>
                    <a:lnTo>
                      <a:pt x="871" y="10264"/>
                    </a:lnTo>
                    <a:lnTo>
                      <a:pt x="539" y="9570"/>
                    </a:lnTo>
                    <a:lnTo>
                      <a:pt x="539" y="1866"/>
                    </a:lnTo>
                    <a:close/>
                    <a:moveTo>
                      <a:pt x="276" y="0"/>
                    </a:moveTo>
                    <a:cubicBezTo>
                      <a:pt x="124" y="0"/>
                      <a:pt x="1" y="123"/>
                      <a:pt x="1" y="276"/>
                    </a:cubicBezTo>
                    <a:lnTo>
                      <a:pt x="1" y="9640"/>
                    </a:lnTo>
                    <a:cubicBezTo>
                      <a:pt x="1" y="9683"/>
                      <a:pt x="14" y="9723"/>
                      <a:pt x="27" y="9750"/>
                    </a:cubicBezTo>
                    <a:lnTo>
                      <a:pt x="622" y="10981"/>
                    </a:lnTo>
                    <a:cubicBezTo>
                      <a:pt x="670" y="11079"/>
                      <a:pt x="767" y="11128"/>
                      <a:pt x="864" y="11128"/>
                    </a:cubicBezTo>
                    <a:cubicBezTo>
                      <a:pt x="961" y="11128"/>
                      <a:pt x="1058" y="11079"/>
                      <a:pt x="1106" y="10981"/>
                    </a:cubicBezTo>
                    <a:cubicBezTo>
                      <a:pt x="1120" y="10941"/>
                      <a:pt x="1784" y="9640"/>
                      <a:pt x="1727" y="9640"/>
                    </a:cubicBezTo>
                    <a:lnTo>
                      <a:pt x="1727" y="276"/>
                    </a:lnTo>
                    <a:cubicBezTo>
                      <a:pt x="1727" y="123"/>
                      <a:pt x="1604" y="0"/>
                      <a:pt x="1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889;p71">
                <a:extLst>
                  <a:ext uri="{FF2B5EF4-FFF2-40B4-BE49-F238E27FC236}">
                    <a16:creationId xmlns:a16="http://schemas.microsoft.com/office/drawing/2014/main" id="{298E7725-75AD-7A46-F8BB-5FD75F2EFC29}"/>
                  </a:ext>
                </a:extLst>
              </p:cNvPr>
              <p:cNvSpPr/>
              <p:nvPr/>
            </p:nvSpPr>
            <p:spPr>
              <a:xfrm>
                <a:off x="5736450" y="3320400"/>
                <a:ext cx="61850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2477" extrusionOk="0">
                    <a:moveTo>
                      <a:pt x="525" y="554"/>
                    </a:moveTo>
                    <a:cubicBezTo>
                      <a:pt x="1245" y="664"/>
                      <a:pt x="1810" y="1232"/>
                      <a:pt x="1923" y="1952"/>
                    </a:cubicBezTo>
                    <a:lnTo>
                      <a:pt x="525" y="1952"/>
                    </a:lnTo>
                    <a:lnTo>
                      <a:pt x="525" y="554"/>
                    </a:lnTo>
                    <a:close/>
                    <a:moveTo>
                      <a:pt x="250" y="0"/>
                    </a:moveTo>
                    <a:cubicBezTo>
                      <a:pt x="110" y="0"/>
                      <a:pt x="1" y="126"/>
                      <a:pt x="1" y="262"/>
                    </a:cubicBezTo>
                    <a:lnTo>
                      <a:pt x="1" y="2214"/>
                    </a:lnTo>
                    <a:cubicBezTo>
                      <a:pt x="1" y="2367"/>
                      <a:pt x="110" y="2477"/>
                      <a:pt x="263" y="2477"/>
                    </a:cubicBezTo>
                    <a:lnTo>
                      <a:pt x="2211" y="2477"/>
                    </a:lnTo>
                    <a:cubicBezTo>
                      <a:pt x="2351" y="2477"/>
                      <a:pt x="2474" y="2367"/>
                      <a:pt x="2474" y="2214"/>
                    </a:cubicBezTo>
                    <a:cubicBezTo>
                      <a:pt x="2474" y="996"/>
                      <a:pt x="1478" y="0"/>
                      <a:pt x="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890;p71">
                <a:extLst>
                  <a:ext uri="{FF2B5EF4-FFF2-40B4-BE49-F238E27FC236}">
                    <a16:creationId xmlns:a16="http://schemas.microsoft.com/office/drawing/2014/main" id="{4DBA698D-BECF-4E3A-FF52-E21B7CDE09C8}"/>
                  </a:ext>
                </a:extLst>
              </p:cNvPr>
              <p:cNvSpPr/>
              <p:nvPr/>
            </p:nvSpPr>
            <p:spPr>
              <a:xfrm>
                <a:off x="5641025" y="3348025"/>
                <a:ext cx="128650" cy="111075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4443" extrusionOk="0">
                    <a:moveTo>
                      <a:pt x="2669" y="568"/>
                    </a:moveTo>
                    <a:lnTo>
                      <a:pt x="2669" y="2075"/>
                    </a:lnTo>
                    <a:lnTo>
                      <a:pt x="1368" y="2839"/>
                    </a:lnTo>
                    <a:cubicBezTo>
                      <a:pt x="966" y="1856"/>
                      <a:pt x="1643" y="708"/>
                      <a:pt x="2669" y="568"/>
                    </a:cubicBezTo>
                    <a:close/>
                    <a:moveTo>
                      <a:pt x="4604" y="2490"/>
                    </a:moveTo>
                    <a:cubicBezTo>
                      <a:pt x="4535" y="2905"/>
                      <a:pt x="4316" y="3280"/>
                      <a:pt x="3997" y="3529"/>
                    </a:cubicBezTo>
                    <a:lnTo>
                      <a:pt x="3403" y="2490"/>
                    </a:lnTo>
                    <a:close/>
                    <a:moveTo>
                      <a:pt x="2848" y="2603"/>
                    </a:moveTo>
                    <a:lnTo>
                      <a:pt x="3539" y="3805"/>
                    </a:lnTo>
                    <a:cubicBezTo>
                      <a:pt x="3355" y="3883"/>
                      <a:pt x="3157" y="3920"/>
                      <a:pt x="2956" y="3920"/>
                    </a:cubicBezTo>
                    <a:cubicBezTo>
                      <a:pt x="2447" y="3920"/>
                      <a:pt x="1928" y="3682"/>
                      <a:pt x="1630" y="3294"/>
                    </a:cubicBezTo>
                    <a:lnTo>
                      <a:pt x="2848" y="2603"/>
                    </a:lnTo>
                    <a:close/>
                    <a:moveTo>
                      <a:pt x="2931" y="1"/>
                    </a:moveTo>
                    <a:cubicBezTo>
                      <a:pt x="0" y="113"/>
                      <a:pt x="0" y="4333"/>
                      <a:pt x="2931" y="4442"/>
                    </a:cubicBezTo>
                    <a:cubicBezTo>
                      <a:pt x="4163" y="4442"/>
                      <a:pt x="5145" y="3446"/>
                      <a:pt x="5145" y="2228"/>
                    </a:cubicBezTo>
                    <a:cubicBezTo>
                      <a:pt x="5145" y="2075"/>
                      <a:pt x="5033" y="1952"/>
                      <a:pt x="4880" y="1952"/>
                    </a:cubicBezTo>
                    <a:lnTo>
                      <a:pt x="3193" y="1952"/>
                    </a:lnTo>
                    <a:lnTo>
                      <a:pt x="3193" y="279"/>
                    </a:lnTo>
                    <a:cubicBezTo>
                      <a:pt x="3193" y="127"/>
                      <a:pt x="3084" y="1"/>
                      <a:pt x="29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891;p71">
                <a:extLst>
                  <a:ext uri="{FF2B5EF4-FFF2-40B4-BE49-F238E27FC236}">
                    <a16:creationId xmlns:a16="http://schemas.microsoft.com/office/drawing/2014/main" id="{4ED865C3-3AC3-203E-A045-FA80D2DE43FD}"/>
                  </a:ext>
                </a:extLst>
              </p:cNvPr>
              <p:cNvSpPr/>
              <p:nvPr/>
            </p:nvSpPr>
            <p:spPr>
              <a:xfrm>
                <a:off x="5657200" y="3462100"/>
                <a:ext cx="1436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5744" h="2798" extrusionOk="0">
                    <a:moveTo>
                      <a:pt x="4873" y="1"/>
                    </a:moveTo>
                    <a:cubicBezTo>
                      <a:pt x="4718" y="1"/>
                      <a:pt x="4595" y="122"/>
                      <a:pt x="4595" y="268"/>
                    </a:cubicBezTo>
                    <a:lnTo>
                      <a:pt x="4595" y="2273"/>
                    </a:lnTo>
                    <a:lnTo>
                      <a:pt x="3791" y="2273"/>
                    </a:lnTo>
                    <a:lnTo>
                      <a:pt x="3791" y="1220"/>
                    </a:lnTo>
                    <a:cubicBezTo>
                      <a:pt x="3791" y="1081"/>
                      <a:pt x="3708" y="971"/>
                      <a:pt x="3569" y="945"/>
                    </a:cubicBezTo>
                    <a:cubicBezTo>
                      <a:pt x="3561" y="944"/>
                      <a:pt x="3552" y="944"/>
                      <a:pt x="3544" y="944"/>
                    </a:cubicBezTo>
                    <a:cubicBezTo>
                      <a:pt x="3390" y="944"/>
                      <a:pt x="3267" y="1062"/>
                      <a:pt x="3267" y="1207"/>
                    </a:cubicBezTo>
                    <a:lnTo>
                      <a:pt x="3267" y="2273"/>
                    </a:lnTo>
                    <a:lnTo>
                      <a:pt x="2477" y="2273"/>
                    </a:lnTo>
                    <a:lnTo>
                      <a:pt x="2477" y="958"/>
                    </a:lnTo>
                    <a:cubicBezTo>
                      <a:pt x="2477" y="819"/>
                      <a:pt x="2381" y="696"/>
                      <a:pt x="2241" y="682"/>
                    </a:cubicBezTo>
                    <a:cubicBezTo>
                      <a:pt x="2227" y="680"/>
                      <a:pt x="2214" y="678"/>
                      <a:pt x="2200" y="678"/>
                    </a:cubicBezTo>
                    <a:cubicBezTo>
                      <a:pt x="2065" y="678"/>
                      <a:pt x="1939" y="806"/>
                      <a:pt x="1939" y="945"/>
                    </a:cubicBezTo>
                    <a:lnTo>
                      <a:pt x="1939" y="2273"/>
                    </a:lnTo>
                    <a:lnTo>
                      <a:pt x="1149" y="2273"/>
                    </a:lnTo>
                    <a:lnTo>
                      <a:pt x="1149" y="1884"/>
                    </a:lnTo>
                    <a:cubicBezTo>
                      <a:pt x="1149" y="1745"/>
                      <a:pt x="1053" y="1622"/>
                      <a:pt x="930" y="1609"/>
                    </a:cubicBezTo>
                    <a:cubicBezTo>
                      <a:pt x="913" y="1606"/>
                      <a:pt x="897" y="1604"/>
                      <a:pt x="881" y="1604"/>
                    </a:cubicBezTo>
                    <a:cubicBezTo>
                      <a:pt x="738" y="1604"/>
                      <a:pt x="624" y="1721"/>
                      <a:pt x="624" y="1871"/>
                    </a:cubicBezTo>
                    <a:lnTo>
                      <a:pt x="624" y="2273"/>
                    </a:lnTo>
                    <a:lnTo>
                      <a:pt x="362" y="2273"/>
                    </a:lnTo>
                    <a:cubicBezTo>
                      <a:pt x="0" y="2286"/>
                      <a:pt x="0" y="2784"/>
                      <a:pt x="362" y="2797"/>
                    </a:cubicBezTo>
                    <a:lnTo>
                      <a:pt x="5381" y="2797"/>
                    </a:lnTo>
                    <a:cubicBezTo>
                      <a:pt x="5743" y="2784"/>
                      <a:pt x="5743" y="2286"/>
                      <a:pt x="5381" y="2273"/>
                    </a:cubicBezTo>
                    <a:lnTo>
                      <a:pt x="5119" y="2273"/>
                    </a:lnTo>
                    <a:lnTo>
                      <a:pt x="5119" y="281"/>
                    </a:lnTo>
                    <a:cubicBezTo>
                      <a:pt x="5119" y="141"/>
                      <a:pt x="5023" y="32"/>
                      <a:pt x="4897" y="2"/>
                    </a:cubicBezTo>
                    <a:cubicBezTo>
                      <a:pt x="4889" y="1"/>
                      <a:pt x="4881" y="1"/>
                      <a:pt x="48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DA13597-75C5-26A8-0A71-375F15E50910}"/>
              </a:ext>
            </a:extLst>
          </p:cNvPr>
          <p:cNvGrpSpPr/>
          <p:nvPr/>
        </p:nvGrpSpPr>
        <p:grpSpPr>
          <a:xfrm>
            <a:off x="2108429" y="1512635"/>
            <a:ext cx="567000" cy="567000"/>
            <a:chOff x="6468569" y="1059676"/>
            <a:chExt cx="567000" cy="567000"/>
          </a:xfrm>
        </p:grpSpPr>
        <p:sp>
          <p:nvSpPr>
            <p:cNvPr id="40" name="Google Shape;1046;p46">
              <a:extLst>
                <a:ext uri="{FF2B5EF4-FFF2-40B4-BE49-F238E27FC236}">
                  <a16:creationId xmlns:a16="http://schemas.microsoft.com/office/drawing/2014/main" id="{9929EB49-BD3B-DEDC-B178-EF6BDAA74698}"/>
                </a:ext>
              </a:extLst>
            </p:cNvPr>
            <p:cNvSpPr/>
            <p:nvPr/>
          </p:nvSpPr>
          <p:spPr>
            <a:xfrm>
              <a:off x="6468569" y="1059676"/>
              <a:ext cx="567000" cy="567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29;p71">
              <a:extLst>
                <a:ext uri="{FF2B5EF4-FFF2-40B4-BE49-F238E27FC236}">
                  <a16:creationId xmlns:a16="http://schemas.microsoft.com/office/drawing/2014/main" id="{0408DF62-2090-CABB-5619-EDAC00A7778D}"/>
                </a:ext>
              </a:extLst>
            </p:cNvPr>
            <p:cNvSpPr/>
            <p:nvPr/>
          </p:nvSpPr>
          <p:spPr>
            <a:xfrm>
              <a:off x="6581231" y="1171125"/>
              <a:ext cx="341675" cy="338900"/>
            </a:xfrm>
            <a:custGeom>
              <a:avLst/>
              <a:gdLst/>
              <a:ahLst/>
              <a:cxnLst/>
              <a:rect l="l" t="t" r="r" b="b"/>
              <a:pathLst>
                <a:path w="13667" h="13556" extrusionOk="0">
                  <a:moveTo>
                    <a:pt x="7857" y="3499"/>
                  </a:moveTo>
                  <a:cubicBezTo>
                    <a:pt x="8037" y="3556"/>
                    <a:pt x="8216" y="3639"/>
                    <a:pt x="8382" y="3722"/>
                  </a:cubicBezTo>
                  <a:lnTo>
                    <a:pt x="8382" y="4329"/>
                  </a:lnTo>
                  <a:cubicBezTo>
                    <a:pt x="8216" y="4220"/>
                    <a:pt x="8037" y="4137"/>
                    <a:pt x="7857" y="4067"/>
                  </a:cubicBezTo>
                  <a:lnTo>
                    <a:pt x="7857" y="3499"/>
                  </a:lnTo>
                  <a:close/>
                  <a:moveTo>
                    <a:pt x="7330" y="2434"/>
                  </a:moveTo>
                  <a:lnTo>
                    <a:pt x="7330" y="7304"/>
                  </a:lnTo>
                  <a:lnTo>
                    <a:pt x="6267" y="7304"/>
                  </a:lnTo>
                  <a:lnTo>
                    <a:pt x="6267" y="2434"/>
                  </a:lnTo>
                  <a:close/>
                  <a:moveTo>
                    <a:pt x="7857" y="4648"/>
                  </a:moveTo>
                  <a:cubicBezTo>
                    <a:pt x="8050" y="4731"/>
                    <a:pt x="8229" y="4854"/>
                    <a:pt x="8382" y="4993"/>
                  </a:cubicBezTo>
                  <a:lnTo>
                    <a:pt x="8382" y="7304"/>
                  </a:lnTo>
                  <a:lnTo>
                    <a:pt x="7857" y="7304"/>
                  </a:lnTo>
                  <a:lnTo>
                    <a:pt x="7857" y="4648"/>
                  </a:lnTo>
                  <a:close/>
                  <a:moveTo>
                    <a:pt x="9972" y="525"/>
                  </a:moveTo>
                  <a:lnTo>
                    <a:pt x="9972" y="7304"/>
                  </a:lnTo>
                  <a:lnTo>
                    <a:pt x="8923" y="7304"/>
                  </a:lnTo>
                  <a:lnTo>
                    <a:pt x="8923" y="525"/>
                  </a:lnTo>
                  <a:close/>
                  <a:moveTo>
                    <a:pt x="12628" y="4343"/>
                  </a:moveTo>
                  <a:lnTo>
                    <a:pt x="12628" y="7304"/>
                  </a:lnTo>
                  <a:lnTo>
                    <a:pt x="11562" y="7304"/>
                  </a:lnTo>
                  <a:lnTo>
                    <a:pt x="11562" y="4343"/>
                  </a:lnTo>
                  <a:close/>
                  <a:moveTo>
                    <a:pt x="5740" y="4648"/>
                  </a:moveTo>
                  <a:lnTo>
                    <a:pt x="5740" y="7304"/>
                  </a:lnTo>
                  <a:lnTo>
                    <a:pt x="5587" y="7304"/>
                  </a:lnTo>
                  <a:cubicBezTo>
                    <a:pt x="5451" y="7304"/>
                    <a:pt x="5338" y="7400"/>
                    <a:pt x="5311" y="7539"/>
                  </a:cubicBezTo>
                  <a:cubicBezTo>
                    <a:pt x="5298" y="7705"/>
                    <a:pt x="5421" y="7841"/>
                    <a:pt x="5574" y="7841"/>
                  </a:cubicBezTo>
                  <a:lnTo>
                    <a:pt x="8936" y="7841"/>
                  </a:lnTo>
                  <a:cubicBezTo>
                    <a:pt x="8535" y="8645"/>
                    <a:pt x="7718" y="9156"/>
                    <a:pt x="6805" y="9156"/>
                  </a:cubicBezTo>
                  <a:cubicBezTo>
                    <a:pt x="4289" y="9143"/>
                    <a:pt x="3512" y="5767"/>
                    <a:pt x="5740" y="4648"/>
                  </a:cubicBezTo>
                  <a:close/>
                  <a:moveTo>
                    <a:pt x="3804" y="9365"/>
                  </a:moveTo>
                  <a:cubicBezTo>
                    <a:pt x="3927" y="9515"/>
                    <a:pt x="4066" y="9654"/>
                    <a:pt x="4219" y="9780"/>
                  </a:cubicBezTo>
                  <a:lnTo>
                    <a:pt x="3844" y="10165"/>
                  </a:lnTo>
                  <a:lnTo>
                    <a:pt x="3416" y="9737"/>
                  </a:lnTo>
                  <a:lnTo>
                    <a:pt x="3804" y="9365"/>
                  </a:lnTo>
                  <a:close/>
                  <a:moveTo>
                    <a:pt x="5740" y="3499"/>
                  </a:moveTo>
                  <a:lnTo>
                    <a:pt x="5740" y="4067"/>
                  </a:lnTo>
                  <a:cubicBezTo>
                    <a:pt x="4621" y="4495"/>
                    <a:pt x="3887" y="5574"/>
                    <a:pt x="3887" y="6776"/>
                  </a:cubicBezTo>
                  <a:cubicBezTo>
                    <a:pt x="3910" y="8622"/>
                    <a:pt x="5374" y="9676"/>
                    <a:pt x="6841" y="9676"/>
                  </a:cubicBezTo>
                  <a:cubicBezTo>
                    <a:pt x="7925" y="9676"/>
                    <a:pt x="9011" y="9100"/>
                    <a:pt x="9517" y="7841"/>
                  </a:cubicBezTo>
                  <a:lnTo>
                    <a:pt x="10085" y="7841"/>
                  </a:lnTo>
                  <a:cubicBezTo>
                    <a:pt x="9627" y="9252"/>
                    <a:pt x="8312" y="10222"/>
                    <a:pt x="6805" y="10222"/>
                  </a:cubicBezTo>
                  <a:cubicBezTo>
                    <a:pt x="2891" y="10165"/>
                    <a:pt x="2048" y="4744"/>
                    <a:pt x="5740" y="3499"/>
                  </a:cubicBezTo>
                  <a:close/>
                  <a:moveTo>
                    <a:pt x="3031" y="10095"/>
                  </a:moveTo>
                  <a:lnTo>
                    <a:pt x="3486" y="10554"/>
                  </a:lnTo>
                  <a:lnTo>
                    <a:pt x="1288" y="12904"/>
                  </a:lnTo>
                  <a:cubicBezTo>
                    <a:pt x="1213" y="12985"/>
                    <a:pt x="1102" y="13023"/>
                    <a:pt x="990" y="13023"/>
                  </a:cubicBezTo>
                  <a:cubicBezTo>
                    <a:pt x="873" y="13023"/>
                    <a:pt x="755" y="12982"/>
                    <a:pt x="677" y="12904"/>
                  </a:cubicBezTo>
                  <a:cubicBezTo>
                    <a:pt x="524" y="12751"/>
                    <a:pt x="511" y="12449"/>
                    <a:pt x="677" y="12296"/>
                  </a:cubicBezTo>
                  <a:lnTo>
                    <a:pt x="3031" y="10095"/>
                  </a:lnTo>
                  <a:close/>
                  <a:moveTo>
                    <a:pt x="8657" y="1"/>
                  </a:moveTo>
                  <a:cubicBezTo>
                    <a:pt x="8508" y="1"/>
                    <a:pt x="8382" y="110"/>
                    <a:pt x="8382" y="263"/>
                  </a:cubicBezTo>
                  <a:lnTo>
                    <a:pt x="8382" y="3124"/>
                  </a:lnTo>
                  <a:cubicBezTo>
                    <a:pt x="8216" y="3058"/>
                    <a:pt x="8037" y="3002"/>
                    <a:pt x="7857" y="2945"/>
                  </a:cubicBezTo>
                  <a:lnTo>
                    <a:pt x="7857" y="2172"/>
                  </a:lnTo>
                  <a:cubicBezTo>
                    <a:pt x="7857" y="2019"/>
                    <a:pt x="7745" y="1909"/>
                    <a:pt x="7595" y="1909"/>
                  </a:cubicBezTo>
                  <a:lnTo>
                    <a:pt x="6002" y="1909"/>
                  </a:lnTo>
                  <a:cubicBezTo>
                    <a:pt x="5852" y="1909"/>
                    <a:pt x="5740" y="2019"/>
                    <a:pt x="5740" y="2172"/>
                  </a:cubicBezTo>
                  <a:lnTo>
                    <a:pt x="5740" y="2945"/>
                  </a:lnTo>
                  <a:cubicBezTo>
                    <a:pt x="3167" y="3639"/>
                    <a:pt x="2005" y="6749"/>
                    <a:pt x="3472" y="8950"/>
                  </a:cubicBezTo>
                  <a:lnTo>
                    <a:pt x="305" y="11921"/>
                  </a:lnTo>
                  <a:cubicBezTo>
                    <a:pt x="126" y="12087"/>
                    <a:pt x="27" y="12323"/>
                    <a:pt x="13" y="12572"/>
                  </a:cubicBezTo>
                  <a:cubicBezTo>
                    <a:pt x="0" y="13098"/>
                    <a:pt x="446" y="13556"/>
                    <a:pt x="953" y="13556"/>
                  </a:cubicBezTo>
                  <a:cubicBezTo>
                    <a:pt x="967" y="13556"/>
                    <a:pt x="982" y="13555"/>
                    <a:pt x="996" y="13554"/>
                  </a:cubicBezTo>
                  <a:cubicBezTo>
                    <a:pt x="1258" y="13554"/>
                    <a:pt x="1494" y="13458"/>
                    <a:pt x="1660" y="13279"/>
                  </a:cubicBezTo>
                  <a:lnTo>
                    <a:pt x="4634" y="10112"/>
                  </a:lnTo>
                  <a:cubicBezTo>
                    <a:pt x="5292" y="10551"/>
                    <a:pt x="6033" y="10753"/>
                    <a:pt x="6766" y="10753"/>
                  </a:cubicBezTo>
                  <a:cubicBezTo>
                    <a:pt x="8480" y="10753"/>
                    <a:pt x="10152" y="9644"/>
                    <a:pt x="10636" y="7841"/>
                  </a:cubicBezTo>
                  <a:lnTo>
                    <a:pt x="13322" y="7841"/>
                  </a:lnTo>
                  <a:cubicBezTo>
                    <a:pt x="13667" y="7828"/>
                    <a:pt x="13667" y="7317"/>
                    <a:pt x="13322" y="7304"/>
                  </a:cubicBezTo>
                  <a:lnTo>
                    <a:pt x="13156" y="7304"/>
                  </a:lnTo>
                  <a:lnTo>
                    <a:pt x="13156" y="4080"/>
                  </a:lnTo>
                  <a:cubicBezTo>
                    <a:pt x="13156" y="3928"/>
                    <a:pt x="13043" y="3818"/>
                    <a:pt x="12890" y="3818"/>
                  </a:cubicBezTo>
                  <a:lnTo>
                    <a:pt x="11300" y="3818"/>
                  </a:lnTo>
                  <a:cubicBezTo>
                    <a:pt x="11147" y="3818"/>
                    <a:pt x="11038" y="3928"/>
                    <a:pt x="11038" y="4080"/>
                  </a:cubicBezTo>
                  <a:lnTo>
                    <a:pt x="11038" y="7304"/>
                  </a:lnTo>
                  <a:lnTo>
                    <a:pt x="10513" y="7304"/>
                  </a:lnTo>
                  <a:lnTo>
                    <a:pt x="10513" y="263"/>
                  </a:lnTo>
                  <a:cubicBezTo>
                    <a:pt x="10513" y="110"/>
                    <a:pt x="10387" y="1"/>
                    <a:pt x="10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991;p45">
            <a:extLst>
              <a:ext uri="{FF2B5EF4-FFF2-40B4-BE49-F238E27FC236}">
                <a16:creationId xmlns:a16="http://schemas.microsoft.com/office/drawing/2014/main" id="{ACFD4966-C41F-8FF1-F4F2-DFA3945C0E6D}"/>
              </a:ext>
            </a:extLst>
          </p:cNvPr>
          <p:cNvSpPr txBox="1">
            <a:spLocks/>
          </p:cNvSpPr>
          <p:nvPr/>
        </p:nvSpPr>
        <p:spPr>
          <a:xfrm>
            <a:off x="2989411" y="3637326"/>
            <a:ext cx="3165175" cy="67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/>
            <a:r>
              <a:rPr lang="es-ES" sz="1600"/>
              <a:t>Clasificación</a:t>
            </a:r>
            <a:r>
              <a:rPr lang="es-CO" sz="1600"/>
              <a:t> con precisión de</a:t>
            </a:r>
          </a:p>
          <a:p>
            <a:pPr marL="0" indent="0" algn="ctr"/>
            <a:r>
              <a:rPr lang="es-CO" sz="1600"/>
              <a:t>0.9845354622503447</a:t>
            </a:r>
          </a:p>
        </p:txBody>
      </p:sp>
      <p:sp>
        <p:nvSpPr>
          <p:cNvPr id="54" name="Google Shape;991;p45">
            <a:extLst>
              <a:ext uri="{FF2B5EF4-FFF2-40B4-BE49-F238E27FC236}">
                <a16:creationId xmlns:a16="http://schemas.microsoft.com/office/drawing/2014/main" id="{7F51C6EA-A9AF-713F-4DA1-7E6F94E1D85A}"/>
              </a:ext>
            </a:extLst>
          </p:cNvPr>
          <p:cNvSpPr txBox="1">
            <a:spLocks/>
          </p:cNvSpPr>
          <p:nvPr/>
        </p:nvSpPr>
        <p:spPr>
          <a:xfrm>
            <a:off x="1088303" y="2079635"/>
            <a:ext cx="2607253" cy="67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/>
            <a:r>
              <a:rPr lang="es-ES" sz="1600"/>
              <a:t>Técnica analítica de textos</a:t>
            </a:r>
          </a:p>
          <a:p>
            <a:pPr marL="0" indent="0" algn="ctr"/>
            <a:r>
              <a:rPr lang="es-ES" sz="1600"/>
              <a:t>TF-IDF</a:t>
            </a:r>
            <a:endParaRPr lang="es-CO" sz="1600"/>
          </a:p>
        </p:txBody>
      </p:sp>
      <p:sp>
        <p:nvSpPr>
          <p:cNvPr id="57" name="Google Shape;991;p45">
            <a:extLst>
              <a:ext uri="{FF2B5EF4-FFF2-40B4-BE49-F238E27FC236}">
                <a16:creationId xmlns:a16="http://schemas.microsoft.com/office/drawing/2014/main" id="{B282D40F-70CC-901B-427E-F0E18448ED20}"/>
              </a:ext>
            </a:extLst>
          </p:cNvPr>
          <p:cNvSpPr txBox="1">
            <a:spLocks/>
          </p:cNvSpPr>
          <p:nvPr/>
        </p:nvSpPr>
        <p:spPr>
          <a:xfrm>
            <a:off x="5448446" y="2079635"/>
            <a:ext cx="2607253" cy="67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/>
            <a:r>
              <a:rPr lang="es-ES" sz="1600"/>
              <a:t>Algoritmo </a:t>
            </a:r>
            <a:r>
              <a:rPr lang="es-ES" sz="1600" err="1"/>
              <a:t>Logistic</a:t>
            </a:r>
            <a:r>
              <a:rPr lang="es-ES" sz="1600"/>
              <a:t> </a:t>
            </a:r>
            <a:r>
              <a:rPr lang="es-ES" sz="1600" err="1"/>
              <a:t>Regression</a:t>
            </a:r>
            <a:endParaRPr lang="es-CO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Gracias</a:t>
            </a:r>
            <a:endParaRPr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327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contenidos</a:t>
            </a:r>
            <a:endParaRPr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4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807" name="Google Shape;807;p38"/>
          <p:cNvSpPr txBox="1">
            <a:spLocks noGrp="1"/>
          </p:cNvSpPr>
          <p:nvPr>
            <p:ph type="subTitle" idx="5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Técnicas</a:t>
            </a:r>
            <a:endParaRPr/>
          </a:p>
        </p:txBody>
      </p:sp>
      <p:sp>
        <p:nvSpPr>
          <p:cNvPr id="808" name="Google Shape;808;p38"/>
          <p:cNvSpPr txBox="1">
            <a:spLocks noGrp="1"/>
          </p:cNvSpPr>
          <p:nvPr>
            <p:ph type="subTitle" idx="1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2"/>
          </p:nvPr>
        </p:nvSpPr>
        <p:spPr>
          <a:xfrm>
            <a:off x="3419224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810" name="Google Shape;810;p38"/>
          <p:cNvSpPr txBox="1">
            <a:spLocks noGrp="1"/>
          </p:cNvSpPr>
          <p:nvPr>
            <p:ph type="subTitle" idx="3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811" name="Google Shape;811;p38"/>
          <p:cNvSpPr/>
          <p:nvPr/>
        </p:nvSpPr>
        <p:spPr>
          <a:xfrm>
            <a:off x="2321947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" name="Google Shape;812;p38"/>
          <p:cNvGrpSpPr/>
          <p:nvPr/>
        </p:nvGrpSpPr>
        <p:grpSpPr>
          <a:xfrm>
            <a:off x="2435847" y="1343200"/>
            <a:ext cx="339200" cy="338875"/>
            <a:chOff x="2489475" y="2118450"/>
            <a:chExt cx="339200" cy="338875"/>
          </a:xfrm>
        </p:grpSpPr>
        <p:sp>
          <p:nvSpPr>
            <p:cNvPr id="813" name="Google Shape;813;p38"/>
            <p:cNvSpPr/>
            <p:nvPr/>
          </p:nvSpPr>
          <p:spPr>
            <a:xfrm>
              <a:off x="2489475" y="2118450"/>
              <a:ext cx="339200" cy="338875"/>
            </a:xfrm>
            <a:custGeom>
              <a:avLst/>
              <a:gdLst/>
              <a:ahLst/>
              <a:cxnLst/>
              <a:rect l="l" t="t" r="r" b="b"/>
              <a:pathLst>
                <a:path w="13568" h="13555" extrusionOk="0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2619450" y="2159900"/>
              <a:ext cx="79600" cy="79250"/>
            </a:xfrm>
            <a:custGeom>
              <a:avLst/>
              <a:gdLst/>
              <a:ahLst/>
              <a:cxnLst/>
              <a:rect l="l" t="t" r="r" b="b"/>
              <a:pathLst>
                <a:path w="3184" h="3170" extrusionOk="0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2560025" y="2282350"/>
              <a:ext cx="198375" cy="92325"/>
            </a:xfrm>
            <a:custGeom>
              <a:avLst/>
              <a:gdLst/>
              <a:ahLst/>
              <a:cxnLst/>
              <a:rect l="l" t="t" r="r" b="b"/>
              <a:pathLst>
                <a:path w="7935" h="3693" extrusionOk="0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16" name="Google Shape;816;p38"/>
          <p:cNvCxnSpPr>
            <a:stCxn id="817" idx="3"/>
            <a:endCxn id="811" idx="1"/>
          </p:cNvCxnSpPr>
          <p:nvPr/>
        </p:nvCxnSpPr>
        <p:spPr>
          <a:xfrm>
            <a:off x="2017150" y="151265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18" name="Google Shape;818;p38"/>
          <p:cNvSpPr/>
          <p:nvPr/>
        </p:nvSpPr>
        <p:spPr>
          <a:xfrm>
            <a:off x="4716422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9" name="Google Shape;819;p38"/>
          <p:cNvCxnSpPr>
            <a:stCxn id="820" idx="3"/>
            <a:endCxn id="818" idx="1"/>
          </p:cNvCxnSpPr>
          <p:nvPr/>
        </p:nvCxnSpPr>
        <p:spPr>
          <a:xfrm>
            <a:off x="4411625" y="1512651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21" name="Google Shape;821;p38"/>
          <p:cNvSpPr/>
          <p:nvPr/>
        </p:nvSpPr>
        <p:spPr>
          <a:xfrm>
            <a:off x="7110897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8"/>
          <p:cNvSpPr/>
          <p:nvPr/>
        </p:nvSpPr>
        <p:spPr>
          <a:xfrm>
            <a:off x="2321947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3" name="Google Shape;823;p38"/>
          <p:cNvCxnSpPr>
            <a:stCxn id="824" idx="3"/>
            <a:endCxn id="822" idx="1"/>
          </p:cNvCxnSpPr>
          <p:nvPr/>
        </p:nvCxnSpPr>
        <p:spPr>
          <a:xfrm>
            <a:off x="2017200" y="295820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25" name="Google Shape;825;p38"/>
          <p:cNvSpPr/>
          <p:nvPr/>
        </p:nvSpPr>
        <p:spPr>
          <a:xfrm>
            <a:off x="4716422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6" name="Google Shape;826;p38"/>
          <p:cNvCxnSpPr>
            <a:stCxn id="827" idx="3"/>
            <a:endCxn id="825" idx="1"/>
          </p:cNvCxnSpPr>
          <p:nvPr/>
        </p:nvCxnSpPr>
        <p:spPr>
          <a:xfrm>
            <a:off x="4411625" y="2958199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28" name="Google Shape;828;p38"/>
          <p:cNvSpPr/>
          <p:nvPr/>
        </p:nvSpPr>
        <p:spPr>
          <a:xfrm>
            <a:off x="7110897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8"/>
          <p:cNvSpPr txBox="1">
            <a:spLocks noGrp="1"/>
          </p:cNvSpPr>
          <p:nvPr>
            <p:ph type="subTitle" idx="6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</a:t>
            </a:r>
            <a:endParaRPr/>
          </a:p>
        </p:txBody>
      </p:sp>
      <p:grpSp>
        <p:nvGrpSpPr>
          <p:cNvPr id="830" name="Google Shape;830;p38"/>
          <p:cNvGrpSpPr/>
          <p:nvPr/>
        </p:nvGrpSpPr>
        <p:grpSpPr>
          <a:xfrm>
            <a:off x="7224810" y="2788763"/>
            <a:ext cx="339200" cy="338875"/>
            <a:chOff x="4016825" y="3801400"/>
            <a:chExt cx="339200" cy="338875"/>
          </a:xfrm>
        </p:grpSpPr>
        <p:sp>
          <p:nvSpPr>
            <p:cNvPr id="831" name="Google Shape;831;p38"/>
            <p:cNvSpPr/>
            <p:nvPr/>
          </p:nvSpPr>
          <p:spPr>
            <a:xfrm>
              <a:off x="4016825" y="3801400"/>
              <a:ext cx="339200" cy="338875"/>
            </a:xfrm>
            <a:custGeom>
              <a:avLst/>
              <a:gdLst/>
              <a:ahLst/>
              <a:cxnLst/>
              <a:rect l="l" t="t" r="r" b="b"/>
              <a:pathLst>
                <a:path w="13568" h="13555" extrusionOk="0">
                  <a:moveTo>
                    <a:pt x="10125" y="525"/>
                  </a:moveTo>
                  <a:lnTo>
                    <a:pt x="10125" y="4233"/>
                  </a:lnTo>
                  <a:lnTo>
                    <a:pt x="8767" y="4233"/>
                  </a:lnTo>
                  <a:cubicBezTo>
                    <a:pt x="8701" y="4233"/>
                    <a:pt x="8645" y="4259"/>
                    <a:pt x="8588" y="4316"/>
                  </a:cubicBezTo>
                  <a:lnTo>
                    <a:pt x="8133" y="4771"/>
                  </a:lnTo>
                  <a:lnTo>
                    <a:pt x="7675" y="4316"/>
                  </a:lnTo>
                  <a:cubicBezTo>
                    <a:pt x="7635" y="4259"/>
                    <a:pt x="7566" y="4233"/>
                    <a:pt x="7496" y="4233"/>
                  </a:cubicBezTo>
                  <a:lnTo>
                    <a:pt x="6155" y="4233"/>
                  </a:lnTo>
                  <a:lnTo>
                    <a:pt x="6155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8" y="10650"/>
                  </a:lnTo>
                  <a:lnTo>
                    <a:pt x="2128" y="4024"/>
                  </a:lnTo>
                  <a:lnTo>
                    <a:pt x="5614" y="4024"/>
                  </a:lnTo>
                  <a:lnTo>
                    <a:pt x="5614" y="4233"/>
                  </a:lnTo>
                  <a:cubicBezTo>
                    <a:pt x="5614" y="4522"/>
                    <a:pt x="5850" y="4771"/>
                    <a:pt x="6155" y="4771"/>
                  </a:cubicBezTo>
                  <a:lnTo>
                    <a:pt x="7386" y="4771"/>
                  </a:lnTo>
                  <a:lnTo>
                    <a:pt x="7758" y="5146"/>
                  </a:lnTo>
                  <a:cubicBezTo>
                    <a:pt x="7855" y="5242"/>
                    <a:pt x="7994" y="5298"/>
                    <a:pt x="8133" y="5298"/>
                  </a:cubicBezTo>
                  <a:cubicBezTo>
                    <a:pt x="8270" y="5298"/>
                    <a:pt x="8409" y="5242"/>
                    <a:pt x="8505" y="5146"/>
                  </a:cubicBezTo>
                  <a:lnTo>
                    <a:pt x="8880" y="4771"/>
                  </a:lnTo>
                  <a:lnTo>
                    <a:pt x="10125" y="4771"/>
                  </a:lnTo>
                  <a:cubicBezTo>
                    <a:pt x="10414" y="4771"/>
                    <a:pt x="10650" y="4522"/>
                    <a:pt x="10650" y="4233"/>
                  </a:cubicBezTo>
                  <a:lnTo>
                    <a:pt x="10650" y="4024"/>
                  </a:lnTo>
                  <a:close/>
                  <a:moveTo>
                    <a:pt x="12240" y="2961"/>
                  </a:moveTo>
                  <a:cubicBezTo>
                    <a:pt x="12392" y="2961"/>
                    <a:pt x="12502" y="3084"/>
                    <a:pt x="12502" y="3224"/>
                  </a:cubicBezTo>
                  <a:lnTo>
                    <a:pt x="12502" y="11702"/>
                  </a:lnTo>
                  <a:lnTo>
                    <a:pt x="8369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4" y="11964"/>
                  </a:lnTo>
                  <a:cubicBezTo>
                    <a:pt x="5464" y="11825"/>
                    <a:pt x="5338" y="11702"/>
                    <a:pt x="5199" y="11702"/>
                  </a:cubicBezTo>
                  <a:lnTo>
                    <a:pt x="1066" y="11702"/>
                  </a:lnTo>
                  <a:lnTo>
                    <a:pt x="1066" y="3224"/>
                  </a:lnTo>
                  <a:cubicBezTo>
                    <a:pt x="1066" y="3084"/>
                    <a:pt x="1176" y="2961"/>
                    <a:pt x="1328" y="2961"/>
                  </a:cubicBezTo>
                  <a:lnTo>
                    <a:pt x="5614" y="2961"/>
                  </a:lnTo>
                  <a:lnTo>
                    <a:pt x="5614" y="3499"/>
                  </a:lnTo>
                  <a:lnTo>
                    <a:pt x="1853" y="3499"/>
                  </a:lnTo>
                  <a:cubicBezTo>
                    <a:pt x="1713" y="3499"/>
                    <a:pt x="1590" y="3609"/>
                    <a:pt x="1590" y="3761"/>
                  </a:cubicBezTo>
                  <a:lnTo>
                    <a:pt x="1590" y="10912"/>
                  </a:lnTo>
                  <a:cubicBezTo>
                    <a:pt x="1590" y="11051"/>
                    <a:pt x="1713" y="11177"/>
                    <a:pt x="1853" y="11177"/>
                  </a:cubicBezTo>
                  <a:lnTo>
                    <a:pt x="11715" y="11177"/>
                  </a:lnTo>
                  <a:cubicBezTo>
                    <a:pt x="11855" y="11177"/>
                    <a:pt x="11977" y="11051"/>
                    <a:pt x="11977" y="10912"/>
                  </a:cubicBezTo>
                  <a:lnTo>
                    <a:pt x="11977" y="3761"/>
                  </a:lnTo>
                  <a:cubicBezTo>
                    <a:pt x="11977" y="3609"/>
                    <a:pt x="11855" y="3499"/>
                    <a:pt x="11715" y="3499"/>
                  </a:cubicBezTo>
                  <a:lnTo>
                    <a:pt x="10650" y="3499"/>
                  </a:lnTo>
                  <a:lnTo>
                    <a:pt x="10650" y="2961"/>
                  </a:lnTo>
                  <a:close/>
                  <a:moveTo>
                    <a:pt x="13030" y="12240"/>
                  </a:moveTo>
                  <a:lnTo>
                    <a:pt x="13030" y="12767"/>
                  </a:lnTo>
                  <a:cubicBezTo>
                    <a:pt x="13030" y="12904"/>
                    <a:pt x="12917" y="13030"/>
                    <a:pt x="12768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240"/>
                  </a:lnTo>
                  <a:lnTo>
                    <a:pt x="5006" y="12240"/>
                  </a:lnTo>
                  <a:cubicBezTo>
                    <a:pt x="5089" y="12392"/>
                    <a:pt x="5269" y="12505"/>
                    <a:pt x="5464" y="12505"/>
                  </a:cubicBezTo>
                  <a:lnTo>
                    <a:pt x="8104" y="12505"/>
                  </a:lnTo>
                  <a:cubicBezTo>
                    <a:pt x="8299" y="12505"/>
                    <a:pt x="8479" y="12392"/>
                    <a:pt x="8562" y="12240"/>
                  </a:cubicBezTo>
                  <a:close/>
                  <a:moveTo>
                    <a:pt x="6155" y="0"/>
                  </a:moveTo>
                  <a:cubicBezTo>
                    <a:pt x="5850" y="0"/>
                    <a:pt x="5614" y="236"/>
                    <a:pt x="5614" y="525"/>
                  </a:cubicBezTo>
                  <a:lnTo>
                    <a:pt x="5614" y="2434"/>
                  </a:lnTo>
                  <a:lnTo>
                    <a:pt x="1328" y="2434"/>
                  </a:lnTo>
                  <a:cubicBezTo>
                    <a:pt x="883" y="2434"/>
                    <a:pt x="538" y="2795"/>
                    <a:pt x="538" y="3224"/>
                  </a:cubicBezTo>
                  <a:lnTo>
                    <a:pt x="538" y="11702"/>
                  </a:lnTo>
                  <a:lnTo>
                    <a:pt x="263" y="11702"/>
                  </a:lnTo>
                  <a:cubicBezTo>
                    <a:pt x="123" y="11702"/>
                    <a:pt x="0" y="11825"/>
                    <a:pt x="0" y="11964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12768" y="13554"/>
                  </a:lnTo>
                  <a:cubicBezTo>
                    <a:pt x="13209" y="13554"/>
                    <a:pt x="13568" y="13209"/>
                    <a:pt x="13568" y="12767"/>
                  </a:cubicBezTo>
                  <a:lnTo>
                    <a:pt x="13568" y="11964"/>
                  </a:lnTo>
                  <a:cubicBezTo>
                    <a:pt x="13568" y="11825"/>
                    <a:pt x="13445" y="11702"/>
                    <a:pt x="13305" y="11702"/>
                  </a:cubicBezTo>
                  <a:lnTo>
                    <a:pt x="13030" y="11702"/>
                  </a:lnTo>
                  <a:lnTo>
                    <a:pt x="13030" y="3224"/>
                  </a:lnTo>
                  <a:cubicBezTo>
                    <a:pt x="13030" y="2795"/>
                    <a:pt x="12685" y="2434"/>
                    <a:pt x="12240" y="2434"/>
                  </a:cubicBezTo>
                  <a:lnTo>
                    <a:pt x="10650" y="2434"/>
                  </a:lnTo>
                  <a:lnTo>
                    <a:pt x="10650" y="525"/>
                  </a:lnTo>
                  <a:cubicBezTo>
                    <a:pt x="10650" y="236"/>
                    <a:pt x="10414" y="0"/>
                    <a:pt x="10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4186625" y="3828025"/>
              <a:ext cx="67000" cy="66150"/>
            </a:xfrm>
            <a:custGeom>
              <a:avLst/>
              <a:gdLst/>
              <a:ahLst/>
              <a:cxnLst/>
              <a:rect l="l" t="t" r="r" b="b"/>
              <a:pathLst>
                <a:path w="2680" h="2646" extrusionOk="0">
                  <a:moveTo>
                    <a:pt x="1617" y="525"/>
                  </a:moveTo>
                  <a:cubicBezTo>
                    <a:pt x="1909" y="525"/>
                    <a:pt x="2141" y="761"/>
                    <a:pt x="2141" y="1067"/>
                  </a:cubicBezTo>
                  <a:cubicBezTo>
                    <a:pt x="2128" y="1412"/>
                    <a:pt x="1869" y="1584"/>
                    <a:pt x="1610" y="1584"/>
                  </a:cubicBezTo>
                  <a:cubicBezTo>
                    <a:pt x="1351" y="1584"/>
                    <a:pt x="1092" y="1412"/>
                    <a:pt x="1079" y="1067"/>
                  </a:cubicBezTo>
                  <a:cubicBezTo>
                    <a:pt x="1079" y="761"/>
                    <a:pt x="1312" y="525"/>
                    <a:pt x="1617" y="525"/>
                  </a:cubicBezTo>
                  <a:close/>
                  <a:moveTo>
                    <a:pt x="1600" y="1"/>
                  </a:moveTo>
                  <a:cubicBezTo>
                    <a:pt x="793" y="1"/>
                    <a:pt x="279" y="919"/>
                    <a:pt x="704" y="1604"/>
                  </a:cubicBezTo>
                  <a:lnTo>
                    <a:pt x="97" y="2199"/>
                  </a:lnTo>
                  <a:cubicBezTo>
                    <a:pt x="0" y="2295"/>
                    <a:pt x="0" y="2461"/>
                    <a:pt x="97" y="2574"/>
                  </a:cubicBezTo>
                  <a:cubicBezTo>
                    <a:pt x="151" y="2622"/>
                    <a:pt x="220" y="2646"/>
                    <a:pt x="287" y="2646"/>
                  </a:cubicBezTo>
                  <a:cubicBezTo>
                    <a:pt x="355" y="2646"/>
                    <a:pt x="420" y="2622"/>
                    <a:pt x="468" y="2574"/>
                  </a:cubicBezTo>
                  <a:lnTo>
                    <a:pt x="1079" y="1979"/>
                  </a:lnTo>
                  <a:cubicBezTo>
                    <a:pt x="1242" y="2079"/>
                    <a:pt x="1420" y="2125"/>
                    <a:pt x="1595" y="2125"/>
                  </a:cubicBezTo>
                  <a:cubicBezTo>
                    <a:pt x="2148" y="2125"/>
                    <a:pt x="2679" y="1674"/>
                    <a:pt x="2669" y="1067"/>
                  </a:cubicBezTo>
                  <a:cubicBezTo>
                    <a:pt x="2669" y="469"/>
                    <a:pt x="2198" y="1"/>
                    <a:pt x="1617" y="1"/>
                  </a:cubicBezTo>
                  <a:cubicBezTo>
                    <a:pt x="1611" y="1"/>
                    <a:pt x="1605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4083225" y="3928100"/>
              <a:ext cx="119275" cy="126100"/>
            </a:xfrm>
            <a:custGeom>
              <a:avLst/>
              <a:gdLst/>
              <a:ahLst/>
              <a:cxnLst/>
              <a:rect l="l" t="t" r="r" b="b"/>
              <a:pathLst>
                <a:path w="4771" h="5044" extrusionOk="0">
                  <a:moveTo>
                    <a:pt x="2390" y="541"/>
                  </a:moveTo>
                  <a:cubicBezTo>
                    <a:pt x="3188" y="541"/>
                    <a:pt x="3984" y="672"/>
                    <a:pt x="4233" y="934"/>
                  </a:cubicBezTo>
                  <a:cubicBezTo>
                    <a:pt x="3977" y="1190"/>
                    <a:pt x="3178" y="1318"/>
                    <a:pt x="2380" y="1318"/>
                  </a:cubicBezTo>
                  <a:cubicBezTo>
                    <a:pt x="1583" y="1318"/>
                    <a:pt x="787" y="1190"/>
                    <a:pt x="538" y="934"/>
                  </a:cubicBezTo>
                  <a:cubicBezTo>
                    <a:pt x="793" y="672"/>
                    <a:pt x="1593" y="541"/>
                    <a:pt x="2390" y="541"/>
                  </a:cubicBezTo>
                  <a:close/>
                  <a:moveTo>
                    <a:pt x="4233" y="1545"/>
                  </a:moveTo>
                  <a:lnTo>
                    <a:pt x="4233" y="1986"/>
                  </a:lnTo>
                  <a:cubicBezTo>
                    <a:pt x="3997" y="2249"/>
                    <a:pt x="3188" y="2380"/>
                    <a:pt x="2379" y="2380"/>
                  </a:cubicBezTo>
                  <a:cubicBezTo>
                    <a:pt x="1569" y="2380"/>
                    <a:pt x="760" y="2249"/>
                    <a:pt x="525" y="1986"/>
                  </a:cubicBezTo>
                  <a:lnTo>
                    <a:pt x="525" y="1545"/>
                  </a:lnTo>
                  <a:cubicBezTo>
                    <a:pt x="1057" y="1759"/>
                    <a:pt x="1721" y="1866"/>
                    <a:pt x="2384" y="1866"/>
                  </a:cubicBezTo>
                  <a:cubicBezTo>
                    <a:pt x="3046" y="1866"/>
                    <a:pt x="3706" y="1759"/>
                    <a:pt x="4233" y="1545"/>
                  </a:cubicBezTo>
                  <a:close/>
                  <a:moveTo>
                    <a:pt x="4233" y="2607"/>
                  </a:moveTo>
                  <a:lnTo>
                    <a:pt x="4233" y="3039"/>
                  </a:lnTo>
                  <a:cubicBezTo>
                    <a:pt x="3997" y="3308"/>
                    <a:pt x="3188" y="3442"/>
                    <a:pt x="2379" y="3442"/>
                  </a:cubicBezTo>
                  <a:cubicBezTo>
                    <a:pt x="1569" y="3442"/>
                    <a:pt x="760" y="3308"/>
                    <a:pt x="525" y="3039"/>
                  </a:cubicBezTo>
                  <a:lnTo>
                    <a:pt x="525" y="2607"/>
                  </a:lnTo>
                  <a:cubicBezTo>
                    <a:pt x="1057" y="2815"/>
                    <a:pt x="1721" y="2918"/>
                    <a:pt x="2384" y="2918"/>
                  </a:cubicBezTo>
                  <a:cubicBezTo>
                    <a:pt x="3046" y="2918"/>
                    <a:pt x="3706" y="2815"/>
                    <a:pt x="4233" y="2607"/>
                  </a:cubicBezTo>
                  <a:close/>
                  <a:moveTo>
                    <a:pt x="4233" y="3673"/>
                  </a:moveTo>
                  <a:lnTo>
                    <a:pt x="4233" y="4101"/>
                  </a:lnTo>
                  <a:cubicBezTo>
                    <a:pt x="4163" y="4214"/>
                    <a:pt x="3539" y="4503"/>
                    <a:pt x="2377" y="4503"/>
                  </a:cubicBezTo>
                  <a:cubicBezTo>
                    <a:pt x="1215" y="4503"/>
                    <a:pt x="594" y="4214"/>
                    <a:pt x="525" y="4101"/>
                  </a:cubicBezTo>
                  <a:lnTo>
                    <a:pt x="525" y="3673"/>
                  </a:lnTo>
                  <a:cubicBezTo>
                    <a:pt x="1057" y="3880"/>
                    <a:pt x="1721" y="3984"/>
                    <a:pt x="2384" y="3984"/>
                  </a:cubicBezTo>
                  <a:cubicBezTo>
                    <a:pt x="3046" y="3984"/>
                    <a:pt x="3706" y="3880"/>
                    <a:pt x="4233" y="3673"/>
                  </a:cubicBezTo>
                  <a:close/>
                  <a:moveTo>
                    <a:pt x="2380" y="1"/>
                  </a:moveTo>
                  <a:cubicBezTo>
                    <a:pt x="1189" y="1"/>
                    <a:pt x="0" y="312"/>
                    <a:pt x="0" y="934"/>
                  </a:cubicBezTo>
                  <a:lnTo>
                    <a:pt x="0" y="4101"/>
                  </a:lnTo>
                  <a:cubicBezTo>
                    <a:pt x="0" y="4835"/>
                    <a:pt x="1494" y="5044"/>
                    <a:pt x="2377" y="5044"/>
                  </a:cubicBezTo>
                  <a:cubicBezTo>
                    <a:pt x="3263" y="5044"/>
                    <a:pt x="4770" y="4835"/>
                    <a:pt x="4770" y="4101"/>
                  </a:cubicBezTo>
                  <a:lnTo>
                    <a:pt x="4770" y="934"/>
                  </a:lnTo>
                  <a:cubicBezTo>
                    <a:pt x="4764" y="312"/>
                    <a:pt x="3571" y="1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4216325" y="4024400"/>
              <a:ext cx="67425" cy="13200"/>
            </a:xfrm>
            <a:custGeom>
              <a:avLst/>
              <a:gdLst/>
              <a:ahLst/>
              <a:cxnLst/>
              <a:rect l="l" t="t" r="r" b="b"/>
              <a:pathLst>
                <a:path w="2697" h="528" extrusionOk="0">
                  <a:moveTo>
                    <a:pt x="346" y="0"/>
                  </a:moveTo>
                  <a:cubicBezTo>
                    <a:pt x="1" y="17"/>
                    <a:pt x="1" y="528"/>
                    <a:pt x="346" y="528"/>
                  </a:cubicBezTo>
                  <a:lnTo>
                    <a:pt x="2407" y="528"/>
                  </a:lnTo>
                  <a:cubicBezTo>
                    <a:pt x="2530" y="528"/>
                    <a:pt x="2656" y="445"/>
                    <a:pt x="2670" y="305"/>
                  </a:cubicBezTo>
                  <a:cubicBezTo>
                    <a:pt x="2696" y="140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4216325" y="3998175"/>
              <a:ext cx="67425" cy="13125"/>
            </a:xfrm>
            <a:custGeom>
              <a:avLst/>
              <a:gdLst/>
              <a:ahLst/>
              <a:cxnLst/>
              <a:rect l="l" t="t" r="r" b="b"/>
              <a:pathLst>
                <a:path w="2697" h="525" extrusionOk="0">
                  <a:moveTo>
                    <a:pt x="346" y="0"/>
                  </a:moveTo>
                  <a:cubicBezTo>
                    <a:pt x="1" y="0"/>
                    <a:pt x="1" y="511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8"/>
                    <a:pt x="2670" y="302"/>
                  </a:cubicBezTo>
                  <a:cubicBezTo>
                    <a:pt x="2696" y="136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4216325" y="3971525"/>
              <a:ext cx="67425" cy="13125"/>
            </a:xfrm>
            <a:custGeom>
              <a:avLst/>
              <a:gdLst/>
              <a:ahLst/>
              <a:cxnLst/>
              <a:rect l="l" t="t" r="r" b="b"/>
              <a:pathLst>
                <a:path w="2697" h="525" extrusionOk="0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9"/>
                    <a:pt x="2670" y="306"/>
                  </a:cubicBezTo>
                  <a:cubicBezTo>
                    <a:pt x="2696" y="140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4216325" y="3944875"/>
              <a:ext cx="67425" cy="13575"/>
            </a:xfrm>
            <a:custGeom>
              <a:avLst/>
              <a:gdLst/>
              <a:ahLst/>
              <a:cxnLst/>
              <a:rect l="l" t="t" r="r" b="b"/>
              <a:pathLst>
                <a:path w="2697" h="543" extrusionOk="0">
                  <a:moveTo>
                    <a:pt x="346" y="1"/>
                  </a:moveTo>
                  <a:cubicBezTo>
                    <a:pt x="1" y="14"/>
                    <a:pt x="1" y="525"/>
                    <a:pt x="346" y="542"/>
                  </a:cubicBezTo>
                  <a:lnTo>
                    <a:pt x="2407" y="542"/>
                  </a:lnTo>
                  <a:cubicBezTo>
                    <a:pt x="2530" y="542"/>
                    <a:pt x="2656" y="442"/>
                    <a:pt x="2670" y="306"/>
                  </a:cubicBezTo>
                  <a:cubicBezTo>
                    <a:pt x="2696" y="154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4863535" y="2788538"/>
            <a:ext cx="272800" cy="339300"/>
            <a:chOff x="4108450" y="3256400"/>
            <a:chExt cx="272800" cy="339300"/>
          </a:xfrm>
        </p:grpSpPr>
        <p:sp>
          <p:nvSpPr>
            <p:cNvPr id="839" name="Google Shape;839;p38"/>
            <p:cNvSpPr/>
            <p:nvPr/>
          </p:nvSpPr>
          <p:spPr>
            <a:xfrm>
              <a:off x="4108450" y="3256400"/>
              <a:ext cx="272800" cy="339300"/>
            </a:xfrm>
            <a:custGeom>
              <a:avLst/>
              <a:gdLst/>
              <a:ahLst/>
              <a:cxnLst/>
              <a:rect l="l" t="t" r="r" b="b"/>
              <a:pathLst>
                <a:path w="10912" h="13572" extrusionOk="0">
                  <a:moveTo>
                    <a:pt x="8714" y="817"/>
                  </a:moveTo>
                  <a:lnTo>
                    <a:pt x="10069" y="2172"/>
                  </a:lnTo>
                  <a:lnTo>
                    <a:pt x="8714" y="2172"/>
                  </a:lnTo>
                  <a:lnTo>
                    <a:pt x="8714" y="817"/>
                  </a:lnTo>
                  <a:close/>
                  <a:moveTo>
                    <a:pt x="8190" y="1564"/>
                  </a:moveTo>
                  <a:lnTo>
                    <a:pt x="8190" y="2451"/>
                  </a:lnTo>
                  <a:cubicBezTo>
                    <a:pt x="8190" y="2587"/>
                    <a:pt x="8299" y="2713"/>
                    <a:pt x="8452" y="2713"/>
                  </a:cubicBezTo>
                  <a:lnTo>
                    <a:pt x="9322" y="2713"/>
                  </a:lnTo>
                  <a:lnTo>
                    <a:pt x="9322" y="10570"/>
                  </a:lnTo>
                  <a:lnTo>
                    <a:pt x="2961" y="10570"/>
                  </a:lnTo>
                  <a:lnTo>
                    <a:pt x="2961" y="1564"/>
                  </a:lnTo>
                  <a:close/>
                  <a:moveTo>
                    <a:pt x="8190" y="542"/>
                  </a:moveTo>
                  <a:lnTo>
                    <a:pt x="8190" y="1066"/>
                  </a:lnTo>
                  <a:lnTo>
                    <a:pt x="2696" y="1066"/>
                  </a:lnTo>
                  <a:cubicBezTo>
                    <a:pt x="2560" y="1066"/>
                    <a:pt x="2433" y="1192"/>
                    <a:pt x="2433" y="1329"/>
                  </a:cubicBezTo>
                  <a:lnTo>
                    <a:pt x="2433" y="10846"/>
                  </a:lnTo>
                  <a:cubicBezTo>
                    <a:pt x="2433" y="10985"/>
                    <a:pt x="2560" y="11108"/>
                    <a:pt x="2696" y="11108"/>
                  </a:cubicBezTo>
                  <a:lnTo>
                    <a:pt x="9584" y="11108"/>
                  </a:lnTo>
                  <a:cubicBezTo>
                    <a:pt x="9737" y="11108"/>
                    <a:pt x="9849" y="10985"/>
                    <a:pt x="9849" y="10846"/>
                  </a:cubicBezTo>
                  <a:lnTo>
                    <a:pt x="9849" y="2713"/>
                  </a:lnTo>
                  <a:lnTo>
                    <a:pt x="10387" y="2713"/>
                  </a:lnTo>
                  <a:lnTo>
                    <a:pt x="10387" y="11633"/>
                  </a:lnTo>
                  <a:lnTo>
                    <a:pt x="1909" y="11633"/>
                  </a:lnTo>
                  <a:lnTo>
                    <a:pt x="1909" y="542"/>
                  </a:lnTo>
                  <a:close/>
                  <a:moveTo>
                    <a:pt x="1368" y="1909"/>
                  </a:moveTo>
                  <a:lnTo>
                    <a:pt x="1368" y="11925"/>
                  </a:lnTo>
                  <a:cubicBezTo>
                    <a:pt x="1368" y="12077"/>
                    <a:pt x="1494" y="12187"/>
                    <a:pt x="1647" y="12187"/>
                  </a:cubicBezTo>
                  <a:lnTo>
                    <a:pt x="9003" y="12187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47" y="1"/>
                  </a:moveTo>
                  <a:cubicBezTo>
                    <a:pt x="1494" y="1"/>
                    <a:pt x="1368" y="127"/>
                    <a:pt x="1368" y="280"/>
                  </a:cubicBezTo>
                  <a:lnTo>
                    <a:pt x="1368" y="1385"/>
                  </a:lnTo>
                  <a:lnTo>
                    <a:pt x="262" y="1385"/>
                  </a:lnTo>
                  <a:cubicBezTo>
                    <a:pt x="110" y="1385"/>
                    <a:pt x="0" y="1508"/>
                    <a:pt x="0" y="1647"/>
                  </a:cubicBezTo>
                  <a:lnTo>
                    <a:pt x="0" y="13309"/>
                  </a:lnTo>
                  <a:cubicBezTo>
                    <a:pt x="0" y="13445"/>
                    <a:pt x="110" y="13571"/>
                    <a:pt x="262" y="13571"/>
                  </a:cubicBezTo>
                  <a:lnTo>
                    <a:pt x="9269" y="13571"/>
                  </a:lnTo>
                  <a:cubicBezTo>
                    <a:pt x="9418" y="13571"/>
                    <a:pt x="9531" y="13445"/>
                    <a:pt x="9531" y="13309"/>
                  </a:cubicBezTo>
                  <a:lnTo>
                    <a:pt x="9531" y="12187"/>
                  </a:lnTo>
                  <a:lnTo>
                    <a:pt x="10829" y="12187"/>
                  </a:lnTo>
                  <a:cubicBezTo>
                    <a:pt x="10872" y="12187"/>
                    <a:pt x="10912" y="12160"/>
                    <a:pt x="10912" y="12117"/>
                  </a:cubicBezTo>
                  <a:lnTo>
                    <a:pt x="10912" y="2228"/>
                  </a:lnTo>
                  <a:cubicBezTo>
                    <a:pt x="10912" y="2215"/>
                    <a:pt x="10898" y="2202"/>
                    <a:pt x="10885" y="2202"/>
                  </a:cubicBezTo>
                  <a:lnTo>
                    <a:pt x="10829" y="2202"/>
                  </a:lnTo>
                  <a:lnTo>
                    <a:pt x="8714" y="84"/>
                  </a:lnTo>
                  <a:cubicBezTo>
                    <a:pt x="8658" y="31"/>
                    <a:pt x="8605" y="1"/>
                    <a:pt x="8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4268525" y="3324075"/>
              <a:ext cx="59525" cy="59650"/>
            </a:xfrm>
            <a:custGeom>
              <a:avLst/>
              <a:gdLst/>
              <a:ahLst/>
              <a:cxnLst/>
              <a:rect l="l" t="t" r="r" b="b"/>
              <a:pathLst>
                <a:path w="2381" h="2386" extrusionOk="0">
                  <a:moveTo>
                    <a:pt x="542" y="560"/>
                  </a:moveTo>
                  <a:cubicBezTo>
                    <a:pt x="1189" y="670"/>
                    <a:pt x="1717" y="1194"/>
                    <a:pt x="1826" y="1858"/>
                  </a:cubicBezTo>
                  <a:lnTo>
                    <a:pt x="542" y="1858"/>
                  </a:lnTo>
                  <a:lnTo>
                    <a:pt x="542" y="560"/>
                  </a:lnTo>
                  <a:close/>
                  <a:moveTo>
                    <a:pt x="213" y="1"/>
                  </a:moveTo>
                  <a:cubicBezTo>
                    <a:pt x="97" y="1"/>
                    <a:pt x="1" y="81"/>
                    <a:pt x="1" y="212"/>
                  </a:cubicBezTo>
                  <a:lnTo>
                    <a:pt x="1" y="2120"/>
                  </a:lnTo>
                  <a:cubicBezTo>
                    <a:pt x="1" y="2260"/>
                    <a:pt x="127" y="2386"/>
                    <a:pt x="263" y="2386"/>
                  </a:cubicBezTo>
                  <a:lnTo>
                    <a:pt x="2119" y="2386"/>
                  </a:lnTo>
                  <a:cubicBezTo>
                    <a:pt x="2268" y="2386"/>
                    <a:pt x="2381" y="2260"/>
                    <a:pt x="2381" y="2120"/>
                  </a:cubicBezTo>
                  <a:cubicBezTo>
                    <a:pt x="2381" y="959"/>
                    <a:pt x="1438" y="6"/>
                    <a:pt x="263" y="6"/>
                  </a:cubicBezTo>
                  <a:cubicBezTo>
                    <a:pt x="246" y="3"/>
                    <a:pt x="229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4178650" y="3350850"/>
              <a:ext cx="123100" cy="105500"/>
            </a:xfrm>
            <a:custGeom>
              <a:avLst/>
              <a:gdLst/>
              <a:ahLst/>
              <a:cxnLst/>
              <a:rect l="l" t="t" r="r" b="b"/>
              <a:pathLst>
                <a:path w="4924" h="4220" extrusionOk="0">
                  <a:moveTo>
                    <a:pt x="2543" y="551"/>
                  </a:moveTo>
                  <a:lnTo>
                    <a:pt x="2543" y="1962"/>
                  </a:lnTo>
                  <a:lnTo>
                    <a:pt x="1328" y="2669"/>
                  </a:lnTo>
                  <a:cubicBezTo>
                    <a:pt x="967" y="1756"/>
                    <a:pt x="1591" y="704"/>
                    <a:pt x="2543" y="551"/>
                  </a:cubicBezTo>
                  <a:close/>
                  <a:moveTo>
                    <a:pt x="4356" y="2377"/>
                  </a:moveTo>
                  <a:cubicBezTo>
                    <a:pt x="4286" y="2752"/>
                    <a:pt x="4094" y="3084"/>
                    <a:pt x="3805" y="3333"/>
                  </a:cubicBezTo>
                  <a:lnTo>
                    <a:pt x="3250" y="2377"/>
                  </a:lnTo>
                  <a:close/>
                  <a:moveTo>
                    <a:pt x="2696" y="2477"/>
                  </a:moveTo>
                  <a:lnTo>
                    <a:pt x="3347" y="3609"/>
                  </a:lnTo>
                  <a:cubicBezTo>
                    <a:pt x="3182" y="3673"/>
                    <a:pt x="3004" y="3703"/>
                    <a:pt x="2825" y="3703"/>
                  </a:cubicBezTo>
                  <a:cubicBezTo>
                    <a:pt x="2346" y="3703"/>
                    <a:pt x="1858" y="3487"/>
                    <a:pt x="1577" y="3124"/>
                  </a:cubicBezTo>
                  <a:lnTo>
                    <a:pt x="2696" y="2477"/>
                  </a:lnTo>
                  <a:close/>
                  <a:moveTo>
                    <a:pt x="2809" y="0"/>
                  </a:moveTo>
                  <a:cubicBezTo>
                    <a:pt x="1" y="97"/>
                    <a:pt x="14" y="4120"/>
                    <a:pt x="2809" y="4220"/>
                  </a:cubicBezTo>
                  <a:cubicBezTo>
                    <a:pt x="3971" y="4220"/>
                    <a:pt x="4924" y="3277"/>
                    <a:pt x="4924" y="2115"/>
                  </a:cubicBezTo>
                  <a:cubicBezTo>
                    <a:pt x="4924" y="1962"/>
                    <a:pt x="4801" y="1839"/>
                    <a:pt x="4648" y="1839"/>
                  </a:cubicBezTo>
                  <a:lnTo>
                    <a:pt x="3071" y="1839"/>
                  </a:lnTo>
                  <a:lnTo>
                    <a:pt x="3071" y="263"/>
                  </a:lnTo>
                  <a:cubicBezTo>
                    <a:pt x="3071" y="110"/>
                    <a:pt x="2945" y="0"/>
                    <a:pt x="2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4195250" y="3310675"/>
              <a:ext cx="61925" cy="13550"/>
            </a:xfrm>
            <a:custGeom>
              <a:avLst/>
              <a:gdLst/>
              <a:ahLst/>
              <a:cxnLst/>
              <a:rect l="l" t="t" r="r" b="b"/>
              <a:pathLst>
                <a:path w="2477" h="542" extrusionOk="0">
                  <a:moveTo>
                    <a:pt x="276" y="1"/>
                  </a:moveTo>
                  <a:cubicBezTo>
                    <a:pt x="123" y="1"/>
                    <a:pt x="1" y="153"/>
                    <a:pt x="27" y="306"/>
                  </a:cubicBezTo>
                  <a:cubicBezTo>
                    <a:pt x="40" y="446"/>
                    <a:pt x="153" y="542"/>
                    <a:pt x="289" y="542"/>
                  </a:cubicBezTo>
                  <a:lnTo>
                    <a:pt x="2128" y="542"/>
                  </a:lnTo>
                  <a:cubicBezTo>
                    <a:pt x="2477" y="529"/>
                    <a:pt x="2477" y="17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4193500" y="349500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46" y="1"/>
                  </a:moveTo>
                  <a:cubicBezTo>
                    <a:pt x="1" y="14"/>
                    <a:pt x="1" y="512"/>
                    <a:pt x="346" y="528"/>
                  </a:cubicBezTo>
                  <a:lnTo>
                    <a:pt x="2198" y="528"/>
                  </a:lnTo>
                  <a:cubicBezTo>
                    <a:pt x="2364" y="528"/>
                    <a:pt x="2491" y="389"/>
                    <a:pt x="2464" y="223"/>
                  </a:cubicBezTo>
                  <a:cubicBezTo>
                    <a:pt x="2447" y="97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4193500" y="346835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46" y="1"/>
                  </a:moveTo>
                  <a:cubicBezTo>
                    <a:pt x="1" y="18"/>
                    <a:pt x="1" y="529"/>
                    <a:pt x="346" y="529"/>
                  </a:cubicBezTo>
                  <a:lnTo>
                    <a:pt x="2198" y="529"/>
                  </a:lnTo>
                  <a:cubicBezTo>
                    <a:pt x="2364" y="529"/>
                    <a:pt x="2491" y="389"/>
                    <a:pt x="2464" y="223"/>
                  </a:cubicBezTo>
                  <a:cubicBezTo>
                    <a:pt x="2447" y="101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4266450" y="349500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59" y="1"/>
                  </a:moveTo>
                  <a:cubicBezTo>
                    <a:pt x="1" y="14"/>
                    <a:pt x="1" y="512"/>
                    <a:pt x="359" y="528"/>
                  </a:cubicBezTo>
                  <a:lnTo>
                    <a:pt x="2202" y="528"/>
                  </a:lnTo>
                  <a:cubicBezTo>
                    <a:pt x="2368" y="528"/>
                    <a:pt x="2490" y="389"/>
                    <a:pt x="2464" y="223"/>
                  </a:cubicBezTo>
                  <a:cubicBezTo>
                    <a:pt x="2451" y="97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266450" y="346835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59" y="1"/>
                  </a:moveTo>
                  <a:cubicBezTo>
                    <a:pt x="1" y="18"/>
                    <a:pt x="1" y="529"/>
                    <a:pt x="359" y="529"/>
                  </a:cubicBezTo>
                  <a:lnTo>
                    <a:pt x="2202" y="529"/>
                  </a:lnTo>
                  <a:cubicBezTo>
                    <a:pt x="2368" y="529"/>
                    <a:pt x="2490" y="389"/>
                    <a:pt x="2464" y="223"/>
                  </a:cubicBezTo>
                  <a:cubicBezTo>
                    <a:pt x="2451" y="101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8"/>
          <p:cNvGrpSpPr/>
          <p:nvPr/>
        </p:nvGrpSpPr>
        <p:grpSpPr>
          <a:xfrm>
            <a:off x="7224810" y="1342988"/>
            <a:ext cx="339275" cy="339300"/>
            <a:chOff x="3277475" y="3256400"/>
            <a:chExt cx="339275" cy="339300"/>
          </a:xfrm>
        </p:grpSpPr>
        <p:sp>
          <p:nvSpPr>
            <p:cNvPr id="848" name="Google Shape;848;p38"/>
            <p:cNvSpPr/>
            <p:nvPr/>
          </p:nvSpPr>
          <p:spPr>
            <a:xfrm>
              <a:off x="3277475" y="3256400"/>
              <a:ext cx="339275" cy="339300"/>
            </a:xfrm>
            <a:custGeom>
              <a:avLst/>
              <a:gdLst/>
              <a:ahLst/>
              <a:cxnLst/>
              <a:rect l="l" t="t" r="r" b="b"/>
              <a:pathLst>
                <a:path w="13571" h="13572" extrusionOk="0">
                  <a:moveTo>
                    <a:pt x="2546" y="2451"/>
                  </a:moveTo>
                  <a:lnTo>
                    <a:pt x="2546" y="2975"/>
                  </a:lnTo>
                  <a:lnTo>
                    <a:pt x="1328" y="2975"/>
                  </a:lnTo>
                  <a:cubicBezTo>
                    <a:pt x="1179" y="2975"/>
                    <a:pt x="1066" y="3085"/>
                    <a:pt x="1066" y="3237"/>
                  </a:cubicBezTo>
                  <a:lnTo>
                    <a:pt x="1066" y="9863"/>
                  </a:lnTo>
                  <a:lnTo>
                    <a:pt x="541" y="9863"/>
                  </a:lnTo>
                  <a:lnTo>
                    <a:pt x="541" y="2713"/>
                  </a:lnTo>
                  <a:cubicBezTo>
                    <a:pt x="541" y="2560"/>
                    <a:pt x="651" y="2451"/>
                    <a:pt x="804" y="2451"/>
                  </a:cubicBezTo>
                  <a:close/>
                  <a:moveTo>
                    <a:pt x="2546" y="3500"/>
                  </a:moveTo>
                  <a:lnTo>
                    <a:pt x="2546" y="9863"/>
                  </a:lnTo>
                  <a:lnTo>
                    <a:pt x="1594" y="9863"/>
                  </a:lnTo>
                  <a:lnTo>
                    <a:pt x="1594" y="3500"/>
                  </a:lnTo>
                  <a:close/>
                  <a:moveTo>
                    <a:pt x="10500" y="542"/>
                  </a:moveTo>
                  <a:lnTo>
                    <a:pt x="10500" y="9863"/>
                  </a:lnTo>
                  <a:lnTo>
                    <a:pt x="3071" y="9863"/>
                  </a:lnTo>
                  <a:lnTo>
                    <a:pt x="3071" y="542"/>
                  </a:lnTo>
                  <a:close/>
                  <a:moveTo>
                    <a:pt x="11981" y="3500"/>
                  </a:moveTo>
                  <a:lnTo>
                    <a:pt x="11981" y="9863"/>
                  </a:lnTo>
                  <a:lnTo>
                    <a:pt x="11025" y="9863"/>
                  </a:lnTo>
                  <a:lnTo>
                    <a:pt x="11025" y="3500"/>
                  </a:lnTo>
                  <a:close/>
                  <a:moveTo>
                    <a:pt x="12767" y="2451"/>
                  </a:moveTo>
                  <a:cubicBezTo>
                    <a:pt x="12920" y="2451"/>
                    <a:pt x="13030" y="2560"/>
                    <a:pt x="13030" y="2713"/>
                  </a:cubicBezTo>
                  <a:lnTo>
                    <a:pt x="13030" y="9863"/>
                  </a:lnTo>
                  <a:lnTo>
                    <a:pt x="12505" y="9863"/>
                  </a:lnTo>
                  <a:lnTo>
                    <a:pt x="12505" y="3237"/>
                  </a:lnTo>
                  <a:cubicBezTo>
                    <a:pt x="12505" y="3085"/>
                    <a:pt x="12396" y="2975"/>
                    <a:pt x="12243" y="2975"/>
                  </a:cubicBezTo>
                  <a:lnTo>
                    <a:pt x="11025" y="2975"/>
                  </a:lnTo>
                  <a:lnTo>
                    <a:pt x="11025" y="2451"/>
                  </a:lnTo>
                  <a:close/>
                  <a:moveTo>
                    <a:pt x="13030" y="10388"/>
                  </a:moveTo>
                  <a:lnTo>
                    <a:pt x="13030" y="10653"/>
                  </a:lnTo>
                  <a:cubicBezTo>
                    <a:pt x="13030" y="10803"/>
                    <a:pt x="12920" y="10915"/>
                    <a:pt x="12767" y="10915"/>
                  </a:cubicBezTo>
                  <a:lnTo>
                    <a:pt x="804" y="10915"/>
                  </a:lnTo>
                  <a:cubicBezTo>
                    <a:pt x="651" y="10915"/>
                    <a:pt x="541" y="10803"/>
                    <a:pt x="541" y="10653"/>
                  </a:cubicBezTo>
                  <a:lnTo>
                    <a:pt x="541" y="10388"/>
                  </a:lnTo>
                  <a:close/>
                  <a:moveTo>
                    <a:pt x="7595" y="11453"/>
                  </a:moveTo>
                  <a:lnTo>
                    <a:pt x="8024" y="13043"/>
                  </a:lnTo>
                  <a:lnTo>
                    <a:pt x="5534" y="13043"/>
                  </a:lnTo>
                  <a:lnTo>
                    <a:pt x="5962" y="11453"/>
                  </a:lnTo>
                  <a:close/>
                  <a:moveTo>
                    <a:pt x="2809" y="1"/>
                  </a:moveTo>
                  <a:cubicBezTo>
                    <a:pt x="2672" y="1"/>
                    <a:pt x="2546" y="127"/>
                    <a:pt x="2546" y="280"/>
                  </a:cubicBezTo>
                  <a:lnTo>
                    <a:pt x="2546" y="1909"/>
                  </a:lnTo>
                  <a:lnTo>
                    <a:pt x="804" y="1909"/>
                  </a:lnTo>
                  <a:cubicBezTo>
                    <a:pt x="362" y="1909"/>
                    <a:pt x="0" y="2271"/>
                    <a:pt x="0" y="2713"/>
                  </a:cubicBezTo>
                  <a:lnTo>
                    <a:pt x="0" y="10653"/>
                  </a:lnTo>
                  <a:cubicBezTo>
                    <a:pt x="0" y="11095"/>
                    <a:pt x="362" y="11453"/>
                    <a:pt x="804" y="11453"/>
                  </a:cubicBezTo>
                  <a:lnTo>
                    <a:pt x="5424" y="11453"/>
                  </a:lnTo>
                  <a:lnTo>
                    <a:pt x="4996" y="13043"/>
                  </a:lnTo>
                  <a:lnTo>
                    <a:pt x="4664" y="13043"/>
                  </a:lnTo>
                  <a:cubicBezTo>
                    <a:pt x="4302" y="13043"/>
                    <a:pt x="4302" y="13558"/>
                    <a:pt x="4664" y="13571"/>
                  </a:cubicBezTo>
                  <a:lnTo>
                    <a:pt x="8897" y="13571"/>
                  </a:lnTo>
                  <a:cubicBezTo>
                    <a:pt x="9242" y="13558"/>
                    <a:pt x="9255" y="13060"/>
                    <a:pt x="8897" y="13043"/>
                  </a:cubicBezTo>
                  <a:lnTo>
                    <a:pt x="8578" y="13043"/>
                  </a:lnTo>
                  <a:lnTo>
                    <a:pt x="8150" y="11453"/>
                  </a:lnTo>
                  <a:lnTo>
                    <a:pt x="12767" y="11453"/>
                  </a:lnTo>
                  <a:cubicBezTo>
                    <a:pt x="13212" y="11453"/>
                    <a:pt x="13571" y="11095"/>
                    <a:pt x="13571" y="10653"/>
                  </a:cubicBezTo>
                  <a:lnTo>
                    <a:pt x="13571" y="2713"/>
                  </a:lnTo>
                  <a:cubicBezTo>
                    <a:pt x="13571" y="2271"/>
                    <a:pt x="13212" y="1909"/>
                    <a:pt x="12767" y="1909"/>
                  </a:cubicBezTo>
                  <a:lnTo>
                    <a:pt x="11025" y="1909"/>
                  </a:lnTo>
                  <a:lnTo>
                    <a:pt x="11025" y="280"/>
                  </a:lnTo>
                  <a:cubicBezTo>
                    <a:pt x="11025" y="127"/>
                    <a:pt x="10902" y="1"/>
                    <a:pt x="10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3374325" y="3341150"/>
              <a:ext cx="145575" cy="145900"/>
            </a:xfrm>
            <a:custGeom>
              <a:avLst/>
              <a:gdLst/>
              <a:ahLst/>
              <a:cxnLst/>
              <a:rect l="l" t="t" r="r" b="b"/>
              <a:pathLst>
                <a:path w="5823" h="5836" extrusionOk="0">
                  <a:moveTo>
                    <a:pt x="3306" y="541"/>
                  </a:moveTo>
                  <a:lnTo>
                    <a:pt x="3306" y="1328"/>
                  </a:lnTo>
                  <a:lnTo>
                    <a:pt x="2516" y="1328"/>
                  </a:lnTo>
                  <a:lnTo>
                    <a:pt x="2516" y="541"/>
                  </a:lnTo>
                  <a:close/>
                  <a:moveTo>
                    <a:pt x="1328" y="2516"/>
                  </a:moveTo>
                  <a:lnTo>
                    <a:pt x="1328" y="3320"/>
                  </a:lnTo>
                  <a:lnTo>
                    <a:pt x="525" y="3320"/>
                  </a:lnTo>
                  <a:lnTo>
                    <a:pt x="525" y="2516"/>
                  </a:lnTo>
                  <a:close/>
                  <a:moveTo>
                    <a:pt x="5298" y="2516"/>
                  </a:moveTo>
                  <a:lnTo>
                    <a:pt x="5298" y="3320"/>
                  </a:lnTo>
                  <a:lnTo>
                    <a:pt x="4495" y="3320"/>
                  </a:lnTo>
                  <a:lnTo>
                    <a:pt x="4495" y="2516"/>
                  </a:lnTo>
                  <a:close/>
                  <a:moveTo>
                    <a:pt x="3306" y="4508"/>
                  </a:moveTo>
                  <a:lnTo>
                    <a:pt x="3306" y="5298"/>
                  </a:lnTo>
                  <a:lnTo>
                    <a:pt x="2516" y="5298"/>
                  </a:lnTo>
                  <a:lnTo>
                    <a:pt x="2516" y="4508"/>
                  </a:lnTo>
                  <a:close/>
                  <a:moveTo>
                    <a:pt x="2254" y="0"/>
                  </a:moveTo>
                  <a:cubicBezTo>
                    <a:pt x="2101" y="0"/>
                    <a:pt x="1979" y="126"/>
                    <a:pt x="1979" y="276"/>
                  </a:cubicBezTo>
                  <a:lnTo>
                    <a:pt x="1979" y="1590"/>
                  </a:lnTo>
                  <a:cubicBezTo>
                    <a:pt x="1979" y="1743"/>
                    <a:pt x="2101" y="1869"/>
                    <a:pt x="2254" y="1869"/>
                  </a:cubicBezTo>
                  <a:lnTo>
                    <a:pt x="2643" y="1869"/>
                  </a:lnTo>
                  <a:lnTo>
                    <a:pt x="2643" y="2656"/>
                  </a:lnTo>
                  <a:lnTo>
                    <a:pt x="1853" y="2656"/>
                  </a:lnTo>
                  <a:lnTo>
                    <a:pt x="1853" y="2254"/>
                  </a:lnTo>
                  <a:cubicBezTo>
                    <a:pt x="1853" y="2118"/>
                    <a:pt x="1730" y="1992"/>
                    <a:pt x="1590" y="1992"/>
                  </a:cubicBezTo>
                  <a:lnTo>
                    <a:pt x="262" y="1992"/>
                  </a:lnTo>
                  <a:cubicBezTo>
                    <a:pt x="110" y="1992"/>
                    <a:pt x="0" y="2118"/>
                    <a:pt x="0" y="2254"/>
                  </a:cubicBezTo>
                  <a:lnTo>
                    <a:pt x="0" y="3582"/>
                  </a:lnTo>
                  <a:cubicBezTo>
                    <a:pt x="0" y="3735"/>
                    <a:pt x="110" y="3844"/>
                    <a:pt x="262" y="3844"/>
                  </a:cubicBezTo>
                  <a:lnTo>
                    <a:pt x="1590" y="3844"/>
                  </a:lnTo>
                  <a:cubicBezTo>
                    <a:pt x="1730" y="3844"/>
                    <a:pt x="1853" y="3735"/>
                    <a:pt x="1853" y="3582"/>
                  </a:cubicBezTo>
                  <a:lnTo>
                    <a:pt x="1853" y="3180"/>
                  </a:lnTo>
                  <a:lnTo>
                    <a:pt x="2643" y="3180"/>
                  </a:lnTo>
                  <a:lnTo>
                    <a:pt x="2643" y="3983"/>
                  </a:lnTo>
                  <a:lnTo>
                    <a:pt x="2254" y="3983"/>
                  </a:lnTo>
                  <a:cubicBezTo>
                    <a:pt x="2101" y="3983"/>
                    <a:pt x="1979" y="4093"/>
                    <a:pt x="1979" y="4246"/>
                  </a:cubicBezTo>
                  <a:lnTo>
                    <a:pt x="1979" y="5574"/>
                  </a:lnTo>
                  <a:cubicBezTo>
                    <a:pt x="1979" y="5713"/>
                    <a:pt x="2101" y="5836"/>
                    <a:pt x="2254" y="5836"/>
                  </a:cubicBezTo>
                  <a:lnTo>
                    <a:pt x="3569" y="5836"/>
                  </a:lnTo>
                  <a:cubicBezTo>
                    <a:pt x="3721" y="5836"/>
                    <a:pt x="3831" y="5713"/>
                    <a:pt x="3831" y="5574"/>
                  </a:cubicBezTo>
                  <a:lnTo>
                    <a:pt x="3831" y="4246"/>
                  </a:lnTo>
                  <a:cubicBezTo>
                    <a:pt x="3831" y="4093"/>
                    <a:pt x="3721" y="3983"/>
                    <a:pt x="3569" y="3983"/>
                  </a:cubicBezTo>
                  <a:lnTo>
                    <a:pt x="3180" y="3983"/>
                  </a:lnTo>
                  <a:lnTo>
                    <a:pt x="3180" y="3180"/>
                  </a:lnTo>
                  <a:lnTo>
                    <a:pt x="3970" y="3180"/>
                  </a:lnTo>
                  <a:lnTo>
                    <a:pt x="3970" y="3582"/>
                  </a:lnTo>
                  <a:cubicBezTo>
                    <a:pt x="3970" y="3735"/>
                    <a:pt x="4093" y="3844"/>
                    <a:pt x="4233" y="3844"/>
                  </a:cubicBezTo>
                  <a:lnTo>
                    <a:pt x="5560" y="3844"/>
                  </a:lnTo>
                  <a:cubicBezTo>
                    <a:pt x="5713" y="3844"/>
                    <a:pt x="5823" y="3735"/>
                    <a:pt x="5823" y="3582"/>
                  </a:cubicBezTo>
                  <a:lnTo>
                    <a:pt x="5823" y="2254"/>
                  </a:lnTo>
                  <a:cubicBezTo>
                    <a:pt x="5823" y="2118"/>
                    <a:pt x="5713" y="1992"/>
                    <a:pt x="5560" y="1992"/>
                  </a:cubicBezTo>
                  <a:lnTo>
                    <a:pt x="4233" y="1992"/>
                  </a:lnTo>
                  <a:cubicBezTo>
                    <a:pt x="4093" y="1992"/>
                    <a:pt x="3970" y="2118"/>
                    <a:pt x="3970" y="2254"/>
                  </a:cubicBezTo>
                  <a:lnTo>
                    <a:pt x="3970" y="2656"/>
                  </a:lnTo>
                  <a:lnTo>
                    <a:pt x="3180" y="2656"/>
                  </a:lnTo>
                  <a:lnTo>
                    <a:pt x="3180" y="1869"/>
                  </a:lnTo>
                  <a:lnTo>
                    <a:pt x="3569" y="1869"/>
                  </a:lnTo>
                  <a:cubicBezTo>
                    <a:pt x="3721" y="1869"/>
                    <a:pt x="3831" y="1743"/>
                    <a:pt x="3831" y="1590"/>
                  </a:cubicBezTo>
                  <a:lnTo>
                    <a:pt x="3831" y="276"/>
                  </a:lnTo>
                  <a:cubicBezTo>
                    <a:pt x="3831" y="126"/>
                    <a:pt x="3721" y="0"/>
                    <a:pt x="3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3371900" y="3313500"/>
              <a:ext cx="65025" cy="13150"/>
            </a:xfrm>
            <a:custGeom>
              <a:avLst/>
              <a:gdLst/>
              <a:ahLst/>
              <a:cxnLst/>
              <a:rect l="l" t="t" r="r" b="b"/>
              <a:pathLst>
                <a:path w="2601" h="526" extrusionOk="0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338" y="525"/>
                  </a:lnTo>
                  <a:cubicBezTo>
                    <a:pt x="2491" y="525"/>
                    <a:pt x="2600" y="416"/>
                    <a:pt x="2600" y="263"/>
                  </a:cubicBezTo>
                  <a:cubicBezTo>
                    <a:pt x="2600" y="123"/>
                    <a:pt x="2491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3371900" y="3341150"/>
              <a:ext cx="37375" cy="13550"/>
            </a:xfrm>
            <a:custGeom>
              <a:avLst/>
              <a:gdLst/>
              <a:ahLst/>
              <a:cxnLst/>
              <a:rect l="l" t="t" r="r" b="b"/>
              <a:pathLst>
                <a:path w="1495" h="542" extrusionOk="0">
                  <a:moveTo>
                    <a:pt x="346" y="0"/>
                  </a:moveTo>
                  <a:cubicBezTo>
                    <a:pt x="1" y="13"/>
                    <a:pt x="1" y="524"/>
                    <a:pt x="346" y="541"/>
                  </a:cubicBezTo>
                  <a:lnTo>
                    <a:pt x="1203" y="541"/>
                  </a:lnTo>
                  <a:cubicBezTo>
                    <a:pt x="1342" y="541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371900" y="3285775"/>
              <a:ext cx="65775" cy="13225"/>
            </a:xfrm>
            <a:custGeom>
              <a:avLst/>
              <a:gdLst/>
              <a:ahLst/>
              <a:cxnLst/>
              <a:rect l="l" t="t" r="r" b="b"/>
              <a:pathLst>
                <a:path w="2631" h="529" extrusionOk="0">
                  <a:moveTo>
                    <a:pt x="346" y="1"/>
                  </a:moveTo>
                  <a:cubicBezTo>
                    <a:pt x="1" y="17"/>
                    <a:pt x="1" y="515"/>
                    <a:pt x="346" y="529"/>
                  </a:cubicBezTo>
                  <a:lnTo>
                    <a:pt x="2325" y="529"/>
                  </a:lnTo>
                  <a:cubicBezTo>
                    <a:pt x="2464" y="529"/>
                    <a:pt x="2587" y="432"/>
                    <a:pt x="2600" y="306"/>
                  </a:cubicBezTo>
                  <a:cubicBezTo>
                    <a:pt x="2630" y="140"/>
                    <a:pt x="2504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3454575" y="3313500"/>
              <a:ext cx="65325" cy="13150"/>
            </a:xfrm>
            <a:custGeom>
              <a:avLst/>
              <a:gdLst/>
              <a:ahLst/>
              <a:cxnLst/>
              <a:rect l="l" t="t" r="r" b="b"/>
              <a:pathLst>
                <a:path w="2613" h="526" extrusionOk="0">
                  <a:moveTo>
                    <a:pt x="359" y="1"/>
                  </a:moveTo>
                  <a:cubicBezTo>
                    <a:pt x="0" y="14"/>
                    <a:pt x="0" y="512"/>
                    <a:pt x="359" y="525"/>
                  </a:cubicBezTo>
                  <a:lnTo>
                    <a:pt x="2337" y="525"/>
                  </a:lnTo>
                  <a:cubicBezTo>
                    <a:pt x="2490" y="525"/>
                    <a:pt x="2613" y="416"/>
                    <a:pt x="2613" y="263"/>
                  </a:cubicBezTo>
                  <a:cubicBezTo>
                    <a:pt x="2613" y="123"/>
                    <a:pt x="2490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3454575" y="3285775"/>
              <a:ext cx="65675" cy="13225"/>
            </a:xfrm>
            <a:custGeom>
              <a:avLst/>
              <a:gdLst/>
              <a:ahLst/>
              <a:cxnLst/>
              <a:rect l="l" t="t" r="r" b="b"/>
              <a:pathLst>
                <a:path w="2627" h="529" extrusionOk="0">
                  <a:moveTo>
                    <a:pt x="359" y="1"/>
                  </a:moveTo>
                  <a:cubicBezTo>
                    <a:pt x="0" y="17"/>
                    <a:pt x="0" y="515"/>
                    <a:pt x="359" y="529"/>
                  </a:cubicBezTo>
                  <a:lnTo>
                    <a:pt x="2337" y="529"/>
                  </a:lnTo>
                  <a:cubicBezTo>
                    <a:pt x="2460" y="529"/>
                    <a:pt x="2586" y="432"/>
                    <a:pt x="2599" y="306"/>
                  </a:cubicBezTo>
                  <a:cubicBezTo>
                    <a:pt x="2626" y="140"/>
                    <a:pt x="2503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3484600" y="3341150"/>
              <a:ext cx="37375" cy="13550"/>
            </a:xfrm>
            <a:custGeom>
              <a:avLst/>
              <a:gdLst/>
              <a:ahLst/>
              <a:cxnLst/>
              <a:rect l="l" t="t" r="r" b="b"/>
              <a:pathLst>
                <a:path w="1495" h="542" extrusionOk="0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41"/>
                    <a:pt x="280" y="541"/>
                  </a:cubicBezTo>
                  <a:lnTo>
                    <a:pt x="1136" y="541"/>
                  </a:lnTo>
                  <a:cubicBezTo>
                    <a:pt x="1495" y="524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3371900" y="3473600"/>
              <a:ext cx="37375" cy="13450"/>
            </a:xfrm>
            <a:custGeom>
              <a:avLst/>
              <a:gdLst/>
              <a:ahLst/>
              <a:cxnLst/>
              <a:rect l="l" t="t" r="r" b="b"/>
              <a:pathLst>
                <a:path w="1495" h="538" extrusionOk="0">
                  <a:moveTo>
                    <a:pt x="346" y="0"/>
                  </a:moveTo>
                  <a:cubicBezTo>
                    <a:pt x="1" y="13"/>
                    <a:pt x="1" y="525"/>
                    <a:pt x="346" y="538"/>
                  </a:cubicBezTo>
                  <a:lnTo>
                    <a:pt x="1203" y="538"/>
                  </a:lnTo>
                  <a:cubicBezTo>
                    <a:pt x="1342" y="538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3484600" y="3473600"/>
              <a:ext cx="37375" cy="13450"/>
            </a:xfrm>
            <a:custGeom>
              <a:avLst/>
              <a:gdLst/>
              <a:ahLst/>
              <a:cxnLst/>
              <a:rect l="l" t="t" r="r" b="b"/>
              <a:pathLst>
                <a:path w="1495" h="538" extrusionOk="0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38"/>
                    <a:pt x="280" y="538"/>
                  </a:cubicBezTo>
                  <a:lnTo>
                    <a:pt x="1136" y="538"/>
                  </a:lnTo>
                  <a:cubicBezTo>
                    <a:pt x="1495" y="525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38"/>
          <p:cNvGrpSpPr/>
          <p:nvPr/>
        </p:nvGrpSpPr>
        <p:grpSpPr>
          <a:xfrm>
            <a:off x="4860647" y="1342988"/>
            <a:ext cx="338875" cy="339300"/>
            <a:chOff x="2518850" y="3256400"/>
            <a:chExt cx="338875" cy="339300"/>
          </a:xfrm>
        </p:grpSpPr>
        <p:sp>
          <p:nvSpPr>
            <p:cNvPr id="859" name="Google Shape;859;p38"/>
            <p:cNvSpPr/>
            <p:nvPr/>
          </p:nvSpPr>
          <p:spPr>
            <a:xfrm>
              <a:off x="2518850" y="3256400"/>
              <a:ext cx="338875" cy="339300"/>
            </a:xfrm>
            <a:custGeom>
              <a:avLst/>
              <a:gdLst/>
              <a:ahLst/>
              <a:cxnLst/>
              <a:rect l="l" t="t" r="r" b="b"/>
              <a:pathLst>
                <a:path w="13555" h="13572" extrusionOk="0">
                  <a:moveTo>
                    <a:pt x="8370" y="2975"/>
                  </a:moveTo>
                  <a:lnTo>
                    <a:pt x="8370" y="3500"/>
                  </a:lnTo>
                  <a:lnTo>
                    <a:pt x="7842" y="3500"/>
                  </a:lnTo>
                  <a:lnTo>
                    <a:pt x="7842" y="2975"/>
                  </a:lnTo>
                  <a:close/>
                  <a:moveTo>
                    <a:pt x="4662" y="5259"/>
                  </a:moveTo>
                  <a:lnTo>
                    <a:pt x="4662" y="7317"/>
                  </a:lnTo>
                  <a:lnTo>
                    <a:pt x="3596" y="7317"/>
                  </a:lnTo>
                  <a:lnTo>
                    <a:pt x="3596" y="5259"/>
                  </a:lnTo>
                  <a:close/>
                  <a:moveTo>
                    <a:pt x="7304" y="542"/>
                  </a:moveTo>
                  <a:lnTo>
                    <a:pt x="7304" y="7317"/>
                  </a:lnTo>
                  <a:lnTo>
                    <a:pt x="6252" y="7317"/>
                  </a:lnTo>
                  <a:lnTo>
                    <a:pt x="6252" y="542"/>
                  </a:lnTo>
                  <a:close/>
                  <a:moveTo>
                    <a:pt x="8370" y="4027"/>
                  </a:moveTo>
                  <a:lnTo>
                    <a:pt x="8370" y="7317"/>
                  </a:lnTo>
                  <a:lnTo>
                    <a:pt x="7842" y="7317"/>
                  </a:lnTo>
                  <a:lnTo>
                    <a:pt x="7842" y="4027"/>
                  </a:lnTo>
                  <a:close/>
                  <a:moveTo>
                    <a:pt x="9960" y="2451"/>
                  </a:moveTo>
                  <a:lnTo>
                    <a:pt x="9960" y="7317"/>
                  </a:lnTo>
                  <a:lnTo>
                    <a:pt x="8894" y="7317"/>
                  </a:lnTo>
                  <a:lnTo>
                    <a:pt x="8894" y="2451"/>
                  </a:lnTo>
                  <a:close/>
                  <a:moveTo>
                    <a:pt x="11440" y="4027"/>
                  </a:moveTo>
                  <a:lnTo>
                    <a:pt x="11440" y="10653"/>
                  </a:lnTo>
                  <a:lnTo>
                    <a:pt x="2115" y="10653"/>
                  </a:lnTo>
                  <a:lnTo>
                    <a:pt x="2115" y="4027"/>
                  </a:lnTo>
                  <a:lnTo>
                    <a:pt x="5727" y="4027"/>
                  </a:lnTo>
                  <a:lnTo>
                    <a:pt x="5727" y="7317"/>
                  </a:lnTo>
                  <a:lnTo>
                    <a:pt x="5186" y="7317"/>
                  </a:lnTo>
                  <a:lnTo>
                    <a:pt x="5186" y="4980"/>
                  </a:lnTo>
                  <a:cubicBezTo>
                    <a:pt x="5186" y="4844"/>
                    <a:pt x="5077" y="4718"/>
                    <a:pt x="4924" y="4718"/>
                  </a:cubicBezTo>
                  <a:lnTo>
                    <a:pt x="3334" y="4718"/>
                  </a:lnTo>
                  <a:cubicBezTo>
                    <a:pt x="3194" y="4718"/>
                    <a:pt x="3071" y="4844"/>
                    <a:pt x="3071" y="4980"/>
                  </a:cubicBezTo>
                  <a:lnTo>
                    <a:pt x="3071" y="7317"/>
                  </a:lnTo>
                  <a:lnTo>
                    <a:pt x="2932" y="7317"/>
                  </a:lnTo>
                  <a:cubicBezTo>
                    <a:pt x="2587" y="7334"/>
                    <a:pt x="2587" y="7832"/>
                    <a:pt x="2932" y="7845"/>
                  </a:cubicBezTo>
                  <a:lnTo>
                    <a:pt x="10624" y="7845"/>
                  </a:lnTo>
                  <a:cubicBezTo>
                    <a:pt x="10969" y="7832"/>
                    <a:pt x="10969" y="7334"/>
                    <a:pt x="10624" y="7317"/>
                  </a:cubicBezTo>
                  <a:lnTo>
                    <a:pt x="10484" y="7317"/>
                  </a:lnTo>
                  <a:lnTo>
                    <a:pt x="10484" y="4027"/>
                  </a:lnTo>
                  <a:close/>
                  <a:moveTo>
                    <a:pt x="12240" y="2975"/>
                  </a:moveTo>
                  <a:cubicBezTo>
                    <a:pt x="12380" y="2975"/>
                    <a:pt x="12502" y="3085"/>
                    <a:pt x="12502" y="3237"/>
                  </a:cubicBezTo>
                  <a:lnTo>
                    <a:pt x="12502" y="11716"/>
                  </a:lnTo>
                  <a:lnTo>
                    <a:pt x="8370" y="11716"/>
                  </a:lnTo>
                  <a:cubicBezTo>
                    <a:pt x="8217" y="11716"/>
                    <a:pt x="8104" y="11828"/>
                    <a:pt x="8104" y="11981"/>
                  </a:cubicBezTo>
                  <a:lnTo>
                    <a:pt x="5448" y="11981"/>
                  </a:lnTo>
                  <a:cubicBezTo>
                    <a:pt x="5448" y="11828"/>
                    <a:pt x="5339" y="11716"/>
                    <a:pt x="5186" y="11716"/>
                  </a:cubicBezTo>
                  <a:lnTo>
                    <a:pt x="1050" y="11716"/>
                  </a:lnTo>
                  <a:lnTo>
                    <a:pt x="1050" y="3237"/>
                  </a:lnTo>
                  <a:cubicBezTo>
                    <a:pt x="1050" y="3085"/>
                    <a:pt x="1176" y="2975"/>
                    <a:pt x="1329" y="2975"/>
                  </a:cubicBezTo>
                  <a:lnTo>
                    <a:pt x="5727" y="2975"/>
                  </a:lnTo>
                  <a:lnTo>
                    <a:pt x="5727" y="3500"/>
                  </a:lnTo>
                  <a:lnTo>
                    <a:pt x="1853" y="3500"/>
                  </a:lnTo>
                  <a:cubicBezTo>
                    <a:pt x="1701" y="3500"/>
                    <a:pt x="1591" y="3626"/>
                    <a:pt x="1591" y="3765"/>
                  </a:cubicBezTo>
                  <a:lnTo>
                    <a:pt x="1591" y="10915"/>
                  </a:lnTo>
                  <a:cubicBezTo>
                    <a:pt x="1591" y="11068"/>
                    <a:pt x="1701" y="11191"/>
                    <a:pt x="1853" y="11191"/>
                  </a:cubicBezTo>
                  <a:lnTo>
                    <a:pt x="11702" y="11191"/>
                  </a:lnTo>
                  <a:cubicBezTo>
                    <a:pt x="11855" y="11191"/>
                    <a:pt x="11965" y="11068"/>
                    <a:pt x="11965" y="10915"/>
                  </a:cubicBezTo>
                  <a:lnTo>
                    <a:pt x="11965" y="3765"/>
                  </a:lnTo>
                  <a:cubicBezTo>
                    <a:pt x="11965" y="3626"/>
                    <a:pt x="11855" y="3500"/>
                    <a:pt x="11702" y="3500"/>
                  </a:cubicBezTo>
                  <a:lnTo>
                    <a:pt x="10484" y="3500"/>
                  </a:lnTo>
                  <a:lnTo>
                    <a:pt x="10484" y="2975"/>
                  </a:lnTo>
                  <a:close/>
                  <a:moveTo>
                    <a:pt x="13030" y="12243"/>
                  </a:moveTo>
                  <a:lnTo>
                    <a:pt x="13030" y="12768"/>
                  </a:lnTo>
                  <a:cubicBezTo>
                    <a:pt x="13030" y="12921"/>
                    <a:pt x="12904" y="13043"/>
                    <a:pt x="12768" y="13043"/>
                  </a:cubicBezTo>
                  <a:lnTo>
                    <a:pt x="788" y="13043"/>
                  </a:lnTo>
                  <a:cubicBezTo>
                    <a:pt x="652" y="13043"/>
                    <a:pt x="525" y="12921"/>
                    <a:pt x="525" y="12768"/>
                  </a:cubicBezTo>
                  <a:lnTo>
                    <a:pt x="525" y="12243"/>
                  </a:lnTo>
                  <a:lnTo>
                    <a:pt x="4994" y="12243"/>
                  </a:lnTo>
                  <a:cubicBezTo>
                    <a:pt x="5090" y="12409"/>
                    <a:pt x="5256" y="12506"/>
                    <a:pt x="5448" y="12506"/>
                  </a:cubicBezTo>
                  <a:lnTo>
                    <a:pt x="8104" y="12506"/>
                  </a:lnTo>
                  <a:cubicBezTo>
                    <a:pt x="8300" y="12506"/>
                    <a:pt x="8466" y="12409"/>
                    <a:pt x="8562" y="12243"/>
                  </a:cubicBezTo>
                  <a:close/>
                  <a:moveTo>
                    <a:pt x="5989" y="1"/>
                  </a:moveTo>
                  <a:cubicBezTo>
                    <a:pt x="5837" y="1"/>
                    <a:pt x="5727" y="127"/>
                    <a:pt x="5727" y="280"/>
                  </a:cubicBezTo>
                  <a:lnTo>
                    <a:pt x="5727" y="2451"/>
                  </a:lnTo>
                  <a:lnTo>
                    <a:pt x="1329" y="2451"/>
                  </a:lnTo>
                  <a:cubicBezTo>
                    <a:pt x="884" y="2451"/>
                    <a:pt x="525" y="2796"/>
                    <a:pt x="525" y="3237"/>
                  </a:cubicBezTo>
                  <a:lnTo>
                    <a:pt x="525" y="11716"/>
                  </a:lnTo>
                  <a:lnTo>
                    <a:pt x="263" y="11716"/>
                  </a:lnTo>
                  <a:cubicBezTo>
                    <a:pt x="110" y="11716"/>
                    <a:pt x="1" y="11828"/>
                    <a:pt x="1" y="11981"/>
                  </a:cubicBezTo>
                  <a:lnTo>
                    <a:pt x="1" y="12768"/>
                  </a:lnTo>
                  <a:cubicBezTo>
                    <a:pt x="1" y="13209"/>
                    <a:pt x="359" y="13571"/>
                    <a:pt x="788" y="13571"/>
                  </a:cubicBezTo>
                  <a:lnTo>
                    <a:pt x="12768" y="13571"/>
                  </a:lnTo>
                  <a:cubicBezTo>
                    <a:pt x="13210" y="13571"/>
                    <a:pt x="13555" y="13209"/>
                    <a:pt x="13555" y="12768"/>
                  </a:cubicBezTo>
                  <a:lnTo>
                    <a:pt x="13555" y="11981"/>
                  </a:lnTo>
                  <a:cubicBezTo>
                    <a:pt x="13555" y="11828"/>
                    <a:pt x="13445" y="11716"/>
                    <a:pt x="13293" y="11716"/>
                  </a:cubicBezTo>
                  <a:lnTo>
                    <a:pt x="13030" y="11716"/>
                  </a:lnTo>
                  <a:lnTo>
                    <a:pt x="13030" y="3237"/>
                  </a:lnTo>
                  <a:cubicBezTo>
                    <a:pt x="13030" y="2796"/>
                    <a:pt x="12668" y="2451"/>
                    <a:pt x="12240" y="2451"/>
                  </a:cubicBezTo>
                  <a:lnTo>
                    <a:pt x="10484" y="2451"/>
                  </a:lnTo>
                  <a:lnTo>
                    <a:pt x="10484" y="2172"/>
                  </a:lnTo>
                  <a:cubicBezTo>
                    <a:pt x="10484" y="2036"/>
                    <a:pt x="10375" y="1909"/>
                    <a:pt x="10222" y="1909"/>
                  </a:cubicBezTo>
                  <a:lnTo>
                    <a:pt x="8632" y="1909"/>
                  </a:lnTo>
                  <a:cubicBezTo>
                    <a:pt x="8492" y="1909"/>
                    <a:pt x="8370" y="2036"/>
                    <a:pt x="8370" y="2172"/>
                  </a:cubicBezTo>
                  <a:lnTo>
                    <a:pt x="8370" y="2451"/>
                  </a:lnTo>
                  <a:lnTo>
                    <a:pt x="7842" y="2451"/>
                  </a:lnTo>
                  <a:lnTo>
                    <a:pt x="7842" y="280"/>
                  </a:lnTo>
                  <a:cubicBezTo>
                    <a:pt x="7842" y="127"/>
                    <a:pt x="7719" y="1"/>
                    <a:pt x="7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2583850" y="3465950"/>
              <a:ext cx="96125" cy="13225"/>
            </a:xfrm>
            <a:custGeom>
              <a:avLst/>
              <a:gdLst/>
              <a:ahLst/>
              <a:cxnLst/>
              <a:rect l="l" t="t" r="r" b="b"/>
              <a:pathLst>
                <a:path w="3845" h="529" extrusionOk="0">
                  <a:moveTo>
                    <a:pt x="345" y="1"/>
                  </a:moveTo>
                  <a:cubicBezTo>
                    <a:pt x="0" y="1"/>
                    <a:pt x="0" y="512"/>
                    <a:pt x="345" y="528"/>
                  </a:cubicBezTo>
                  <a:lnTo>
                    <a:pt x="3542" y="528"/>
                  </a:lnTo>
                  <a:cubicBezTo>
                    <a:pt x="3678" y="528"/>
                    <a:pt x="3804" y="429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2583850" y="3492250"/>
              <a:ext cx="96125" cy="13150"/>
            </a:xfrm>
            <a:custGeom>
              <a:avLst/>
              <a:gdLst/>
              <a:ahLst/>
              <a:cxnLst/>
              <a:rect l="l" t="t" r="r" b="b"/>
              <a:pathLst>
                <a:path w="3845" h="526" extrusionOk="0">
                  <a:moveTo>
                    <a:pt x="345" y="1"/>
                  </a:moveTo>
                  <a:cubicBezTo>
                    <a:pt x="0" y="14"/>
                    <a:pt x="0" y="512"/>
                    <a:pt x="345" y="525"/>
                  </a:cubicBezTo>
                  <a:lnTo>
                    <a:pt x="3542" y="525"/>
                  </a:lnTo>
                  <a:cubicBezTo>
                    <a:pt x="3678" y="525"/>
                    <a:pt x="3804" y="442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2695550" y="3465950"/>
              <a:ext cx="96125" cy="13225"/>
            </a:xfrm>
            <a:custGeom>
              <a:avLst/>
              <a:gdLst/>
              <a:ahLst/>
              <a:cxnLst/>
              <a:rect l="l" t="t" r="r" b="b"/>
              <a:pathLst>
                <a:path w="3845" h="529" extrusionOk="0">
                  <a:moveTo>
                    <a:pt x="359" y="1"/>
                  </a:moveTo>
                  <a:cubicBezTo>
                    <a:pt x="14" y="1"/>
                    <a:pt x="0" y="512"/>
                    <a:pt x="359" y="528"/>
                  </a:cubicBezTo>
                  <a:lnTo>
                    <a:pt x="3556" y="528"/>
                  </a:lnTo>
                  <a:cubicBezTo>
                    <a:pt x="3692" y="528"/>
                    <a:pt x="3805" y="429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2695550" y="3492250"/>
              <a:ext cx="96125" cy="13150"/>
            </a:xfrm>
            <a:custGeom>
              <a:avLst/>
              <a:gdLst/>
              <a:ahLst/>
              <a:cxnLst/>
              <a:rect l="l" t="t" r="r" b="b"/>
              <a:pathLst>
                <a:path w="3845" h="526" extrusionOk="0">
                  <a:moveTo>
                    <a:pt x="359" y="1"/>
                  </a:moveTo>
                  <a:cubicBezTo>
                    <a:pt x="14" y="14"/>
                    <a:pt x="0" y="512"/>
                    <a:pt x="359" y="525"/>
                  </a:cubicBezTo>
                  <a:lnTo>
                    <a:pt x="3556" y="525"/>
                  </a:lnTo>
                  <a:cubicBezTo>
                    <a:pt x="3692" y="525"/>
                    <a:pt x="3805" y="442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8"/>
          <p:cNvGrpSpPr/>
          <p:nvPr/>
        </p:nvGrpSpPr>
        <p:grpSpPr>
          <a:xfrm>
            <a:off x="2435860" y="2805838"/>
            <a:ext cx="339200" cy="304700"/>
            <a:chOff x="2489475" y="2699700"/>
            <a:chExt cx="339200" cy="304700"/>
          </a:xfrm>
        </p:grpSpPr>
        <p:sp>
          <p:nvSpPr>
            <p:cNvPr id="865" name="Google Shape;865;p38"/>
            <p:cNvSpPr/>
            <p:nvPr/>
          </p:nvSpPr>
          <p:spPr>
            <a:xfrm>
              <a:off x="2489475" y="2699700"/>
              <a:ext cx="339200" cy="304700"/>
            </a:xfrm>
            <a:custGeom>
              <a:avLst/>
              <a:gdLst/>
              <a:ahLst/>
              <a:cxnLst/>
              <a:rect l="l" t="t" r="r" b="b"/>
              <a:pathLst>
                <a:path w="13568" h="12188" extrusionOk="0">
                  <a:moveTo>
                    <a:pt x="12765" y="539"/>
                  </a:moveTo>
                  <a:cubicBezTo>
                    <a:pt x="12917" y="539"/>
                    <a:pt x="13043" y="652"/>
                    <a:pt x="13043" y="804"/>
                  </a:cubicBezTo>
                  <a:lnTo>
                    <a:pt x="13043" y="1067"/>
                  </a:lnTo>
                  <a:lnTo>
                    <a:pt x="4509" y="1067"/>
                  </a:lnTo>
                  <a:cubicBezTo>
                    <a:pt x="4356" y="1067"/>
                    <a:pt x="4246" y="1189"/>
                    <a:pt x="4246" y="1329"/>
                  </a:cubicBezTo>
                  <a:cubicBezTo>
                    <a:pt x="4246" y="1770"/>
                    <a:pt x="3885" y="2132"/>
                    <a:pt x="3443" y="2132"/>
                  </a:cubicBezTo>
                  <a:lnTo>
                    <a:pt x="539" y="2132"/>
                  </a:lnTo>
                  <a:lnTo>
                    <a:pt x="539" y="804"/>
                  </a:lnTo>
                  <a:cubicBezTo>
                    <a:pt x="539" y="652"/>
                    <a:pt x="648" y="539"/>
                    <a:pt x="801" y="539"/>
                  </a:cubicBezTo>
                  <a:close/>
                  <a:moveTo>
                    <a:pt x="13043" y="1591"/>
                  </a:moveTo>
                  <a:lnTo>
                    <a:pt x="13043" y="11397"/>
                  </a:lnTo>
                  <a:cubicBezTo>
                    <a:pt x="13043" y="11537"/>
                    <a:pt x="12917" y="11659"/>
                    <a:pt x="12765" y="11659"/>
                  </a:cubicBezTo>
                  <a:lnTo>
                    <a:pt x="801" y="11659"/>
                  </a:lnTo>
                  <a:cubicBezTo>
                    <a:pt x="648" y="11659"/>
                    <a:pt x="539" y="11537"/>
                    <a:pt x="539" y="11397"/>
                  </a:cubicBezTo>
                  <a:lnTo>
                    <a:pt x="539" y="2657"/>
                  </a:lnTo>
                  <a:lnTo>
                    <a:pt x="3443" y="2657"/>
                  </a:lnTo>
                  <a:cubicBezTo>
                    <a:pt x="4094" y="2657"/>
                    <a:pt x="4618" y="2199"/>
                    <a:pt x="4744" y="1591"/>
                  </a:cubicBezTo>
                  <a:close/>
                  <a:moveTo>
                    <a:pt x="801" y="1"/>
                  </a:moveTo>
                  <a:cubicBezTo>
                    <a:pt x="359" y="1"/>
                    <a:pt x="1" y="360"/>
                    <a:pt x="1" y="804"/>
                  </a:cubicBezTo>
                  <a:lnTo>
                    <a:pt x="1" y="11397"/>
                  </a:lnTo>
                  <a:cubicBezTo>
                    <a:pt x="1" y="11842"/>
                    <a:pt x="359" y="12187"/>
                    <a:pt x="801" y="12187"/>
                  </a:cubicBezTo>
                  <a:lnTo>
                    <a:pt x="12765" y="12187"/>
                  </a:lnTo>
                  <a:cubicBezTo>
                    <a:pt x="13209" y="12187"/>
                    <a:pt x="13568" y="11842"/>
                    <a:pt x="13568" y="11397"/>
                  </a:cubicBezTo>
                  <a:lnTo>
                    <a:pt x="13568" y="804"/>
                  </a:lnTo>
                  <a:cubicBezTo>
                    <a:pt x="13568" y="360"/>
                    <a:pt x="13209" y="1"/>
                    <a:pt x="12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2568975" y="2726100"/>
              <a:ext cx="13475" cy="13400"/>
            </a:xfrm>
            <a:custGeom>
              <a:avLst/>
              <a:gdLst/>
              <a:ahLst/>
              <a:cxnLst/>
              <a:rect l="l" t="t" r="r" b="b"/>
              <a:pathLst>
                <a:path w="539" h="536" extrusionOk="0">
                  <a:moveTo>
                    <a:pt x="270" y="1"/>
                  </a:moveTo>
                  <a:cubicBezTo>
                    <a:pt x="139" y="1"/>
                    <a:pt x="8" y="87"/>
                    <a:pt x="1" y="260"/>
                  </a:cubicBezTo>
                  <a:cubicBezTo>
                    <a:pt x="1" y="412"/>
                    <a:pt x="124" y="535"/>
                    <a:pt x="263" y="535"/>
                  </a:cubicBezTo>
                  <a:cubicBezTo>
                    <a:pt x="416" y="535"/>
                    <a:pt x="539" y="412"/>
                    <a:pt x="539" y="260"/>
                  </a:cubicBezTo>
                  <a:cubicBezTo>
                    <a:pt x="532" y="87"/>
                    <a:pt x="40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2542675" y="2726100"/>
              <a:ext cx="13225" cy="13400"/>
            </a:xfrm>
            <a:custGeom>
              <a:avLst/>
              <a:gdLst/>
              <a:ahLst/>
              <a:cxnLst/>
              <a:rect l="l" t="t" r="r" b="b"/>
              <a:pathLst>
                <a:path w="529" h="536" extrusionOk="0">
                  <a:moveTo>
                    <a:pt x="263" y="1"/>
                  </a:moveTo>
                  <a:cubicBezTo>
                    <a:pt x="135" y="1"/>
                    <a:pt x="7" y="87"/>
                    <a:pt x="1" y="260"/>
                  </a:cubicBezTo>
                  <a:cubicBezTo>
                    <a:pt x="1" y="412"/>
                    <a:pt x="113" y="535"/>
                    <a:pt x="263" y="535"/>
                  </a:cubicBezTo>
                  <a:cubicBezTo>
                    <a:pt x="402" y="535"/>
                    <a:pt x="528" y="412"/>
                    <a:pt x="528" y="260"/>
                  </a:cubicBezTo>
                  <a:cubicBezTo>
                    <a:pt x="520" y="87"/>
                    <a:pt x="39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2516050" y="2726100"/>
              <a:ext cx="13200" cy="13400"/>
            </a:xfrm>
            <a:custGeom>
              <a:avLst/>
              <a:gdLst/>
              <a:ahLst/>
              <a:cxnLst/>
              <a:rect l="l" t="t" r="r" b="b"/>
              <a:pathLst>
                <a:path w="528" h="536" extrusionOk="0">
                  <a:moveTo>
                    <a:pt x="265" y="1"/>
                  </a:moveTo>
                  <a:cubicBezTo>
                    <a:pt x="137" y="1"/>
                    <a:pt x="8" y="87"/>
                    <a:pt x="0" y="260"/>
                  </a:cubicBezTo>
                  <a:cubicBezTo>
                    <a:pt x="0" y="412"/>
                    <a:pt x="126" y="535"/>
                    <a:pt x="266" y="535"/>
                  </a:cubicBezTo>
                  <a:cubicBezTo>
                    <a:pt x="415" y="535"/>
                    <a:pt x="528" y="412"/>
                    <a:pt x="528" y="260"/>
                  </a:cubicBezTo>
                  <a:cubicBezTo>
                    <a:pt x="521" y="87"/>
                    <a:pt x="393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2516050" y="2779225"/>
              <a:ext cx="286000" cy="198850"/>
            </a:xfrm>
            <a:custGeom>
              <a:avLst/>
              <a:gdLst/>
              <a:ahLst/>
              <a:cxnLst/>
              <a:rect l="l" t="t" r="r" b="b"/>
              <a:pathLst>
                <a:path w="11440" h="7954" extrusionOk="0">
                  <a:moveTo>
                    <a:pt x="10915" y="528"/>
                  </a:moveTo>
                  <a:lnTo>
                    <a:pt x="10915" y="7416"/>
                  </a:lnTo>
                  <a:lnTo>
                    <a:pt x="528" y="7416"/>
                  </a:lnTo>
                  <a:lnTo>
                    <a:pt x="528" y="528"/>
                  </a:lnTo>
                  <a:close/>
                  <a:moveTo>
                    <a:pt x="266" y="0"/>
                  </a:moveTo>
                  <a:cubicBezTo>
                    <a:pt x="126" y="0"/>
                    <a:pt x="0" y="126"/>
                    <a:pt x="0" y="262"/>
                  </a:cubicBezTo>
                  <a:lnTo>
                    <a:pt x="0" y="7678"/>
                  </a:lnTo>
                  <a:cubicBezTo>
                    <a:pt x="0" y="7831"/>
                    <a:pt x="126" y="7954"/>
                    <a:pt x="266" y="7954"/>
                  </a:cubicBezTo>
                  <a:lnTo>
                    <a:pt x="11177" y="7954"/>
                  </a:lnTo>
                  <a:cubicBezTo>
                    <a:pt x="11330" y="7954"/>
                    <a:pt x="11439" y="7831"/>
                    <a:pt x="11439" y="7678"/>
                  </a:cubicBezTo>
                  <a:lnTo>
                    <a:pt x="11439" y="262"/>
                  </a:lnTo>
                  <a:cubicBezTo>
                    <a:pt x="11439" y="126"/>
                    <a:pt x="11330" y="0"/>
                    <a:pt x="11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2538525" y="2805850"/>
              <a:ext cx="235225" cy="145600"/>
            </a:xfrm>
            <a:custGeom>
              <a:avLst/>
              <a:gdLst/>
              <a:ahLst/>
              <a:cxnLst/>
              <a:rect l="l" t="t" r="r" b="b"/>
              <a:pathLst>
                <a:path w="9409" h="5824" extrusionOk="0">
                  <a:moveTo>
                    <a:pt x="6032" y="512"/>
                  </a:moveTo>
                  <a:cubicBezTo>
                    <a:pt x="6225" y="512"/>
                    <a:pt x="6378" y="665"/>
                    <a:pt x="6378" y="857"/>
                  </a:cubicBezTo>
                  <a:cubicBezTo>
                    <a:pt x="6371" y="1086"/>
                    <a:pt x="6205" y="1201"/>
                    <a:pt x="6039" y="1201"/>
                  </a:cubicBezTo>
                  <a:cubicBezTo>
                    <a:pt x="5873" y="1201"/>
                    <a:pt x="5707" y="1086"/>
                    <a:pt x="5700" y="857"/>
                  </a:cubicBezTo>
                  <a:cubicBezTo>
                    <a:pt x="5700" y="665"/>
                    <a:pt x="5853" y="512"/>
                    <a:pt x="6032" y="512"/>
                  </a:cubicBezTo>
                  <a:close/>
                  <a:moveTo>
                    <a:pt x="1192" y="1481"/>
                  </a:moveTo>
                  <a:cubicBezTo>
                    <a:pt x="1385" y="1481"/>
                    <a:pt x="1538" y="1647"/>
                    <a:pt x="1538" y="1826"/>
                  </a:cubicBezTo>
                  <a:cubicBezTo>
                    <a:pt x="1531" y="2056"/>
                    <a:pt x="1365" y="2170"/>
                    <a:pt x="1199" y="2170"/>
                  </a:cubicBezTo>
                  <a:cubicBezTo>
                    <a:pt x="1033" y="2170"/>
                    <a:pt x="867" y="2056"/>
                    <a:pt x="860" y="1826"/>
                  </a:cubicBezTo>
                  <a:cubicBezTo>
                    <a:pt x="844" y="1647"/>
                    <a:pt x="1010" y="1481"/>
                    <a:pt x="1192" y="1481"/>
                  </a:cubicBezTo>
                  <a:close/>
                  <a:moveTo>
                    <a:pt x="3612" y="2949"/>
                  </a:moveTo>
                  <a:cubicBezTo>
                    <a:pt x="3805" y="2949"/>
                    <a:pt x="3958" y="3098"/>
                    <a:pt x="3958" y="3280"/>
                  </a:cubicBezTo>
                  <a:cubicBezTo>
                    <a:pt x="3951" y="3508"/>
                    <a:pt x="3785" y="3622"/>
                    <a:pt x="3619" y="3622"/>
                  </a:cubicBezTo>
                  <a:cubicBezTo>
                    <a:pt x="3453" y="3622"/>
                    <a:pt x="3287" y="3508"/>
                    <a:pt x="3280" y="3280"/>
                  </a:cubicBezTo>
                  <a:cubicBezTo>
                    <a:pt x="3280" y="3098"/>
                    <a:pt x="3433" y="2949"/>
                    <a:pt x="3612" y="2949"/>
                  </a:cubicBezTo>
                  <a:close/>
                  <a:moveTo>
                    <a:pt x="8452" y="2949"/>
                  </a:moveTo>
                  <a:cubicBezTo>
                    <a:pt x="8645" y="2949"/>
                    <a:pt x="8798" y="3098"/>
                    <a:pt x="8798" y="3280"/>
                  </a:cubicBezTo>
                  <a:cubicBezTo>
                    <a:pt x="8798" y="3473"/>
                    <a:pt x="8645" y="3626"/>
                    <a:pt x="8452" y="3626"/>
                  </a:cubicBezTo>
                  <a:cubicBezTo>
                    <a:pt x="8011" y="3612"/>
                    <a:pt x="8011" y="2962"/>
                    <a:pt x="8452" y="2949"/>
                  </a:cubicBezTo>
                  <a:close/>
                  <a:moveTo>
                    <a:pt x="1773" y="2490"/>
                  </a:moveTo>
                  <a:lnTo>
                    <a:pt x="2769" y="3085"/>
                  </a:lnTo>
                  <a:cubicBezTo>
                    <a:pt x="2656" y="3529"/>
                    <a:pt x="2935" y="3997"/>
                    <a:pt x="3333" y="4124"/>
                  </a:cubicBezTo>
                  <a:lnTo>
                    <a:pt x="3333" y="5299"/>
                  </a:lnTo>
                  <a:lnTo>
                    <a:pt x="1468" y="5299"/>
                  </a:lnTo>
                  <a:lnTo>
                    <a:pt x="1468" y="2670"/>
                  </a:lnTo>
                  <a:cubicBezTo>
                    <a:pt x="1577" y="2630"/>
                    <a:pt x="1674" y="2573"/>
                    <a:pt x="1773" y="2490"/>
                  </a:cubicBezTo>
                  <a:close/>
                  <a:moveTo>
                    <a:pt x="5644" y="1647"/>
                  </a:moveTo>
                  <a:cubicBezTo>
                    <a:pt x="5687" y="1661"/>
                    <a:pt x="5727" y="1687"/>
                    <a:pt x="5783" y="1704"/>
                  </a:cubicBezTo>
                  <a:lnTo>
                    <a:pt x="5783" y="5299"/>
                  </a:lnTo>
                  <a:lnTo>
                    <a:pt x="3901" y="5299"/>
                  </a:lnTo>
                  <a:lnTo>
                    <a:pt x="3901" y="4124"/>
                  </a:lnTo>
                  <a:cubicBezTo>
                    <a:pt x="4246" y="4011"/>
                    <a:pt x="4495" y="3679"/>
                    <a:pt x="4495" y="3294"/>
                  </a:cubicBezTo>
                  <a:cubicBezTo>
                    <a:pt x="4495" y="3141"/>
                    <a:pt x="4469" y="3015"/>
                    <a:pt x="4399" y="2892"/>
                  </a:cubicBezTo>
                  <a:lnTo>
                    <a:pt x="5644" y="1647"/>
                  </a:lnTo>
                  <a:close/>
                  <a:moveTo>
                    <a:pt x="6447" y="1647"/>
                  </a:moveTo>
                  <a:lnTo>
                    <a:pt x="7679" y="2892"/>
                  </a:lnTo>
                  <a:cubicBezTo>
                    <a:pt x="7430" y="3363"/>
                    <a:pt x="7692" y="3971"/>
                    <a:pt x="8190" y="4124"/>
                  </a:cubicBezTo>
                  <a:lnTo>
                    <a:pt x="8190" y="5299"/>
                  </a:lnTo>
                  <a:lnTo>
                    <a:pt x="6308" y="5299"/>
                  </a:lnTo>
                  <a:lnTo>
                    <a:pt x="6308" y="1704"/>
                  </a:lnTo>
                  <a:cubicBezTo>
                    <a:pt x="6351" y="1687"/>
                    <a:pt x="6404" y="1661"/>
                    <a:pt x="6447" y="1647"/>
                  </a:cubicBezTo>
                  <a:close/>
                  <a:moveTo>
                    <a:pt x="6015" y="1"/>
                  </a:moveTo>
                  <a:cubicBezTo>
                    <a:pt x="5387" y="1"/>
                    <a:pt x="4956" y="713"/>
                    <a:pt x="5259" y="1259"/>
                  </a:cubicBezTo>
                  <a:lnTo>
                    <a:pt x="4014" y="2517"/>
                  </a:lnTo>
                  <a:cubicBezTo>
                    <a:pt x="3894" y="2452"/>
                    <a:pt x="3757" y="2421"/>
                    <a:pt x="3620" y="2421"/>
                  </a:cubicBezTo>
                  <a:cubicBezTo>
                    <a:pt x="3408" y="2421"/>
                    <a:pt x="3196" y="2495"/>
                    <a:pt x="3045" y="2630"/>
                  </a:cubicBezTo>
                  <a:lnTo>
                    <a:pt x="2049" y="2036"/>
                  </a:lnTo>
                  <a:cubicBezTo>
                    <a:pt x="2170" y="1501"/>
                    <a:pt x="1754" y="970"/>
                    <a:pt x="1212" y="970"/>
                  </a:cubicBezTo>
                  <a:cubicBezTo>
                    <a:pt x="1206" y="970"/>
                    <a:pt x="1199" y="970"/>
                    <a:pt x="1192" y="970"/>
                  </a:cubicBezTo>
                  <a:cubicBezTo>
                    <a:pt x="196" y="983"/>
                    <a:pt x="1" y="2351"/>
                    <a:pt x="927" y="2670"/>
                  </a:cubicBezTo>
                  <a:lnTo>
                    <a:pt x="927" y="5299"/>
                  </a:lnTo>
                  <a:lnTo>
                    <a:pt x="595" y="5299"/>
                  </a:lnTo>
                  <a:cubicBezTo>
                    <a:pt x="236" y="5312"/>
                    <a:pt x="236" y="5810"/>
                    <a:pt x="595" y="5823"/>
                  </a:cubicBezTo>
                  <a:lnTo>
                    <a:pt x="9060" y="5823"/>
                  </a:lnTo>
                  <a:cubicBezTo>
                    <a:pt x="9408" y="5810"/>
                    <a:pt x="9408" y="5312"/>
                    <a:pt x="9060" y="5299"/>
                  </a:cubicBezTo>
                  <a:lnTo>
                    <a:pt x="8715" y="5299"/>
                  </a:lnTo>
                  <a:lnTo>
                    <a:pt x="8715" y="4124"/>
                  </a:lnTo>
                  <a:cubicBezTo>
                    <a:pt x="9076" y="4011"/>
                    <a:pt x="9325" y="3679"/>
                    <a:pt x="9325" y="3294"/>
                  </a:cubicBezTo>
                  <a:cubicBezTo>
                    <a:pt x="9336" y="2789"/>
                    <a:pt x="8905" y="2418"/>
                    <a:pt x="8446" y="2418"/>
                  </a:cubicBezTo>
                  <a:cubicBezTo>
                    <a:pt x="8313" y="2418"/>
                    <a:pt x="8178" y="2449"/>
                    <a:pt x="8051" y="2517"/>
                  </a:cubicBezTo>
                  <a:lnTo>
                    <a:pt x="6806" y="1259"/>
                  </a:lnTo>
                  <a:cubicBezTo>
                    <a:pt x="7108" y="713"/>
                    <a:pt x="6678" y="1"/>
                    <a:pt x="6050" y="1"/>
                  </a:cubicBezTo>
                  <a:cubicBezTo>
                    <a:pt x="6044" y="1"/>
                    <a:pt x="6038" y="1"/>
                    <a:pt x="6032" y="1"/>
                  </a:cubicBezTo>
                  <a:cubicBezTo>
                    <a:pt x="6027" y="1"/>
                    <a:pt x="6021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38"/>
          <p:cNvSpPr txBox="1">
            <a:spLocks noGrp="1"/>
          </p:cNvSpPr>
          <p:nvPr>
            <p:ph type="title" idx="8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20" name="Google Shape;820;p38"/>
          <p:cNvSpPr txBox="1">
            <a:spLocks noGrp="1"/>
          </p:cNvSpPr>
          <p:nvPr>
            <p:ph type="title" idx="9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7" name="Google Shape;827;p38"/>
          <p:cNvSpPr txBox="1">
            <a:spLocks noGrp="1"/>
          </p:cNvSpPr>
          <p:nvPr>
            <p:ph type="title" idx="13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71" name="Google Shape;871;p38"/>
          <p:cNvSpPr txBox="1">
            <a:spLocks noGrp="1"/>
          </p:cNvSpPr>
          <p:nvPr>
            <p:ph type="title" idx="14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72" name="Google Shape;872;p38"/>
          <p:cNvSpPr txBox="1">
            <a:spLocks noGrp="1"/>
          </p:cNvSpPr>
          <p:nvPr>
            <p:ph type="title" idx="15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17" name="Google Shape;817;p38"/>
          <p:cNvSpPr txBox="1">
            <a:spLocks noGrp="1"/>
          </p:cNvSpPr>
          <p:nvPr>
            <p:ph type="title" idx="7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873" name="Google Shape;873;p38"/>
          <p:cNvCxnSpPr>
            <a:stCxn id="872" idx="3"/>
            <a:endCxn id="828" idx="1"/>
          </p:cNvCxnSpPr>
          <p:nvPr/>
        </p:nvCxnSpPr>
        <p:spPr>
          <a:xfrm rot="10800000" flipH="1">
            <a:off x="6806100" y="2958053"/>
            <a:ext cx="304800" cy="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874" name="Google Shape;874;p38"/>
          <p:cNvCxnSpPr>
            <a:stCxn id="871" idx="3"/>
            <a:endCxn id="821" idx="1"/>
          </p:cNvCxnSpPr>
          <p:nvPr/>
        </p:nvCxnSpPr>
        <p:spPr>
          <a:xfrm rot="10800000" flipH="1">
            <a:off x="6806100" y="1512502"/>
            <a:ext cx="304800" cy="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283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947" name="Google Shape;947;p42"/>
          <p:cNvSpPr txBox="1">
            <a:spLocks noGrp="1"/>
          </p:cNvSpPr>
          <p:nvPr>
            <p:ph type="subTitle" idx="1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SzPts val="1100"/>
            </a:pPr>
            <a:r>
              <a:rPr lang="es-ES"/>
              <a:t>Apoyar al </a:t>
            </a:r>
            <a:r>
              <a:rPr lang="es-ES" b="1"/>
              <a:t>Fondo de Poblaciones de las Naciones Unidas (UNFPA) </a:t>
            </a:r>
            <a:r>
              <a:rPr lang="es-ES"/>
              <a:t>que, junto con entidades públicas, busca identificar problemas y evaluar soluciones utilizando herramientas de participación ciudadana. </a:t>
            </a:r>
          </a:p>
          <a:p>
            <a:pPr marL="171450" indent="-171450" algn="just">
              <a:buSzPts val="1100"/>
            </a:pPr>
            <a:endParaRPr lang="es-ES"/>
          </a:p>
          <a:p>
            <a:pPr marL="171450" indent="-171450" algn="just">
              <a:buSzPts val="1100"/>
            </a:pPr>
            <a:r>
              <a:rPr lang="es-ES"/>
              <a:t>Desarrollo de un </a:t>
            </a:r>
            <a:r>
              <a:rPr lang="es-ES" b="1"/>
              <a:t>modelo de clasificación</a:t>
            </a:r>
            <a:r>
              <a:rPr lang="es-ES"/>
              <a:t>, con técnicas de aprendizaje automático, que permita relacionar de manera automática un texto según los ODS.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948" name="Google Shape;948;p4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6457" t="-8523" r="8829" b="-8523"/>
          <a:stretch/>
        </p:blipFill>
        <p:spPr>
          <a:xfrm>
            <a:off x="4393774" y="1379588"/>
            <a:ext cx="3903273" cy="30335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Técnicas</a:t>
            </a:r>
            <a:endParaRPr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>
                <a:latin typeface="Poppins Black"/>
                <a:ea typeface="Poppins Black"/>
                <a:cs typeface="Poppins Black"/>
                <a:sym typeface="Poppins Black"/>
              </a:rPr>
              <a:t>Técnicas de analítica de textos</a:t>
            </a:r>
            <a:endParaRPr sz="2600" b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54" name="Google Shape;954;p43"/>
          <p:cNvSpPr txBox="1">
            <a:spLocks noGrp="1"/>
          </p:cNvSpPr>
          <p:nvPr>
            <p:ph type="subTitle" idx="1"/>
          </p:nvPr>
        </p:nvSpPr>
        <p:spPr>
          <a:xfrm>
            <a:off x="4869042" y="2513325"/>
            <a:ext cx="2535600" cy="1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Frequency – Inverse Document Frequency (TF-IDF) </a:t>
            </a:r>
            <a:r>
              <a:rPr lang="es-ES"/>
              <a:t>realiza una media numérica que expresa la relevancia de cada palabra según la cantidad de veces que aparece en cada texto y el número de textos en los que aparece.</a:t>
            </a:r>
            <a:endParaRPr/>
          </a:p>
        </p:txBody>
      </p:sp>
      <p:sp>
        <p:nvSpPr>
          <p:cNvPr id="955" name="Google Shape;955;p43"/>
          <p:cNvSpPr txBox="1">
            <a:spLocks noGrp="1"/>
          </p:cNvSpPr>
          <p:nvPr>
            <p:ph type="subTitle" idx="2"/>
          </p:nvPr>
        </p:nvSpPr>
        <p:spPr>
          <a:xfrm>
            <a:off x="1739345" y="2513325"/>
            <a:ext cx="2535600" cy="1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Bag </a:t>
            </a:r>
            <a:r>
              <a:rPr lang="es-ES" err="1"/>
              <a:t>of</a:t>
            </a:r>
            <a:r>
              <a:rPr lang="es-ES"/>
              <a:t> Word (</a:t>
            </a:r>
            <a:r>
              <a:rPr lang="es-ES" err="1"/>
              <a:t>BoW</a:t>
            </a:r>
            <a:r>
              <a:rPr lang="es-ES"/>
              <a:t>) determina la relevancia de cada palabra realizando un conteo de la frecuencia de aparición de cada palabra en todos los textos analizados.</a:t>
            </a:r>
            <a:endParaRPr lang="en-US"/>
          </a:p>
        </p:txBody>
      </p:sp>
      <p:sp>
        <p:nvSpPr>
          <p:cNvPr id="956" name="Google Shape;956;p43"/>
          <p:cNvSpPr txBox="1">
            <a:spLocks noGrp="1"/>
          </p:cNvSpPr>
          <p:nvPr>
            <p:ph type="subTitle" idx="3"/>
          </p:nvPr>
        </p:nvSpPr>
        <p:spPr>
          <a:xfrm>
            <a:off x="1739345" y="2037225"/>
            <a:ext cx="253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BoW</a:t>
            </a:r>
            <a:endParaRPr/>
          </a:p>
        </p:txBody>
      </p:sp>
      <p:sp>
        <p:nvSpPr>
          <p:cNvPr id="957" name="Google Shape;957;p43"/>
          <p:cNvSpPr txBox="1">
            <a:spLocks noGrp="1"/>
          </p:cNvSpPr>
          <p:nvPr>
            <p:ph type="subTitle" idx="4"/>
          </p:nvPr>
        </p:nvSpPr>
        <p:spPr>
          <a:xfrm>
            <a:off x="4869042" y="2037225"/>
            <a:ext cx="253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958" name="Google Shape;958;p43"/>
          <p:cNvSpPr/>
          <p:nvPr/>
        </p:nvSpPr>
        <p:spPr>
          <a:xfrm>
            <a:off x="2723645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3"/>
          <p:cNvSpPr/>
          <p:nvPr/>
        </p:nvSpPr>
        <p:spPr>
          <a:xfrm>
            <a:off x="5853342" y="15001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3"/>
          <p:cNvSpPr/>
          <p:nvPr/>
        </p:nvSpPr>
        <p:spPr>
          <a:xfrm>
            <a:off x="5966005" y="1614163"/>
            <a:ext cx="341675" cy="338900"/>
          </a:xfrm>
          <a:custGeom>
            <a:avLst/>
            <a:gdLst/>
            <a:ahLst/>
            <a:cxnLst/>
            <a:rect l="l" t="t" r="r" b="b"/>
            <a:pathLst>
              <a:path w="13667" h="13556" extrusionOk="0">
                <a:moveTo>
                  <a:pt x="7857" y="3499"/>
                </a:moveTo>
                <a:cubicBezTo>
                  <a:pt x="8037" y="3556"/>
                  <a:pt x="8216" y="3639"/>
                  <a:pt x="8382" y="3722"/>
                </a:cubicBezTo>
                <a:lnTo>
                  <a:pt x="8382" y="4329"/>
                </a:lnTo>
                <a:cubicBezTo>
                  <a:pt x="8216" y="4220"/>
                  <a:pt x="8037" y="4137"/>
                  <a:pt x="7857" y="4067"/>
                </a:cubicBezTo>
                <a:lnTo>
                  <a:pt x="7857" y="3499"/>
                </a:lnTo>
                <a:close/>
                <a:moveTo>
                  <a:pt x="7330" y="2434"/>
                </a:moveTo>
                <a:lnTo>
                  <a:pt x="7330" y="7304"/>
                </a:lnTo>
                <a:lnTo>
                  <a:pt x="6267" y="7304"/>
                </a:lnTo>
                <a:lnTo>
                  <a:pt x="6267" y="2434"/>
                </a:lnTo>
                <a:close/>
                <a:moveTo>
                  <a:pt x="7857" y="4648"/>
                </a:moveTo>
                <a:cubicBezTo>
                  <a:pt x="8050" y="4731"/>
                  <a:pt x="8229" y="4854"/>
                  <a:pt x="8382" y="4993"/>
                </a:cubicBezTo>
                <a:lnTo>
                  <a:pt x="8382" y="7304"/>
                </a:lnTo>
                <a:lnTo>
                  <a:pt x="7857" y="7304"/>
                </a:lnTo>
                <a:lnTo>
                  <a:pt x="7857" y="4648"/>
                </a:lnTo>
                <a:close/>
                <a:moveTo>
                  <a:pt x="9972" y="525"/>
                </a:moveTo>
                <a:lnTo>
                  <a:pt x="9972" y="7304"/>
                </a:lnTo>
                <a:lnTo>
                  <a:pt x="8923" y="7304"/>
                </a:lnTo>
                <a:lnTo>
                  <a:pt x="8923" y="525"/>
                </a:lnTo>
                <a:close/>
                <a:moveTo>
                  <a:pt x="12628" y="4343"/>
                </a:moveTo>
                <a:lnTo>
                  <a:pt x="12628" y="7304"/>
                </a:lnTo>
                <a:lnTo>
                  <a:pt x="11562" y="7304"/>
                </a:lnTo>
                <a:lnTo>
                  <a:pt x="11562" y="4343"/>
                </a:lnTo>
                <a:close/>
                <a:moveTo>
                  <a:pt x="5740" y="4648"/>
                </a:moveTo>
                <a:lnTo>
                  <a:pt x="5740" y="7304"/>
                </a:lnTo>
                <a:lnTo>
                  <a:pt x="5587" y="7304"/>
                </a:lnTo>
                <a:cubicBezTo>
                  <a:pt x="5451" y="7304"/>
                  <a:pt x="5338" y="7400"/>
                  <a:pt x="5311" y="7539"/>
                </a:cubicBezTo>
                <a:cubicBezTo>
                  <a:pt x="5298" y="7705"/>
                  <a:pt x="5421" y="7841"/>
                  <a:pt x="5574" y="7841"/>
                </a:cubicBezTo>
                <a:lnTo>
                  <a:pt x="8936" y="7841"/>
                </a:lnTo>
                <a:cubicBezTo>
                  <a:pt x="8535" y="8645"/>
                  <a:pt x="7718" y="9156"/>
                  <a:pt x="6805" y="9156"/>
                </a:cubicBezTo>
                <a:cubicBezTo>
                  <a:pt x="4289" y="9143"/>
                  <a:pt x="3512" y="5767"/>
                  <a:pt x="5740" y="4648"/>
                </a:cubicBezTo>
                <a:close/>
                <a:moveTo>
                  <a:pt x="3804" y="9365"/>
                </a:moveTo>
                <a:cubicBezTo>
                  <a:pt x="3927" y="9515"/>
                  <a:pt x="4066" y="9654"/>
                  <a:pt x="4219" y="9780"/>
                </a:cubicBezTo>
                <a:lnTo>
                  <a:pt x="3844" y="10165"/>
                </a:lnTo>
                <a:lnTo>
                  <a:pt x="3416" y="9737"/>
                </a:lnTo>
                <a:lnTo>
                  <a:pt x="3804" y="9365"/>
                </a:lnTo>
                <a:close/>
                <a:moveTo>
                  <a:pt x="5740" y="3499"/>
                </a:moveTo>
                <a:lnTo>
                  <a:pt x="5740" y="4067"/>
                </a:lnTo>
                <a:cubicBezTo>
                  <a:pt x="4621" y="4495"/>
                  <a:pt x="3887" y="5574"/>
                  <a:pt x="3887" y="6776"/>
                </a:cubicBezTo>
                <a:cubicBezTo>
                  <a:pt x="3910" y="8622"/>
                  <a:pt x="5374" y="9676"/>
                  <a:pt x="6841" y="9676"/>
                </a:cubicBezTo>
                <a:cubicBezTo>
                  <a:pt x="7925" y="9676"/>
                  <a:pt x="9011" y="9100"/>
                  <a:pt x="9517" y="7841"/>
                </a:cubicBezTo>
                <a:lnTo>
                  <a:pt x="10085" y="7841"/>
                </a:lnTo>
                <a:cubicBezTo>
                  <a:pt x="9627" y="9252"/>
                  <a:pt x="8312" y="10222"/>
                  <a:pt x="6805" y="10222"/>
                </a:cubicBezTo>
                <a:cubicBezTo>
                  <a:pt x="2891" y="10165"/>
                  <a:pt x="2048" y="4744"/>
                  <a:pt x="5740" y="3499"/>
                </a:cubicBezTo>
                <a:close/>
                <a:moveTo>
                  <a:pt x="3031" y="10095"/>
                </a:moveTo>
                <a:lnTo>
                  <a:pt x="3486" y="10554"/>
                </a:lnTo>
                <a:lnTo>
                  <a:pt x="1288" y="12904"/>
                </a:lnTo>
                <a:cubicBezTo>
                  <a:pt x="1213" y="12985"/>
                  <a:pt x="1102" y="13023"/>
                  <a:pt x="990" y="13023"/>
                </a:cubicBezTo>
                <a:cubicBezTo>
                  <a:pt x="873" y="13023"/>
                  <a:pt x="755" y="12982"/>
                  <a:pt x="677" y="12904"/>
                </a:cubicBezTo>
                <a:cubicBezTo>
                  <a:pt x="524" y="12751"/>
                  <a:pt x="511" y="12449"/>
                  <a:pt x="677" y="12296"/>
                </a:cubicBezTo>
                <a:lnTo>
                  <a:pt x="3031" y="10095"/>
                </a:lnTo>
                <a:close/>
                <a:moveTo>
                  <a:pt x="8657" y="1"/>
                </a:moveTo>
                <a:cubicBezTo>
                  <a:pt x="8508" y="1"/>
                  <a:pt x="8382" y="110"/>
                  <a:pt x="8382" y="263"/>
                </a:cubicBezTo>
                <a:lnTo>
                  <a:pt x="8382" y="3124"/>
                </a:lnTo>
                <a:cubicBezTo>
                  <a:pt x="8216" y="3058"/>
                  <a:pt x="8037" y="3002"/>
                  <a:pt x="7857" y="2945"/>
                </a:cubicBezTo>
                <a:lnTo>
                  <a:pt x="7857" y="2172"/>
                </a:lnTo>
                <a:cubicBezTo>
                  <a:pt x="7857" y="2019"/>
                  <a:pt x="7745" y="1909"/>
                  <a:pt x="7595" y="1909"/>
                </a:cubicBezTo>
                <a:lnTo>
                  <a:pt x="6002" y="1909"/>
                </a:lnTo>
                <a:cubicBezTo>
                  <a:pt x="5852" y="1909"/>
                  <a:pt x="5740" y="2019"/>
                  <a:pt x="5740" y="2172"/>
                </a:cubicBezTo>
                <a:lnTo>
                  <a:pt x="5740" y="2945"/>
                </a:lnTo>
                <a:cubicBezTo>
                  <a:pt x="3167" y="3639"/>
                  <a:pt x="2005" y="6749"/>
                  <a:pt x="3472" y="8950"/>
                </a:cubicBezTo>
                <a:lnTo>
                  <a:pt x="305" y="11921"/>
                </a:lnTo>
                <a:cubicBezTo>
                  <a:pt x="126" y="12087"/>
                  <a:pt x="27" y="12323"/>
                  <a:pt x="13" y="12572"/>
                </a:cubicBezTo>
                <a:cubicBezTo>
                  <a:pt x="0" y="13098"/>
                  <a:pt x="446" y="13556"/>
                  <a:pt x="953" y="13556"/>
                </a:cubicBezTo>
                <a:cubicBezTo>
                  <a:pt x="967" y="13556"/>
                  <a:pt x="982" y="13555"/>
                  <a:pt x="996" y="13554"/>
                </a:cubicBezTo>
                <a:cubicBezTo>
                  <a:pt x="1258" y="13554"/>
                  <a:pt x="1494" y="13458"/>
                  <a:pt x="1660" y="13279"/>
                </a:cubicBezTo>
                <a:lnTo>
                  <a:pt x="4634" y="10112"/>
                </a:lnTo>
                <a:cubicBezTo>
                  <a:pt x="5292" y="10551"/>
                  <a:pt x="6033" y="10753"/>
                  <a:pt x="6766" y="10753"/>
                </a:cubicBezTo>
                <a:cubicBezTo>
                  <a:pt x="8480" y="10753"/>
                  <a:pt x="10152" y="9644"/>
                  <a:pt x="10636" y="7841"/>
                </a:cubicBezTo>
                <a:lnTo>
                  <a:pt x="13322" y="7841"/>
                </a:lnTo>
                <a:cubicBezTo>
                  <a:pt x="13667" y="7828"/>
                  <a:pt x="13667" y="7317"/>
                  <a:pt x="13322" y="7304"/>
                </a:cubicBezTo>
                <a:lnTo>
                  <a:pt x="13156" y="7304"/>
                </a:lnTo>
                <a:lnTo>
                  <a:pt x="13156" y="4080"/>
                </a:lnTo>
                <a:cubicBezTo>
                  <a:pt x="13156" y="3928"/>
                  <a:pt x="13043" y="3818"/>
                  <a:pt x="12890" y="3818"/>
                </a:cubicBezTo>
                <a:lnTo>
                  <a:pt x="11300" y="3818"/>
                </a:lnTo>
                <a:cubicBezTo>
                  <a:pt x="11147" y="3818"/>
                  <a:pt x="11038" y="3928"/>
                  <a:pt x="11038" y="4080"/>
                </a:cubicBezTo>
                <a:lnTo>
                  <a:pt x="11038" y="7304"/>
                </a:lnTo>
                <a:lnTo>
                  <a:pt x="10513" y="7304"/>
                </a:lnTo>
                <a:lnTo>
                  <a:pt x="10513" y="263"/>
                </a:lnTo>
                <a:cubicBezTo>
                  <a:pt x="10513" y="110"/>
                  <a:pt x="10387" y="1"/>
                  <a:pt x="102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3"/>
          <p:cNvSpPr/>
          <p:nvPr/>
        </p:nvSpPr>
        <p:spPr>
          <a:xfrm>
            <a:off x="2831120" y="1631338"/>
            <a:ext cx="352050" cy="304525"/>
          </a:xfrm>
          <a:custGeom>
            <a:avLst/>
            <a:gdLst/>
            <a:ahLst/>
            <a:cxnLst/>
            <a:rect l="l" t="t" r="r" b="b"/>
            <a:pathLst>
              <a:path w="14082" h="12181" extrusionOk="0">
                <a:moveTo>
                  <a:pt x="3252" y="539"/>
                </a:moveTo>
                <a:cubicBezTo>
                  <a:pt x="4005" y="539"/>
                  <a:pt x="4759" y="625"/>
                  <a:pt x="5285" y="798"/>
                </a:cubicBezTo>
                <a:cubicBezTo>
                  <a:pt x="5810" y="964"/>
                  <a:pt x="5976" y="1143"/>
                  <a:pt x="5976" y="1213"/>
                </a:cubicBezTo>
                <a:cubicBezTo>
                  <a:pt x="5700" y="1711"/>
                  <a:pt x="4067" y="1877"/>
                  <a:pt x="3250" y="1877"/>
                </a:cubicBezTo>
                <a:cubicBezTo>
                  <a:pt x="3223" y="1877"/>
                  <a:pt x="3195" y="1877"/>
                  <a:pt x="3165" y="1877"/>
                </a:cubicBezTo>
                <a:cubicBezTo>
                  <a:pt x="2339" y="1877"/>
                  <a:pt x="794" y="1694"/>
                  <a:pt x="528" y="1213"/>
                </a:cubicBezTo>
                <a:cubicBezTo>
                  <a:pt x="528" y="1143"/>
                  <a:pt x="694" y="964"/>
                  <a:pt x="1219" y="798"/>
                </a:cubicBezTo>
                <a:cubicBezTo>
                  <a:pt x="1745" y="625"/>
                  <a:pt x="2498" y="539"/>
                  <a:pt x="3252" y="539"/>
                </a:cubicBezTo>
                <a:close/>
                <a:moveTo>
                  <a:pt x="5989" y="1903"/>
                </a:moveTo>
                <a:lnTo>
                  <a:pt x="5989" y="2707"/>
                </a:lnTo>
                <a:cubicBezTo>
                  <a:pt x="5711" y="3199"/>
                  <a:pt x="4184" y="3371"/>
                  <a:pt x="3357" y="3371"/>
                </a:cubicBezTo>
                <a:cubicBezTo>
                  <a:pt x="3326" y="3371"/>
                  <a:pt x="3296" y="3371"/>
                  <a:pt x="3267" y="3370"/>
                </a:cubicBezTo>
                <a:cubicBezTo>
                  <a:pt x="3239" y="3371"/>
                  <a:pt x="3210" y="3371"/>
                  <a:pt x="3180" y="3371"/>
                </a:cubicBezTo>
                <a:cubicBezTo>
                  <a:pt x="2340" y="3371"/>
                  <a:pt x="808" y="3188"/>
                  <a:pt x="541" y="2707"/>
                </a:cubicBezTo>
                <a:lnTo>
                  <a:pt x="541" y="1903"/>
                </a:lnTo>
                <a:cubicBezTo>
                  <a:pt x="1177" y="2243"/>
                  <a:pt x="2221" y="2414"/>
                  <a:pt x="3265" y="2414"/>
                </a:cubicBezTo>
                <a:cubicBezTo>
                  <a:pt x="4309" y="2414"/>
                  <a:pt x="5353" y="2243"/>
                  <a:pt x="5989" y="1903"/>
                </a:cubicBezTo>
                <a:close/>
                <a:moveTo>
                  <a:pt x="5989" y="3397"/>
                </a:moveTo>
                <a:lnTo>
                  <a:pt x="5989" y="4200"/>
                </a:lnTo>
                <a:cubicBezTo>
                  <a:pt x="5711" y="4693"/>
                  <a:pt x="4184" y="4865"/>
                  <a:pt x="3357" y="4865"/>
                </a:cubicBezTo>
                <a:cubicBezTo>
                  <a:pt x="3326" y="4865"/>
                  <a:pt x="3296" y="4865"/>
                  <a:pt x="3267" y="4864"/>
                </a:cubicBezTo>
                <a:cubicBezTo>
                  <a:pt x="3237" y="4865"/>
                  <a:pt x="3206" y="4865"/>
                  <a:pt x="3174" y="4865"/>
                </a:cubicBezTo>
                <a:cubicBezTo>
                  <a:pt x="2333" y="4865"/>
                  <a:pt x="807" y="4693"/>
                  <a:pt x="541" y="4200"/>
                </a:cubicBezTo>
                <a:lnTo>
                  <a:pt x="541" y="3397"/>
                </a:lnTo>
                <a:cubicBezTo>
                  <a:pt x="1177" y="3737"/>
                  <a:pt x="2221" y="3907"/>
                  <a:pt x="3265" y="3907"/>
                </a:cubicBezTo>
                <a:cubicBezTo>
                  <a:pt x="4309" y="3907"/>
                  <a:pt x="5353" y="3737"/>
                  <a:pt x="5989" y="3397"/>
                </a:cubicBezTo>
                <a:close/>
                <a:moveTo>
                  <a:pt x="5989" y="4891"/>
                </a:moveTo>
                <a:lnTo>
                  <a:pt x="5989" y="5694"/>
                </a:lnTo>
                <a:cubicBezTo>
                  <a:pt x="5713" y="6205"/>
                  <a:pt x="4053" y="6371"/>
                  <a:pt x="3267" y="6371"/>
                </a:cubicBezTo>
                <a:cubicBezTo>
                  <a:pt x="2463" y="6371"/>
                  <a:pt x="804" y="6205"/>
                  <a:pt x="541" y="5694"/>
                </a:cubicBezTo>
                <a:lnTo>
                  <a:pt x="541" y="4891"/>
                </a:lnTo>
                <a:cubicBezTo>
                  <a:pt x="1177" y="5231"/>
                  <a:pt x="2221" y="5401"/>
                  <a:pt x="3265" y="5401"/>
                </a:cubicBezTo>
                <a:cubicBezTo>
                  <a:pt x="4309" y="5401"/>
                  <a:pt x="5353" y="5231"/>
                  <a:pt x="5989" y="4891"/>
                </a:cubicBezTo>
                <a:close/>
                <a:moveTo>
                  <a:pt x="8176" y="9249"/>
                </a:moveTo>
                <a:cubicBezTo>
                  <a:pt x="8701" y="9263"/>
                  <a:pt x="8701" y="10023"/>
                  <a:pt x="8176" y="10036"/>
                </a:cubicBezTo>
                <a:cubicBezTo>
                  <a:pt x="7954" y="10036"/>
                  <a:pt x="7775" y="9870"/>
                  <a:pt x="7775" y="9651"/>
                </a:cubicBezTo>
                <a:cubicBezTo>
                  <a:pt x="7775" y="9429"/>
                  <a:pt x="7954" y="9249"/>
                  <a:pt x="8176" y="9249"/>
                </a:cubicBezTo>
                <a:close/>
                <a:moveTo>
                  <a:pt x="8209" y="7546"/>
                </a:moveTo>
                <a:cubicBezTo>
                  <a:pt x="8909" y="7546"/>
                  <a:pt x="9613" y="7834"/>
                  <a:pt x="10112" y="8459"/>
                </a:cubicBezTo>
                <a:cubicBezTo>
                  <a:pt x="10164" y="8521"/>
                  <a:pt x="10238" y="8554"/>
                  <a:pt x="10319" y="8554"/>
                </a:cubicBezTo>
                <a:cubicBezTo>
                  <a:pt x="10347" y="8554"/>
                  <a:pt x="10375" y="8550"/>
                  <a:pt x="10404" y="8542"/>
                </a:cubicBezTo>
                <a:cubicBezTo>
                  <a:pt x="10513" y="8506"/>
                  <a:pt x="10624" y="8489"/>
                  <a:pt x="10733" y="8489"/>
                </a:cubicBezTo>
                <a:cubicBezTo>
                  <a:pt x="11329" y="8489"/>
                  <a:pt x="11879" y="8990"/>
                  <a:pt x="11868" y="9621"/>
                </a:cubicBezTo>
                <a:cubicBezTo>
                  <a:pt x="11868" y="9774"/>
                  <a:pt x="11994" y="9887"/>
                  <a:pt x="12147" y="9887"/>
                </a:cubicBezTo>
                <a:cubicBezTo>
                  <a:pt x="13309" y="9927"/>
                  <a:pt x="13309" y="11613"/>
                  <a:pt x="12147" y="11656"/>
                </a:cubicBezTo>
                <a:lnTo>
                  <a:pt x="5604" y="11656"/>
                </a:lnTo>
                <a:cubicBezTo>
                  <a:pt x="4538" y="11630"/>
                  <a:pt x="4412" y="10119"/>
                  <a:pt x="5451" y="9900"/>
                </a:cubicBezTo>
                <a:lnTo>
                  <a:pt x="7290" y="9900"/>
                </a:lnTo>
                <a:cubicBezTo>
                  <a:pt x="7432" y="10350"/>
                  <a:pt x="7803" y="10561"/>
                  <a:pt x="8172" y="10561"/>
                </a:cubicBezTo>
                <a:cubicBezTo>
                  <a:pt x="8631" y="10561"/>
                  <a:pt x="9088" y="10236"/>
                  <a:pt x="9103" y="9638"/>
                </a:cubicBezTo>
                <a:cubicBezTo>
                  <a:pt x="9088" y="9045"/>
                  <a:pt x="8627" y="8717"/>
                  <a:pt x="8166" y="8717"/>
                </a:cubicBezTo>
                <a:cubicBezTo>
                  <a:pt x="7798" y="8717"/>
                  <a:pt x="7431" y="8925"/>
                  <a:pt x="7290" y="9372"/>
                </a:cubicBezTo>
                <a:lnTo>
                  <a:pt x="5770" y="9372"/>
                </a:lnTo>
                <a:cubicBezTo>
                  <a:pt x="6086" y="8213"/>
                  <a:pt x="7143" y="7546"/>
                  <a:pt x="8209" y="7546"/>
                </a:cubicBezTo>
                <a:close/>
                <a:moveTo>
                  <a:pt x="3258" y="0"/>
                </a:moveTo>
                <a:cubicBezTo>
                  <a:pt x="1640" y="0"/>
                  <a:pt x="22" y="404"/>
                  <a:pt x="0" y="1213"/>
                </a:cubicBezTo>
                <a:lnTo>
                  <a:pt x="0" y="5707"/>
                </a:lnTo>
                <a:cubicBezTo>
                  <a:pt x="0" y="6484"/>
                  <a:pt x="1507" y="6856"/>
                  <a:pt x="3001" y="6899"/>
                </a:cubicBezTo>
                <a:lnTo>
                  <a:pt x="3001" y="9638"/>
                </a:lnTo>
                <a:cubicBezTo>
                  <a:pt x="3001" y="9787"/>
                  <a:pt x="3114" y="9900"/>
                  <a:pt x="3267" y="9900"/>
                </a:cubicBezTo>
                <a:lnTo>
                  <a:pt x="4512" y="9900"/>
                </a:lnTo>
                <a:cubicBezTo>
                  <a:pt x="3781" y="10809"/>
                  <a:pt x="4449" y="12181"/>
                  <a:pt x="5600" y="12181"/>
                </a:cubicBezTo>
                <a:cubicBezTo>
                  <a:pt x="5606" y="12181"/>
                  <a:pt x="5611" y="12181"/>
                  <a:pt x="5617" y="12181"/>
                </a:cubicBezTo>
                <a:lnTo>
                  <a:pt x="12160" y="12181"/>
                </a:lnTo>
                <a:cubicBezTo>
                  <a:pt x="13889" y="12141"/>
                  <a:pt x="14082" y="9721"/>
                  <a:pt x="12409" y="9389"/>
                </a:cubicBezTo>
                <a:cubicBezTo>
                  <a:pt x="12298" y="8570"/>
                  <a:pt x="11565" y="7957"/>
                  <a:pt x="10759" y="7957"/>
                </a:cubicBezTo>
                <a:cubicBezTo>
                  <a:pt x="10650" y="7957"/>
                  <a:pt x="10540" y="7968"/>
                  <a:pt x="10430" y="7991"/>
                </a:cubicBezTo>
                <a:cubicBezTo>
                  <a:pt x="9818" y="7322"/>
                  <a:pt x="9011" y="7014"/>
                  <a:pt x="8213" y="7014"/>
                </a:cubicBezTo>
                <a:cubicBezTo>
                  <a:pt x="6867" y="7014"/>
                  <a:pt x="5545" y="7888"/>
                  <a:pt x="5215" y="9372"/>
                </a:cubicBezTo>
                <a:lnTo>
                  <a:pt x="3529" y="9372"/>
                </a:lnTo>
                <a:lnTo>
                  <a:pt x="3529" y="6899"/>
                </a:lnTo>
                <a:cubicBezTo>
                  <a:pt x="5023" y="6856"/>
                  <a:pt x="6517" y="6484"/>
                  <a:pt x="6517" y="5707"/>
                </a:cubicBezTo>
                <a:lnTo>
                  <a:pt x="6517" y="1213"/>
                </a:lnTo>
                <a:cubicBezTo>
                  <a:pt x="6495" y="404"/>
                  <a:pt x="4877" y="0"/>
                  <a:pt x="32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955;p43">
            <a:extLst>
              <a:ext uri="{FF2B5EF4-FFF2-40B4-BE49-F238E27FC236}">
                <a16:creationId xmlns:a16="http://schemas.microsoft.com/office/drawing/2014/main" id="{75A08F8F-B1C9-9569-E368-2F04594C8D74}"/>
              </a:ext>
            </a:extLst>
          </p:cNvPr>
          <p:cNvSpPr txBox="1">
            <a:spLocks/>
          </p:cNvSpPr>
          <p:nvPr/>
        </p:nvSpPr>
        <p:spPr>
          <a:xfrm>
            <a:off x="2184894" y="852788"/>
            <a:ext cx="4556148" cy="31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s-ES" sz="1100">
                <a:latin typeface="Arial" panose="020B0604020202020204" pitchFamily="34" charset="0"/>
                <a:ea typeface="Calibri" panose="020F0502020204030204" pitchFamily="34" charset="0"/>
              </a:rPr>
              <a:t>I</a:t>
            </a:r>
            <a:r>
              <a:rPr lang="es-ES" sz="11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mplementadas por la librería de </a:t>
            </a:r>
            <a:r>
              <a:rPr lang="es-ES" sz="1100" i="1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sklearn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Modelos</a:t>
            </a:r>
            <a:endParaRPr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37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THREE IMPORTANT IDEAS</a:t>
            </a:r>
            <a:endParaRPr/>
          </a:p>
        </p:txBody>
      </p:sp>
      <p:sp>
        <p:nvSpPr>
          <p:cNvPr id="970" name="Google Shape;970;p44"/>
          <p:cNvSpPr txBox="1">
            <a:spLocks noGrp="1"/>
          </p:cNvSpPr>
          <p:nvPr>
            <p:ph type="subTitle" idx="4"/>
          </p:nvPr>
        </p:nvSpPr>
        <p:spPr>
          <a:xfrm>
            <a:off x="937625" y="2571750"/>
            <a:ext cx="2052600" cy="6973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Random Forest + BoW</a:t>
            </a:r>
            <a:endParaRPr sz="1800"/>
          </a:p>
        </p:txBody>
      </p:sp>
      <p:sp>
        <p:nvSpPr>
          <p:cNvPr id="971" name="Google Shape;971;p44"/>
          <p:cNvSpPr txBox="1">
            <a:spLocks noGrp="1"/>
          </p:cNvSpPr>
          <p:nvPr>
            <p:ph type="subTitle" idx="5"/>
          </p:nvPr>
        </p:nvSpPr>
        <p:spPr>
          <a:xfrm>
            <a:off x="3341063" y="2571751"/>
            <a:ext cx="2052600" cy="6973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err="1"/>
              <a:t>Random</a:t>
            </a:r>
            <a:r>
              <a:rPr lang="es-CO" sz="1800"/>
              <a:t> Forest + TF-IDF</a:t>
            </a:r>
          </a:p>
        </p:txBody>
      </p:sp>
      <p:sp>
        <p:nvSpPr>
          <p:cNvPr id="972" name="Google Shape;972;p44"/>
          <p:cNvSpPr txBox="1">
            <a:spLocks noGrp="1"/>
          </p:cNvSpPr>
          <p:nvPr>
            <p:ph type="subTitle" idx="6"/>
          </p:nvPr>
        </p:nvSpPr>
        <p:spPr>
          <a:xfrm>
            <a:off x="5606902" y="2571750"/>
            <a:ext cx="2495107" cy="6973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Logistic Regression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 TF-IDF</a:t>
            </a:r>
            <a:endParaRPr sz="1800"/>
          </a:p>
        </p:txBody>
      </p:sp>
      <p:sp>
        <p:nvSpPr>
          <p:cNvPr id="973" name="Google Shape;973;p44"/>
          <p:cNvSpPr/>
          <p:nvPr/>
        </p:nvSpPr>
        <p:spPr>
          <a:xfrm>
            <a:off x="1714621" y="2004751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44"/>
          <p:cNvSpPr/>
          <p:nvPr/>
        </p:nvSpPr>
        <p:spPr>
          <a:xfrm>
            <a:off x="4083858" y="2004751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44"/>
          <p:cNvSpPr/>
          <p:nvPr/>
        </p:nvSpPr>
        <p:spPr>
          <a:xfrm>
            <a:off x="6487308" y="2004751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2049;p71">
            <a:extLst>
              <a:ext uri="{FF2B5EF4-FFF2-40B4-BE49-F238E27FC236}">
                <a16:creationId xmlns:a16="http://schemas.microsoft.com/office/drawing/2014/main" id="{8AC72F82-0966-55AB-6CA2-59C33EEB7006}"/>
              </a:ext>
            </a:extLst>
          </p:cNvPr>
          <p:cNvGrpSpPr/>
          <p:nvPr/>
        </p:nvGrpSpPr>
        <p:grpSpPr>
          <a:xfrm>
            <a:off x="1828483" y="2125152"/>
            <a:ext cx="339275" cy="339100"/>
            <a:chOff x="1731125" y="1574650"/>
            <a:chExt cx="339275" cy="339100"/>
          </a:xfrm>
        </p:grpSpPr>
        <p:sp>
          <p:nvSpPr>
            <p:cNvPr id="9" name="Google Shape;2050;p71">
              <a:extLst>
                <a:ext uri="{FF2B5EF4-FFF2-40B4-BE49-F238E27FC236}">
                  <a16:creationId xmlns:a16="http://schemas.microsoft.com/office/drawing/2014/main" id="{86CFAC97-6F3A-1B33-97A5-5133B63D08FF}"/>
                </a:ext>
              </a:extLst>
            </p:cNvPr>
            <p:cNvSpPr/>
            <p:nvPr/>
          </p:nvSpPr>
          <p:spPr>
            <a:xfrm>
              <a:off x="1861175" y="1704825"/>
              <a:ext cx="69475" cy="59875"/>
            </a:xfrm>
            <a:custGeom>
              <a:avLst/>
              <a:gdLst/>
              <a:ahLst/>
              <a:cxnLst/>
              <a:rect l="l" t="t" r="r" b="b"/>
              <a:pathLst>
                <a:path w="2779" h="2395" extrusionOk="0">
                  <a:moveTo>
                    <a:pt x="1582" y="541"/>
                  </a:moveTo>
                  <a:cubicBezTo>
                    <a:pt x="1904" y="541"/>
                    <a:pt x="2226" y="763"/>
                    <a:pt x="2241" y="1206"/>
                  </a:cubicBezTo>
                  <a:cubicBezTo>
                    <a:pt x="2241" y="1564"/>
                    <a:pt x="1949" y="1857"/>
                    <a:pt x="1590" y="1857"/>
                  </a:cubicBezTo>
                  <a:cubicBezTo>
                    <a:pt x="1215" y="1857"/>
                    <a:pt x="926" y="1564"/>
                    <a:pt x="926" y="1206"/>
                  </a:cubicBezTo>
                  <a:cubicBezTo>
                    <a:pt x="940" y="763"/>
                    <a:pt x="1261" y="541"/>
                    <a:pt x="1582" y="541"/>
                  </a:cubicBezTo>
                  <a:close/>
                  <a:moveTo>
                    <a:pt x="1590" y="1"/>
                  </a:moveTo>
                  <a:cubicBezTo>
                    <a:pt x="0" y="71"/>
                    <a:pt x="0" y="2325"/>
                    <a:pt x="1590" y="2394"/>
                  </a:cubicBezTo>
                  <a:cubicBezTo>
                    <a:pt x="2241" y="2394"/>
                    <a:pt x="2779" y="1857"/>
                    <a:pt x="2779" y="1206"/>
                  </a:cubicBezTo>
                  <a:cubicBezTo>
                    <a:pt x="2779" y="542"/>
                    <a:pt x="2241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51;p71">
              <a:extLst>
                <a:ext uri="{FF2B5EF4-FFF2-40B4-BE49-F238E27FC236}">
                  <a16:creationId xmlns:a16="http://schemas.microsoft.com/office/drawing/2014/main" id="{1CDDB5DD-E3E2-9EF4-F519-0C2AB7D0A88F}"/>
                </a:ext>
              </a:extLst>
            </p:cNvPr>
            <p:cNvSpPr/>
            <p:nvPr/>
          </p:nvSpPr>
          <p:spPr>
            <a:xfrm>
              <a:off x="1731125" y="1574650"/>
              <a:ext cx="339275" cy="339100"/>
            </a:xfrm>
            <a:custGeom>
              <a:avLst/>
              <a:gdLst/>
              <a:ahLst/>
              <a:cxnLst/>
              <a:rect l="l" t="t" r="r" b="b"/>
              <a:pathLst>
                <a:path w="13571" h="13564" extrusionOk="0">
                  <a:moveTo>
                    <a:pt x="5853" y="521"/>
                  </a:moveTo>
                  <a:cubicBezTo>
                    <a:pt x="6875" y="521"/>
                    <a:pt x="7845" y="975"/>
                    <a:pt x="8479" y="1779"/>
                  </a:cubicBezTo>
                  <a:cubicBezTo>
                    <a:pt x="8531" y="1841"/>
                    <a:pt x="8606" y="1872"/>
                    <a:pt x="8688" y="1872"/>
                  </a:cubicBezTo>
                  <a:cubicBezTo>
                    <a:pt x="8715" y="1872"/>
                    <a:pt x="8743" y="1868"/>
                    <a:pt x="8771" y="1862"/>
                  </a:cubicBezTo>
                  <a:cubicBezTo>
                    <a:pt x="8923" y="1805"/>
                    <a:pt x="9089" y="1779"/>
                    <a:pt x="9239" y="1779"/>
                  </a:cubicBezTo>
                  <a:cubicBezTo>
                    <a:pt x="10125" y="1779"/>
                    <a:pt x="10832" y="2499"/>
                    <a:pt x="10832" y="3369"/>
                  </a:cubicBezTo>
                  <a:cubicBezTo>
                    <a:pt x="10832" y="3522"/>
                    <a:pt x="10955" y="3631"/>
                    <a:pt x="11094" y="3631"/>
                  </a:cubicBezTo>
                  <a:cubicBezTo>
                    <a:pt x="12754" y="3701"/>
                    <a:pt x="12754" y="6081"/>
                    <a:pt x="11094" y="6137"/>
                  </a:cubicBezTo>
                  <a:lnTo>
                    <a:pt x="9697" y="6137"/>
                  </a:lnTo>
                  <a:lnTo>
                    <a:pt x="9697" y="5859"/>
                  </a:lnTo>
                  <a:cubicBezTo>
                    <a:pt x="9697" y="5706"/>
                    <a:pt x="9587" y="5596"/>
                    <a:pt x="9448" y="5583"/>
                  </a:cubicBezTo>
                  <a:lnTo>
                    <a:pt x="9116" y="5570"/>
                  </a:lnTo>
                  <a:cubicBezTo>
                    <a:pt x="9089" y="5500"/>
                    <a:pt x="9060" y="5417"/>
                    <a:pt x="9020" y="5347"/>
                  </a:cubicBezTo>
                  <a:lnTo>
                    <a:pt x="9239" y="5098"/>
                  </a:lnTo>
                  <a:cubicBezTo>
                    <a:pt x="9338" y="5002"/>
                    <a:pt x="9338" y="4836"/>
                    <a:pt x="9239" y="4740"/>
                  </a:cubicBezTo>
                  <a:lnTo>
                    <a:pt x="8452" y="3950"/>
                  </a:lnTo>
                  <a:cubicBezTo>
                    <a:pt x="8404" y="3902"/>
                    <a:pt x="8338" y="3878"/>
                    <a:pt x="8273" y="3878"/>
                  </a:cubicBezTo>
                  <a:cubicBezTo>
                    <a:pt x="8207" y="3878"/>
                    <a:pt x="8142" y="3902"/>
                    <a:pt x="8094" y="3950"/>
                  </a:cubicBezTo>
                  <a:lnTo>
                    <a:pt x="7845" y="4172"/>
                  </a:lnTo>
                  <a:cubicBezTo>
                    <a:pt x="7775" y="4129"/>
                    <a:pt x="7692" y="4102"/>
                    <a:pt x="7622" y="4076"/>
                  </a:cubicBezTo>
                  <a:lnTo>
                    <a:pt x="7609" y="3744"/>
                  </a:lnTo>
                  <a:cubicBezTo>
                    <a:pt x="7596" y="3605"/>
                    <a:pt x="7483" y="3495"/>
                    <a:pt x="7330" y="3495"/>
                  </a:cubicBezTo>
                  <a:lnTo>
                    <a:pt x="6238" y="3495"/>
                  </a:lnTo>
                  <a:cubicBezTo>
                    <a:pt x="6085" y="3495"/>
                    <a:pt x="5976" y="3605"/>
                    <a:pt x="5976" y="3744"/>
                  </a:cubicBezTo>
                  <a:lnTo>
                    <a:pt x="5962" y="4076"/>
                  </a:lnTo>
                  <a:cubicBezTo>
                    <a:pt x="5879" y="4102"/>
                    <a:pt x="5796" y="4129"/>
                    <a:pt x="5727" y="4172"/>
                  </a:cubicBezTo>
                  <a:lnTo>
                    <a:pt x="5478" y="3950"/>
                  </a:lnTo>
                  <a:cubicBezTo>
                    <a:pt x="5430" y="3902"/>
                    <a:pt x="5364" y="3878"/>
                    <a:pt x="5298" y="3878"/>
                  </a:cubicBezTo>
                  <a:cubicBezTo>
                    <a:pt x="5233" y="3878"/>
                    <a:pt x="5167" y="3902"/>
                    <a:pt x="5119" y="3950"/>
                  </a:cubicBezTo>
                  <a:lnTo>
                    <a:pt x="4329" y="4740"/>
                  </a:lnTo>
                  <a:cubicBezTo>
                    <a:pt x="4233" y="4836"/>
                    <a:pt x="4233" y="5002"/>
                    <a:pt x="4329" y="5098"/>
                  </a:cubicBezTo>
                  <a:lnTo>
                    <a:pt x="4552" y="5347"/>
                  </a:lnTo>
                  <a:cubicBezTo>
                    <a:pt x="4508" y="5417"/>
                    <a:pt x="4482" y="5500"/>
                    <a:pt x="4455" y="5570"/>
                  </a:cubicBezTo>
                  <a:lnTo>
                    <a:pt x="4123" y="5583"/>
                  </a:lnTo>
                  <a:cubicBezTo>
                    <a:pt x="3984" y="5596"/>
                    <a:pt x="3874" y="5706"/>
                    <a:pt x="3874" y="5859"/>
                  </a:cubicBezTo>
                  <a:lnTo>
                    <a:pt x="3874" y="6137"/>
                  </a:lnTo>
                  <a:lnTo>
                    <a:pt x="2477" y="6137"/>
                  </a:lnTo>
                  <a:cubicBezTo>
                    <a:pt x="940" y="6094"/>
                    <a:pt x="774" y="3936"/>
                    <a:pt x="2284" y="3648"/>
                  </a:cubicBezTo>
                  <a:cubicBezTo>
                    <a:pt x="2394" y="3631"/>
                    <a:pt x="2490" y="3548"/>
                    <a:pt x="2503" y="3425"/>
                  </a:cubicBezTo>
                  <a:cubicBezTo>
                    <a:pt x="2739" y="1779"/>
                    <a:pt x="4176" y="521"/>
                    <a:pt x="5853" y="521"/>
                  </a:cubicBezTo>
                  <a:close/>
                  <a:moveTo>
                    <a:pt x="7081" y="4019"/>
                  </a:moveTo>
                  <a:lnTo>
                    <a:pt x="7098" y="4282"/>
                  </a:lnTo>
                  <a:cubicBezTo>
                    <a:pt x="7098" y="4408"/>
                    <a:pt x="7181" y="4504"/>
                    <a:pt x="7290" y="4531"/>
                  </a:cubicBezTo>
                  <a:cubicBezTo>
                    <a:pt x="7456" y="4574"/>
                    <a:pt x="7609" y="4644"/>
                    <a:pt x="7762" y="4727"/>
                  </a:cubicBezTo>
                  <a:cubicBezTo>
                    <a:pt x="7800" y="4748"/>
                    <a:pt x="7842" y="4758"/>
                    <a:pt x="7884" y="4758"/>
                  </a:cubicBezTo>
                  <a:cubicBezTo>
                    <a:pt x="7949" y="4758"/>
                    <a:pt x="8014" y="4734"/>
                    <a:pt x="8064" y="4683"/>
                  </a:cubicBezTo>
                  <a:lnTo>
                    <a:pt x="8259" y="4504"/>
                  </a:lnTo>
                  <a:lnTo>
                    <a:pt x="8688" y="4932"/>
                  </a:lnTo>
                  <a:lnTo>
                    <a:pt x="8508" y="5125"/>
                  </a:lnTo>
                  <a:cubicBezTo>
                    <a:pt x="8425" y="5208"/>
                    <a:pt x="8409" y="5334"/>
                    <a:pt x="8465" y="5430"/>
                  </a:cubicBezTo>
                  <a:cubicBezTo>
                    <a:pt x="8548" y="5583"/>
                    <a:pt x="8618" y="5736"/>
                    <a:pt x="8658" y="5902"/>
                  </a:cubicBezTo>
                  <a:cubicBezTo>
                    <a:pt x="8688" y="6011"/>
                    <a:pt x="8797" y="6094"/>
                    <a:pt x="8907" y="6094"/>
                  </a:cubicBezTo>
                  <a:lnTo>
                    <a:pt x="9172" y="6108"/>
                  </a:lnTo>
                  <a:lnTo>
                    <a:pt x="9172" y="6702"/>
                  </a:lnTo>
                  <a:lnTo>
                    <a:pt x="8907" y="6718"/>
                  </a:lnTo>
                  <a:cubicBezTo>
                    <a:pt x="8797" y="6718"/>
                    <a:pt x="8688" y="6801"/>
                    <a:pt x="8658" y="6911"/>
                  </a:cubicBezTo>
                  <a:cubicBezTo>
                    <a:pt x="8618" y="7077"/>
                    <a:pt x="8548" y="7230"/>
                    <a:pt x="8465" y="7382"/>
                  </a:cubicBezTo>
                  <a:cubicBezTo>
                    <a:pt x="8409" y="7478"/>
                    <a:pt x="8425" y="7601"/>
                    <a:pt x="8508" y="7684"/>
                  </a:cubicBezTo>
                  <a:lnTo>
                    <a:pt x="8688" y="7880"/>
                  </a:lnTo>
                  <a:lnTo>
                    <a:pt x="8259" y="8308"/>
                  </a:lnTo>
                  <a:lnTo>
                    <a:pt x="8064" y="8129"/>
                  </a:lnTo>
                  <a:cubicBezTo>
                    <a:pt x="8013" y="8079"/>
                    <a:pt x="7948" y="8053"/>
                    <a:pt x="7883" y="8053"/>
                  </a:cubicBezTo>
                  <a:cubicBezTo>
                    <a:pt x="7841" y="8053"/>
                    <a:pt x="7799" y="8064"/>
                    <a:pt x="7762" y="8086"/>
                  </a:cubicBezTo>
                  <a:cubicBezTo>
                    <a:pt x="7609" y="8169"/>
                    <a:pt x="7456" y="8239"/>
                    <a:pt x="7290" y="8279"/>
                  </a:cubicBezTo>
                  <a:cubicBezTo>
                    <a:pt x="7181" y="8308"/>
                    <a:pt x="7098" y="8405"/>
                    <a:pt x="7098" y="8527"/>
                  </a:cubicBezTo>
                  <a:lnTo>
                    <a:pt x="7081" y="8793"/>
                  </a:lnTo>
                  <a:lnTo>
                    <a:pt x="6487" y="8793"/>
                  </a:lnTo>
                  <a:lnTo>
                    <a:pt x="6474" y="8527"/>
                  </a:lnTo>
                  <a:cubicBezTo>
                    <a:pt x="6474" y="8405"/>
                    <a:pt x="6391" y="8308"/>
                    <a:pt x="6281" y="8279"/>
                  </a:cubicBezTo>
                  <a:cubicBezTo>
                    <a:pt x="6115" y="8239"/>
                    <a:pt x="5962" y="8169"/>
                    <a:pt x="5810" y="8086"/>
                  </a:cubicBezTo>
                  <a:cubicBezTo>
                    <a:pt x="5772" y="8064"/>
                    <a:pt x="5729" y="8053"/>
                    <a:pt x="5687" y="8053"/>
                  </a:cubicBezTo>
                  <a:cubicBezTo>
                    <a:pt x="5621" y="8053"/>
                    <a:pt x="5555" y="8079"/>
                    <a:pt x="5504" y="8129"/>
                  </a:cubicBezTo>
                  <a:lnTo>
                    <a:pt x="5312" y="8308"/>
                  </a:lnTo>
                  <a:lnTo>
                    <a:pt x="4883" y="7880"/>
                  </a:lnTo>
                  <a:lnTo>
                    <a:pt x="5063" y="7684"/>
                  </a:lnTo>
                  <a:cubicBezTo>
                    <a:pt x="5146" y="7601"/>
                    <a:pt x="5159" y="7478"/>
                    <a:pt x="5106" y="7382"/>
                  </a:cubicBezTo>
                  <a:cubicBezTo>
                    <a:pt x="5023" y="7230"/>
                    <a:pt x="4953" y="7077"/>
                    <a:pt x="4910" y="6911"/>
                  </a:cubicBezTo>
                  <a:cubicBezTo>
                    <a:pt x="4883" y="6801"/>
                    <a:pt x="4787" y="6718"/>
                    <a:pt x="4661" y="6718"/>
                  </a:cubicBezTo>
                  <a:lnTo>
                    <a:pt x="4399" y="6702"/>
                  </a:lnTo>
                  <a:lnTo>
                    <a:pt x="4399" y="6108"/>
                  </a:lnTo>
                  <a:lnTo>
                    <a:pt x="4661" y="6094"/>
                  </a:lnTo>
                  <a:cubicBezTo>
                    <a:pt x="4787" y="6094"/>
                    <a:pt x="4883" y="6011"/>
                    <a:pt x="4910" y="5902"/>
                  </a:cubicBezTo>
                  <a:cubicBezTo>
                    <a:pt x="4953" y="5736"/>
                    <a:pt x="5023" y="5583"/>
                    <a:pt x="5106" y="5430"/>
                  </a:cubicBezTo>
                  <a:cubicBezTo>
                    <a:pt x="5159" y="5334"/>
                    <a:pt x="5146" y="5208"/>
                    <a:pt x="5063" y="5125"/>
                  </a:cubicBezTo>
                  <a:lnTo>
                    <a:pt x="4883" y="4932"/>
                  </a:lnTo>
                  <a:lnTo>
                    <a:pt x="5312" y="4504"/>
                  </a:lnTo>
                  <a:lnTo>
                    <a:pt x="5504" y="4683"/>
                  </a:lnTo>
                  <a:cubicBezTo>
                    <a:pt x="5554" y="4734"/>
                    <a:pt x="5620" y="4758"/>
                    <a:pt x="5686" y="4758"/>
                  </a:cubicBezTo>
                  <a:cubicBezTo>
                    <a:pt x="5729" y="4758"/>
                    <a:pt x="5772" y="4748"/>
                    <a:pt x="5810" y="4727"/>
                  </a:cubicBezTo>
                  <a:cubicBezTo>
                    <a:pt x="5962" y="4644"/>
                    <a:pt x="6115" y="4574"/>
                    <a:pt x="6281" y="4531"/>
                  </a:cubicBezTo>
                  <a:cubicBezTo>
                    <a:pt x="6391" y="4504"/>
                    <a:pt x="6474" y="4408"/>
                    <a:pt x="6474" y="4282"/>
                  </a:cubicBezTo>
                  <a:lnTo>
                    <a:pt x="6487" y="4019"/>
                  </a:lnTo>
                  <a:close/>
                  <a:moveTo>
                    <a:pt x="2035" y="9842"/>
                  </a:moveTo>
                  <a:cubicBezTo>
                    <a:pt x="2062" y="9842"/>
                    <a:pt x="2088" y="9842"/>
                    <a:pt x="2118" y="9938"/>
                  </a:cubicBezTo>
                  <a:lnTo>
                    <a:pt x="2254" y="10340"/>
                  </a:lnTo>
                  <a:cubicBezTo>
                    <a:pt x="2284" y="10453"/>
                    <a:pt x="2381" y="10519"/>
                    <a:pt x="2503" y="10519"/>
                  </a:cubicBezTo>
                  <a:lnTo>
                    <a:pt x="4883" y="10519"/>
                  </a:lnTo>
                  <a:lnTo>
                    <a:pt x="4883" y="13025"/>
                  </a:lnTo>
                  <a:cubicBezTo>
                    <a:pt x="4883" y="13030"/>
                    <a:pt x="4401" y="13031"/>
                    <a:pt x="3758" y="13031"/>
                  </a:cubicBezTo>
                  <a:cubicBezTo>
                    <a:pt x="2471" y="13031"/>
                    <a:pt x="541" y="13025"/>
                    <a:pt x="541" y="13025"/>
                  </a:cubicBezTo>
                  <a:cubicBezTo>
                    <a:pt x="525" y="13025"/>
                    <a:pt x="525" y="9855"/>
                    <a:pt x="541" y="9842"/>
                  </a:cubicBezTo>
                  <a:close/>
                  <a:moveTo>
                    <a:pt x="10195" y="9842"/>
                  </a:moveTo>
                  <a:cubicBezTo>
                    <a:pt x="10208" y="9842"/>
                    <a:pt x="10235" y="9842"/>
                    <a:pt x="10265" y="9938"/>
                  </a:cubicBezTo>
                  <a:lnTo>
                    <a:pt x="10401" y="10340"/>
                  </a:lnTo>
                  <a:cubicBezTo>
                    <a:pt x="10444" y="10453"/>
                    <a:pt x="10540" y="10519"/>
                    <a:pt x="10650" y="10519"/>
                  </a:cubicBezTo>
                  <a:lnTo>
                    <a:pt x="13043" y="10519"/>
                  </a:lnTo>
                  <a:lnTo>
                    <a:pt x="13043" y="13025"/>
                  </a:lnTo>
                  <a:cubicBezTo>
                    <a:pt x="13043" y="13030"/>
                    <a:pt x="12561" y="13031"/>
                    <a:pt x="11917" y="13031"/>
                  </a:cubicBezTo>
                  <a:cubicBezTo>
                    <a:pt x="10629" y="13031"/>
                    <a:pt x="8697" y="13025"/>
                    <a:pt x="8688" y="13025"/>
                  </a:cubicBezTo>
                  <a:lnTo>
                    <a:pt x="8688" y="9842"/>
                  </a:lnTo>
                  <a:close/>
                  <a:moveTo>
                    <a:pt x="5900" y="0"/>
                  </a:moveTo>
                  <a:cubicBezTo>
                    <a:pt x="4131" y="0"/>
                    <a:pt x="2390" y="1183"/>
                    <a:pt x="2005" y="3176"/>
                  </a:cubicBezTo>
                  <a:cubicBezTo>
                    <a:pt x="27" y="3757"/>
                    <a:pt x="402" y="6619"/>
                    <a:pt x="2477" y="6675"/>
                  </a:cubicBezTo>
                  <a:lnTo>
                    <a:pt x="3874" y="6675"/>
                  </a:lnTo>
                  <a:lnTo>
                    <a:pt x="3874" y="6951"/>
                  </a:lnTo>
                  <a:cubicBezTo>
                    <a:pt x="3874" y="7103"/>
                    <a:pt x="3984" y="7216"/>
                    <a:pt x="4123" y="7230"/>
                  </a:cubicBezTo>
                  <a:lnTo>
                    <a:pt x="4455" y="7243"/>
                  </a:lnTo>
                  <a:cubicBezTo>
                    <a:pt x="4482" y="7313"/>
                    <a:pt x="4508" y="7395"/>
                    <a:pt x="4552" y="7465"/>
                  </a:cubicBezTo>
                  <a:lnTo>
                    <a:pt x="4329" y="7714"/>
                  </a:lnTo>
                  <a:cubicBezTo>
                    <a:pt x="4233" y="7810"/>
                    <a:pt x="4233" y="7976"/>
                    <a:pt x="4329" y="8073"/>
                  </a:cubicBezTo>
                  <a:lnTo>
                    <a:pt x="5119" y="8859"/>
                  </a:lnTo>
                  <a:cubicBezTo>
                    <a:pt x="5167" y="8909"/>
                    <a:pt x="5233" y="8934"/>
                    <a:pt x="5298" y="8934"/>
                  </a:cubicBezTo>
                  <a:cubicBezTo>
                    <a:pt x="5364" y="8934"/>
                    <a:pt x="5430" y="8909"/>
                    <a:pt x="5478" y="8859"/>
                  </a:cubicBezTo>
                  <a:lnTo>
                    <a:pt x="5727" y="8640"/>
                  </a:lnTo>
                  <a:cubicBezTo>
                    <a:pt x="5796" y="8680"/>
                    <a:pt x="5879" y="8710"/>
                    <a:pt x="5962" y="8737"/>
                  </a:cubicBezTo>
                  <a:lnTo>
                    <a:pt x="5976" y="9069"/>
                  </a:lnTo>
                  <a:cubicBezTo>
                    <a:pt x="5976" y="9208"/>
                    <a:pt x="6085" y="9318"/>
                    <a:pt x="6238" y="9318"/>
                  </a:cubicBezTo>
                  <a:lnTo>
                    <a:pt x="6517" y="9318"/>
                  </a:lnTo>
                  <a:lnTo>
                    <a:pt x="6517" y="11170"/>
                  </a:lnTo>
                  <a:lnTo>
                    <a:pt x="5408" y="11170"/>
                  </a:lnTo>
                  <a:lnTo>
                    <a:pt x="5408" y="10519"/>
                  </a:lnTo>
                  <a:cubicBezTo>
                    <a:pt x="5408" y="10230"/>
                    <a:pt x="5172" y="9995"/>
                    <a:pt x="4883" y="9995"/>
                  </a:cubicBezTo>
                  <a:lnTo>
                    <a:pt x="2683" y="9995"/>
                  </a:lnTo>
                  <a:lnTo>
                    <a:pt x="2616" y="9772"/>
                  </a:lnTo>
                  <a:cubicBezTo>
                    <a:pt x="2517" y="9484"/>
                    <a:pt x="2311" y="9318"/>
                    <a:pt x="2035" y="9318"/>
                  </a:cubicBezTo>
                  <a:lnTo>
                    <a:pt x="541" y="9318"/>
                  </a:lnTo>
                  <a:cubicBezTo>
                    <a:pt x="249" y="9318"/>
                    <a:pt x="0" y="9566"/>
                    <a:pt x="0" y="9855"/>
                  </a:cubicBezTo>
                  <a:lnTo>
                    <a:pt x="0" y="13025"/>
                  </a:lnTo>
                  <a:cubicBezTo>
                    <a:pt x="0" y="13314"/>
                    <a:pt x="249" y="13563"/>
                    <a:pt x="541" y="13563"/>
                  </a:cubicBezTo>
                  <a:lnTo>
                    <a:pt x="4883" y="13563"/>
                  </a:lnTo>
                  <a:cubicBezTo>
                    <a:pt x="5172" y="13563"/>
                    <a:pt x="5408" y="13314"/>
                    <a:pt x="5408" y="13025"/>
                  </a:cubicBezTo>
                  <a:lnTo>
                    <a:pt x="5408" y="11711"/>
                  </a:lnTo>
                  <a:lnTo>
                    <a:pt x="8160" y="11711"/>
                  </a:lnTo>
                  <a:lnTo>
                    <a:pt x="8160" y="13025"/>
                  </a:lnTo>
                  <a:cubicBezTo>
                    <a:pt x="8160" y="13314"/>
                    <a:pt x="8396" y="13563"/>
                    <a:pt x="8688" y="13563"/>
                  </a:cubicBezTo>
                  <a:lnTo>
                    <a:pt x="13030" y="13563"/>
                  </a:lnTo>
                  <a:cubicBezTo>
                    <a:pt x="13322" y="13563"/>
                    <a:pt x="13571" y="13314"/>
                    <a:pt x="13571" y="13025"/>
                  </a:cubicBezTo>
                  <a:lnTo>
                    <a:pt x="13571" y="10519"/>
                  </a:lnTo>
                  <a:cubicBezTo>
                    <a:pt x="13571" y="10230"/>
                    <a:pt x="13322" y="9995"/>
                    <a:pt x="13030" y="9995"/>
                  </a:cubicBezTo>
                  <a:lnTo>
                    <a:pt x="10845" y="9995"/>
                  </a:lnTo>
                  <a:lnTo>
                    <a:pt x="10776" y="9772"/>
                  </a:lnTo>
                  <a:cubicBezTo>
                    <a:pt x="10679" y="9484"/>
                    <a:pt x="10457" y="9318"/>
                    <a:pt x="10195" y="9318"/>
                  </a:cubicBezTo>
                  <a:lnTo>
                    <a:pt x="8688" y="9318"/>
                  </a:lnTo>
                  <a:cubicBezTo>
                    <a:pt x="8396" y="9318"/>
                    <a:pt x="8160" y="9566"/>
                    <a:pt x="8160" y="9855"/>
                  </a:cubicBezTo>
                  <a:lnTo>
                    <a:pt x="8160" y="11170"/>
                  </a:lnTo>
                  <a:lnTo>
                    <a:pt x="7054" y="11170"/>
                  </a:lnTo>
                  <a:lnTo>
                    <a:pt x="7054" y="9318"/>
                  </a:lnTo>
                  <a:lnTo>
                    <a:pt x="7330" y="9318"/>
                  </a:lnTo>
                  <a:cubicBezTo>
                    <a:pt x="7483" y="9318"/>
                    <a:pt x="7596" y="9208"/>
                    <a:pt x="7609" y="9069"/>
                  </a:cubicBezTo>
                  <a:lnTo>
                    <a:pt x="7622" y="8737"/>
                  </a:lnTo>
                  <a:cubicBezTo>
                    <a:pt x="7692" y="8710"/>
                    <a:pt x="7775" y="8680"/>
                    <a:pt x="7845" y="8640"/>
                  </a:cubicBezTo>
                  <a:lnTo>
                    <a:pt x="8094" y="8859"/>
                  </a:lnTo>
                  <a:cubicBezTo>
                    <a:pt x="8142" y="8909"/>
                    <a:pt x="8207" y="8934"/>
                    <a:pt x="8273" y="8934"/>
                  </a:cubicBezTo>
                  <a:cubicBezTo>
                    <a:pt x="8338" y="8934"/>
                    <a:pt x="8404" y="8909"/>
                    <a:pt x="8452" y="8859"/>
                  </a:cubicBezTo>
                  <a:lnTo>
                    <a:pt x="9239" y="8073"/>
                  </a:lnTo>
                  <a:cubicBezTo>
                    <a:pt x="9338" y="7976"/>
                    <a:pt x="9338" y="7810"/>
                    <a:pt x="9239" y="7714"/>
                  </a:cubicBezTo>
                  <a:lnTo>
                    <a:pt x="9020" y="7465"/>
                  </a:lnTo>
                  <a:cubicBezTo>
                    <a:pt x="9060" y="7395"/>
                    <a:pt x="9089" y="7313"/>
                    <a:pt x="9116" y="7243"/>
                  </a:cubicBezTo>
                  <a:lnTo>
                    <a:pt x="9448" y="7230"/>
                  </a:lnTo>
                  <a:cubicBezTo>
                    <a:pt x="9587" y="7216"/>
                    <a:pt x="9697" y="7103"/>
                    <a:pt x="9697" y="6951"/>
                  </a:cubicBezTo>
                  <a:lnTo>
                    <a:pt x="9697" y="6675"/>
                  </a:lnTo>
                  <a:lnTo>
                    <a:pt x="11094" y="6675"/>
                  </a:lnTo>
                  <a:cubicBezTo>
                    <a:pt x="13305" y="6605"/>
                    <a:pt x="13514" y="3495"/>
                    <a:pt x="11343" y="3120"/>
                  </a:cubicBezTo>
                  <a:cubicBezTo>
                    <a:pt x="11233" y="2072"/>
                    <a:pt x="10282" y="1253"/>
                    <a:pt x="9243" y="1253"/>
                  </a:cubicBezTo>
                  <a:cubicBezTo>
                    <a:pt x="9091" y="1253"/>
                    <a:pt x="8937" y="1271"/>
                    <a:pt x="8784" y="1307"/>
                  </a:cubicBezTo>
                  <a:cubicBezTo>
                    <a:pt x="7994" y="410"/>
                    <a:pt x="6942" y="0"/>
                    <a:pt x="5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2049;p71">
            <a:extLst>
              <a:ext uri="{FF2B5EF4-FFF2-40B4-BE49-F238E27FC236}">
                <a16:creationId xmlns:a16="http://schemas.microsoft.com/office/drawing/2014/main" id="{2D2BD0B0-BFAB-44F5-36E9-AEDA3DF92F9B}"/>
              </a:ext>
            </a:extLst>
          </p:cNvPr>
          <p:cNvGrpSpPr/>
          <p:nvPr/>
        </p:nvGrpSpPr>
        <p:grpSpPr>
          <a:xfrm>
            <a:off x="4198900" y="2115714"/>
            <a:ext cx="339275" cy="339100"/>
            <a:chOff x="1731125" y="1574650"/>
            <a:chExt cx="339275" cy="339100"/>
          </a:xfrm>
        </p:grpSpPr>
        <p:sp>
          <p:nvSpPr>
            <p:cNvPr id="12" name="Google Shape;2050;p71">
              <a:extLst>
                <a:ext uri="{FF2B5EF4-FFF2-40B4-BE49-F238E27FC236}">
                  <a16:creationId xmlns:a16="http://schemas.microsoft.com/office/drawing/2014/main" id="{C3F1F395-3339-8F2A-6435-3D6AA0303EFB}"/>
                </a:ext>
              </a:extLst>
            </p:cNvPr>
            <p:cNvSpPr/>
            <p:nvPr/>
          </p:nvSpPr>
          <p:spPr>
            <a:xfrm>
              <a:off x="1861175" y="1704825"/>
              <a:ext cx="69475" cy="59875"/>
            </a:xfrm>
            <a:custGeom>
              <a:avLst/>
              <a:gdLst/>
              <a:ahLst/>
              <a:cxnLst/>
              <a:rect l="l" t="t" r="r" b="b"/>
              <a:pathLst>
                <a:path w="2779" h="2395" extrusionOk="0">
                  <a:moveTo>
                    <a:pt x="1582" y="541"/>
                  </a:moveTo>
                  <a:cubicBezTo>
                    <a:pt x="1904" y="541"/>
                    <a:pt x="2226" y="763"/>
                    <a:pt x="2241" y="1206"/>
                  </a:cubicBezTo>
                  <a:cubicBezTo>
                    <a:pt x="2241" y="1564"/>
                    <a:pt x="1949" y="1857"/>
                    <a:pt x="1590" y="1857"/>
                  </a:cubicBezTo>
                  <a:cubicBezTo>
                    <a:pt x="1215" y="1857"/>
                    <a:pt x="926" y="1564"/>
                    <a:pt x="926" y="1206"/>
                  </a:cubicBezTo>
                  <a:cubicBezTo>
                    <a:pt x="940" y="763"/>
                    <a:pt x="1261" y="541"/>
                    <a:pt x="1582" y="541"/>
                  </a:cubicBezTo>
                  <a:close/>
                  <a:moveTo>
                    <a:pt x="1590" y="1"/>
                  </a:moveTo>
                  <a:cubicBezTo>
                    <a:pt x="0" y="71"/>
                    <a:pt x="0" y="2325"/>
                    <a:pt x="1590" y="2394"/>
                  </a:cubicBezTo>
                  <a:cubicBezTo>
                    <a:pt x="2241" y="2394"/>
                    <a:pt x="2779" y="1857"/>
                    <a:pt x="2779" y="1206"/>
                  </a:cubicBezTo>
                  <a:cubicBezTo>
                    <a:pt x="2779" y="542"/>
                    <a:pt x="2241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51;p71">
              <a:extLst>
                <a:ext uri="{FF2B5EF4-FFF2-40B4-BE49-F238E27FC236}">
                  <a16:creationId xmlns:a16="http://schemas.microsoft.com/office/drawing/2014/main" id="{B5CE008D-71BF-3A57-9711-D96581D93EBE}"/>
                </a:ext>
              </a:extLst>
            </p:cNvPr>
            <p:cNvSpPr/>
            <p:nvPr/>
          </p:nvSpPr>
          <p:spPr>
            <a:xfrm>
              <a:off x="1731125" y="1574650"/>
              <a:ext cx="339275" cy="339100"/>
            </a:xfrm>
            <a:custGeom>
              <a:avLst/>
              <a:gdLst/>
              <a:ahLst/>
              <a:cxnLst/>
              <a:rect l="l" t="t" r="r" b="b"/>
              <a:pathLst>
                <a:path w="13571" h="13564" extrusionOk="0">
                  <a:moveTo>
                    <a:pt x="5853" y="521"/>
                  </a:moveTo>
                  <a:cubicBezTo>
                    <a:pt x="6875" y="521"/>
                    <a:pt x="7845" y="975"/>
                    <a:pt x="8479" y="1779"/>
                  </a:cubicBezTo>
                  <a:cubicBezTo>
                    <a:pt x="8531" y="1841"/>
                    <a:pt x="8606" y="1872"/>
                    <a:pt x="8688" y="1872"/>
                  </a:cubicBezTo>
                  <a:cubicBezTo>
                    <a:pt x="8715" y="1872"/>
                    <a:pt x="8743" y="1868"/>
                    <a:pt x="8771" y="1862"/>
                  </a:cubicBezTo>
                  <a:cubicBezTo>
                    <a:pt x="8923" y="1805"/>
                    <a:pt x="9089" y="1779"/>
                    <a:pt x="9239" y="1779"/>
                  </a:cubicBezTo>
                  <a:cubicBezTo>
                    <a:pt x="10125" y="1779"/>
                    <a:pt x="10832" y="2499"/>
                    <a:pt x="10832" y="3369"/>
                  </a:cubicBezTo>
                  <a:cubicBezTo>
                    <a:pt x="10832" y="3522"/>
                    <a:pt x="10955" y="3631"/>
                    <a:pt x="11094" y="3631"/>
                  </a:cubicBezTo>
                  <a:cubicBezTo>
                    <a:pt x="12754" y="3701"/>
                    <a:pt x="12754" y="6081"/>
                    <a:pt x="11094" y="6137"/>
                  </a:cubicBezTo>
                  <a:lnTo>
                    <a:pt x="9697" y="6137"/>
                  </a:lnTo>
                  <a:lnTo>
                    <a:pt x="9697" y="5859"/>
                  </a:lnTo>
                  <a:cubicBezTo>
                    <a:pt x="9697" y="5706"/>
                    <a:pt x="9587" y="5596"/>
                    <a:pt x="9448" y="5583"/>
                  </a:cubicBezTo>
                  <a:lnTo>
                    <a:pt x="9116" y="5570"/>
                  </a:lnTo>
                  <a:cubicBezTo>
                    <a:pt x="9089" y="5500"/>
                    <a:pt x="9060" y="5417"/>
                    <a:pt x="9020" y="5347"/>
                  </a:cubicBezTo>
                  <a:lnTo>
                    <a:pt x="9239" y="5098"/>
                  </a:lnTo>
                  <a:cubicBezTo>
                    <a:pt x="9338" y="5002"/>
                    <a:pt x="9338" y="4836"/>
                    <a:pt x="9239" y="4740"/>
                  </a:cubicBezTo>
                  <a:lnTo>
                    <a:pt x="8452" y="3950"/>
                  </a:lnTo>
                  <a:cubicBezTo>
                    <a:pt x="8404" y="3902"/>
                    <a:pt x="8338" y="3878"/>
                    <a:pt x="8273" y="3878"/>
                  </a:cubicBezTo>
                  <a:cubicBezTo>
                    <a:pt x="8207" y="3878"/>
                    <a:pt x="8142" y="3902"/>
                    <a:pt x="8094" y="3950"/>
                  </a:cubicBezTo>
                  <a:lnTo>
                    <a:pt x="7845" y="4172"/>
                  </a:lnTo>
                  <a:cubicBezTo>
                    <a:pt x="7775" y="4129"/>
                    <a:pt x="7692" y="4102"/>
                    <a:pt x="7622" y="4076"/>
                  </a:cubicBezTo>
                  <a:lnTo>
                    <a:pt x="7609" y="3744"/>
                  </a:lnTo>
                  <a:cubicBezTo>
                    <a:pt x="7596" y="3605"/>
                    <a:pt x="7483" y="3495"/>
                    <a:pt x="7330" y="3495"/>
                  </a:cubicBezTo>
                  <a:lnTo>
                    <a:pt x="6238" y="3495"/>
                  </a:lnTo>
                  <a:cubicBezTo>
                    <a:pt x="6085" y="3495"/>
                    <a:pt x="5976" y="3605"/>
                    <a:pt x="5976" y="3744"/>
                  </a:cubicBezTo>
                  <a:lnTo>
                    <a:pt x="5962" y="4076"/>
                  </a:lnTo>
                  <a:cubicBezTo>
                    <a:pt x="5879" y="4102"/>
                    <a:pt x="5796" y="4129"/>
                    <a:pt x="5727" y="4172"/>
                  </a:cubicBezTo>
                  <a:lnTo>
                    <a:pt x="5478" y="3950"/>
                  </a:lnTo>
                  <a:cubicBezTo>
                    <a:pt x="5430" y="3902"/>
                    <a:pt x="5364" y="3878"/>
                    <a:pt x="5298" y="3878"/>
                  </a:cubicBezTo>
                  <a:cubicBezTo>
                    <a:pt x="5233" y="3878"/>
                    <a:pt x="5167" y="3902"/>
                    <a:pt x="5119" y="3950"/>
                  </a:cubicBezTo>
                  <a:lnTo>
                    <a:pt x="4329" y="4740"/>
                  </a:lnTo>
                  <a:cubicBezTo>
                    <a:pt x="4233" y="4836"/>
                    <a:pt x="4233" y="5002"/>
                    <a:pt x="4329" y="5098"/>
                  </a:cubicBezTo>
                  <a:lnTo>
                    <a:pt x="4552" y="5347"/>
                  </a:lnTo>
                  <a:cubicBezTo>
                    <a:pt x="4508" y="5417"/>
                    <a:pt x="4482" y="5500"/>
                    <a:pt x="4455" y="5570"/>
                  </a:cubicBezTo>
                  <a:lnTo>
                    <a:pt x="4123" y="5583"/>
                  </a:lnTo>
                  <a:cubicBezTo>
                    <a:pt x="3984" y="5596"/>
                    <a:pt x="3874" y="5706"/>
                    <a:pt x="3874" y="5859"/>
                  </a:cubicBezTo>
                  <a:lnTo>
                    <a:pt x="3874" y="6137"/>
                  </a:lnTo>
                  <a:lnTo>
                    <a:pt x="2477" y="6137"/>
                  </a:lnTo>
                  <a:cubicBezTo>
                    <a:pt x="940" y="6094"/>
                    <a:pt x="774" y="3936"/>
                    <a:pt x="2284" y="3648"/>
                  </a:cubicBezTo>
                  <a:cubicBezTo>
                    <a:pt x="2394" y="3631"/>
                    <a:pt x="2490" y="3548"/>
                    <a:pt x="2503" y="3425"/>
                  </a:cubicBezTo>
                  <a:cubicBezTo>
                    <a:pt x="2739" y="1779"/>
                    <a:pt x="4176" y="521"/>
                    <a:pt x="5853" y="521"/>
                  </a:cubicBezTo>
                  <a:close/>
                  <a:moveTo>
                    <a:pt x="7081" y="4019"/>
                  </a:moveTo>
                  <a:lnTo>
                    <a:pt x="7098" y="4282"/>
                  </a:lnTo>
                  <a:cubicBezTo>
                    <a:pt x="7098" y="4408"/>
                    <a:pt x="7181" y="4504"/>
                    <a:pt x="7290" y="4531"/>
                  </a:cubicBezTo>
                  <a:cubicBezTo>
                    <a:pt x="7456" y="4574"/>
                    <a:pt x="7609" y="4644"/>
                    <a:pt x="7762" y="4727"/>
                  </a:cubicBezTo>
                  <a:cubicBezTo>
                    <a:pt x="7800" y="4748"/>
                    <a:pt x="7842" y="4758"/>
                    <a:pt x="7884" y="4758"/>
                  </a:cubicBezTo>
                  <a:cubicBezTo>
                    <a:pt x="7949" y="4758"/>
                    <a:pt x="8014" y="4734"/>
                    <a:pt x="8064" y="4683"/>
                  </a:cubicBezTo>
                  <a:lnTo>
                    <a:pt x="8259" y="4504"/>
                  </a:lnTo>
                  <a:lnTo>
                    <a:pt x="8688" y="4932"/>
                  </a:lnTo>
                  <a:lnTo>
                    <a:pt x="8508" y="5125"/>
                  </a:lnTo>
                  <a:cubicBezTo>
                    <a:pt x="8425" y="5208"/>
                    <a:pt x="8409" y="5334"/>
                    <a:pt x="8465" y="5430"/>
                  </a:cubicBezTo>
                  <a:cubicBezTo>
                    <a:pt x="8548" y="5583"/>
                    <a:pt x="8618" y="5736"/>
                    <a:pt x="8658" y="5902"/>
                  </a:cubicBezTo>
                  <a:cubicBezTo>
                    <a:pt x="8688" y="6011"/>
                    <a:pt x="8797" y="6094"/>
                    <a:pt x="8907" y="6094"/>
                  </a:cubicBezTo>
                  <a:lnTo>
                    <a:pt x="9172" y="6108"/>
                  </a:lnTo>
                  <a:lnTo>
                    <a:pt x="9172" y="6702"/>
                  </a:lnTo>
                  <a:lnTo>
                    <a:pt x="8907" y="6718"/>
                  </a:lnTo>
                  <a:cubicBezTo>
                    <a:pt x="8797" y="6718"/>
                    <a:pt x="8688" y="6801"/>
                    <a:pt x="8658" y="6911"/>
                  </a:cubicBezTo>
                  <a:cubicBezTo>
                    <a:pt x="8618" y="7077"/>
                    <a:pt x="8548" y="7230"/>
                    <a:pt x="8465" y="7382"/>
                  </a:cubicBezTo>
                  <a:cubicBezTo>
                    <a:pt x="8409" y="7478"/>
                    <a:pt x="8425" y="7601"/>
                    <a:pt x="8508" y="7684"/>
                  </a:cubicBezTo>
                  <a:lnTo>
                    <a:pt x="8688" y="7880"/>
                  </a:lnTo>
                  <a:lnTo>
                    <a:pt x="8259" y="8308"/>
                  </a:lnTo>
                  <a:lnTo>
                    <a:pt x="8064" y="8129"/>
                  </a:lnTo>
                  <a:cubicBezTo>
                    <a:pt x="8013" y="8079"/>
                    <a:pt x="7948" y="8053"/>
                    <a:pt x="7883" y="8053"/>
                  </a:cubicBezTo>
                  <a:cubicBezTo>
                    <a:pt x="7841" y="8053"/>
                    <a:pt x="7799" y="8064"/>
                    <a:pt x="7762" y="8086"/>
                  </a:cubicBezTo>
                  <a:cubicBezTo>
                    <a:pt x="7609" y="8169"/>
                    <a:pt x="7456" y="8239"/>
                    <a:pt x="7290" y="8279"/>
                  </a:cubicBezTo>
                  <a:cubicBezTo>
                    <a:pt x="7181" y="8308"/>
                    <a:pt x="7098" y="8405"/>
                    <a:pt x="7098" y="8527"/>
                  </a:cubicBezTo>
                  <a:lnTo>
                    <a:pt x="7081" y="8793"/>
                  </a:lnTo>
                  <a:lnTo>
                    <a:pt x="6487" y="8793"/>
                  </a:lnTo>
                  <a:lnTo>
                    <a:pt x="6474" y="8527"/>
                  </a:lnTo>
                  <a:cubicBezTo>
                    <a:pt x="6474" y="8405"/>
                    <a:pt x="6391" y="8308"/>
                    <a:pt x="6281" y="8279"/>
                  </a:cubicBezTo>
                  <a:cubicBezTo>
                    <a:pt x="6115" y="8239"/>
                    <a:pt x="5962" y="8169"/>
                    <a:pt x="5810" y="8086"/>
                  </a:cubicBezTo>
                  <a:cubicBezTo>
                    <a:pt x="5772" y="8064"/>
                    <a:pt x="5729" y="8053"/>
                    <a:pt x="5687" y="8053"/>
                  </a:cubicBezTo>
                  <a:cubicBezTo>
                    <a:pt x="5621" y="8053"/>
                    <a:pt x="5555" y="8079"/>
                    <a:pt x="5504" y="8129"/>
                  </a:cubicBezTo>
                  <a:lnTo>
                    <a:pt x="5312" y="8308"/>
                  </a:lnTo>
                  <a:lnTo>
                    <a:pt x="4883" y="7880"/>
                  </a:lnTo>
                  <a:lnTo>
                    <a:pt x="5063" y="7684"/>
                  </a:lnTo>
                  <a:cubicBezTo>
                    <a:pt x="5146" y="7601"/>
                    <a:pt x="5159" y="7478"/>
                    <a:pt x="5106" y="7382"/>
                  </a:cubicBezTo>
                  <a:cubicBezTo>
                    <a:pt x="5023" y="7230"/>
                    <a:pt x="4953" y="7077"/>
                    <a:pt x="4910" y="6911"/>
                  </a:cubicBezTo>
                  <a:cubicBezTo>
                    <a:pt x="4883" y="6801"/>
                    <a:pt x="4787" y="6718"/>
                    <a:pt x="4661" y="6718"/>
                  </a:cubicBezTo>
                  <a:lnTo>
                    <a:pt x="4399" y="6702"/>
                  </a:lnTo>
                  <a:lnTo>
                    <a:pt x="4399" y="6108"/>
                  </a:lnTo>
                  <a:lnTo>
                    <a:pt x="4661" y="6094"/>
                  </a:lnTo>
                  <a:cubicBezTo>
                    <a:pt x="4787" y="6094"/>
                    <a:pt x="4883" y="6011"/>
                    <a:pt x="4910" y="5902"/>
                  </a:cubicBezTo>
                  <a:cubicBezTo>
                    <a:pt x="4953" y="5736"/>
                    <a:pt x="5023" y="5583"/>
                    <a:pt x="5106" y="5430"/>
                  </a:cubicBezTo>
                  <a:cubicBezTo>
                    <a:pt x="5159" y="5334"/>
                    <a:pt x="5146" y="5208"/>
                    <a:pt x="5063" y="5125"/>
                  </a:cubicBezTo>
                  <a:lnTo>
                    <a:pt x="4883" y="4932"/>
                  </a:lnTo>
                  <a:lnTo>
                    <a:pt x="5312" y="4504"/>
                  </a:lnTo>
                  <a:lnTo>
                    <a:pt x="5504" y="4683"/>
                  </a:lnTo>
                  <a:cubicBezTo>
                    <a:pt x="5554" y="4734"/>
                    <a:pt x="5620" y="4758"/>
                    <a:pt x="5686" y="4758"/>
                  </a:cubicBezTo>
                  <a:cubicBezTo>
                    <a:pt x="5729" y="4758"/>
                    <a:pt x="5772" y="4748"/>
                    <a:pt x="5810" y="4727"/>
                  </a:cubicBezTo>
                  <a:cubicBezTo>
                    <a:pt x="5962" y="4644"/>
                    <a:pt x="6115" y="4574"/>
                    <a:pt x="6281" y="4531"/>
                  </a:cubicBezTo>
                  <a:cubicBezTo>
                    <a:pt x="6391" y="4504"/>
                    <a:pt x="6474" y="4408"/>
                    <a:pt x="6474" y="4282"/>
                  </a:cubicBezTo>
                  <a:lnTo>
                    <a:pt x="6487" y="4019"/>
                  </a:lnTo>
                  <a:close/>
                  <a:moveTo>
                    <a:pt x="2035" y="9842"/>
                  </a:moveTo>
                  <a:cubicBezTo>
                    <a:pt x="2062" y="9842"/>
                    <a:pt x="2088" y="9842"/>
                    <a:pt x="2118" y="9938"/>
                  </a:cubicBezTo>
                  <a:lnTo>
                    <a:pt x="2254" y="10340"/>
                  </a:lnTo>
                  <a:cubicBezTo>
                    <a:pt x="2284" y="10453"/>
                    <a:pt x="2381" y="10519"/>
                    <a:pt x="2503" y="10519"/>
                  </a:cubicBezTo>
                  <a:lnTo>
                    <a:pt x="4883" y="10519"/>
                  </a:lnTo>
                  <a:lnTo>
                    <a:pt x="4883" y="13025"/>
                  </a:lnTo>
                  <a:cubicBezTo>
                    <a:pt x="4883" y="13030"/>
                    <a:pt x="4401" y="13031"/>
                    <a:pt x="3758" y="13031"/>
                  </a:cubicBezTo>
                  <a:cubicBezTo>
                    <a:pt x="2471" y="13031"/>
                    <a:pt x="541" y="13025"/>
                    <a:pt x="541" y="13025"/>
                  </a:cubicBezTo>
                  <a:cubicBezTo>
                    <a:pt x="525" y="13025"/>
                    <a:pt x="525" y="9855"/>
                    <a:pt x="541" y="9842"/>
                  </a:cubicBezTo>
                  <a:close/>
                  <a:moveTo>
                    <a:pt x="10195" y="9842"/>
                  </a:moveTo>
                  <a:cubicBezTo>
                    <a:pt x="10208" y="9842"/>
                    <a:pt x="10235" y="9842"/>
                    <a:pt x="10265" y="9938"/>
                  </a:cubicBezTo>
                  <a:lnTo>
                    <a:pt x="10401" y="10340"/>
                  </a:lnTo>
                  <a:cubicBezTo>
                    <a:pt x="10444" y="10453"/>
                    <a:pt x="10540" y="10519"/>
                    <a:pt x="10650" y="10519"/>
                  </a:cubicBezTo>
                  <a:lnTo>
                    <a:pt x="13043" y="10519"/>
                  </a:lnTo>
                  <a:lnTo>
                    <a:pt x="13043" y="13025"/>
                  </a:lnTo>
                  <a:cubicBezTo>
                    <a:pt x="13043" y="13030"/>
                    <a:pt x="12561" y="13031"/>
                    <a:pt x="11917" y="13031"/>
                  </a:cubicBezTo>
                  <a:cubicBezTo>
                    <a:pt x="10629" y="13031"/>
                    <a:pt x="8697" y="13025"/>
                    <a:pt x="8688" y="13025"/>
                  </a:cubicBezTo>
                  <a:lnTo>
                    <a:pt x="8688" y="9842"/>
                  </a:lnTo>
                  <a:close/>
                  <a:moveTo>
                    <a:pt x="5900" y="0"/>
                  </a:moveTo>
                  <a:cubicBezTo>
                    <a:pt x="4131" y="0"/>
                    <a:pt x="2390" y="1183"/>
                    <a:pt x="2005" y="3176"/>
                  </a:cubicBezTo>
                  <a:cubicBezTo>
                    <a:pt x="27" y="3757"/>
                    <a:pt x="402" y="6619"/>
                    <a:pt x="2477" y="6675"/>
                  </a:cubicBezTo>
                  <a:lnTo>
                    <a:pt x="3874" y="6675"/>
                  </a:lnTo>
                  <a:lnTo>
                    <a:pt x="3874" y="6951"/>
                  </a:lnTo>
                  <a:cubicBezTo>
                    <a:pt x="3874" y="7103"/>
                    <a:pt x="3984" y="7216"/>
                    <a:pt x="4123" y="7230"/>
                  </a:cubicBezTo>
                  <a:lnTo>
                    <a:pt x="4455" y="7243"/>
                  </a:lnTo>
                  <a:cubicBezTo>
                    <a:pt x="4482" y="7313"/>
                    <a:pt x="4508" y="7395"/>
                    <a:pt x="4552" y="7465"/>
                  </a:cubicBezTo>
                  <a:lnTo>
                    <a:pt x="4329" y="7714"/>
                  </a:lnTo>
                  <a:cubicBezTo>
                    <a:pt x="4233" y="7810"/>
                    <a:pt x="4233" y="7976"/>
                    <a:pt x="4329" y="8073"/>
                  </a:cubicBezTo>
                  <a:lnTo>
                    <a:pt x="5119" y="8859"/>
                  </a:lnTo>
                  <a:cubicBezTo>
                    <a:pt x="5167" y="8909"/>
                    <a:pt x="5233" y="8934"/>
                    <a:pt x="5298" y="8934"/>
                  </a:cubicBezTo>
                  <a:cubicBezTo>
                    <a:pt x="5364" y="8934"/>
                    <a:pt x="5430" y="8909"/>
                    <a:pt x="5478" y="8859"/>
                  </a:cubicBezTo>
                  <a:lnTo>
                    <a:pt x="5727" y="8640"/>
                  </a:lnTo>
                  <a:cubicBezTo>
                    <a:pt x="5796" y="8680"/>
                    <a:pt x="5879" y="8710"/>
                    <a:pt x="5962" y="8737"/>
                  </a:cubicBezTo>
                  <a:lnTo>
                    <a:pt x="5976" y="9069"/>
                  </a:lnTo>
                  <a:cubicBezTo>
                    <a:pt x="5976" y="9208"/>
                    <a:pt x="6085" y="9318"/>
                    <a:pt x="6238" y="9318"/>
                  </a:cubicBezTo>
                  <a:lnTo>
                    <a:pt x="6517" y="9318"/>
                  </a:lnTo>
                  <a:lnTo>
                    <a:pt x="6517" y="11170"/>
                  </a:lnTo>
                  <a:lnTo>
                    <a:pt x="5408" y="11170"/>
                  </a:lnTo>
                  <a:lnTo>
                    <a:pt x="5408" y="10519"/>
                  </a:lnTo>
                  <a:cubicBezTo>
                    <a:pt x="5408" y="10230"/>
                    <a:pt x="5172" y="9995"/>
                    <a:pt x="4883" y="9995"/>
                  </a:cubicBezTo>
                  <a:lnTo>
                    <a:pt x="2683" y="9995"/>
                  </a:lnTo>
                  <a:lnTo>
                    <a:pt x="2616" y="9772"/>
                  </a:lnTo>
                  <a:cubicBezTo>
                    <a:pt x="2517" y="9484"/>
                    <a:pt x="2311" y="9318"/>
                    <a:pt x="2035" y="9318"/>
                  </a:cubicBezTo>
                  <a:lnTo>
                    <a:pt x="541" y="9318"/>
                  </a:lnTo>
                  <a:cubicBezTo>
                    <a:pt x="249" y="9318"/>
                    <a:pt x="0" y="9566"/>
                    <a:pt x="0" y="9855"/>
                  </a:cubicBezTo>
                  <a:lnTo>
                    <a:pt x="0" y="13025"/>
                  </a:lnTo>
                  <a:cubicBezTo>
                    <a:pt x="0" y="13314"/>
                    <a:pt x="249" y="13563"/>
                    <a:pt x="541" y="13563"/>
                  </a:cubicBezTo>
                  <a:lnTo>
                    <a:pt x="4883" y="13563"/>
                  </a:lnTo>
                  <a:cubicBezTo>
                    <a:pt x="5172" y="13563"/>
                    <a:pt x="5408" y="13314"/>
                    <a:pt x="5408" y="13025"/>
                  </a:cubicBezTo>
                  <a:lnTo>
                    <a:pt x="5408" y="11711"/>
                  </a:lnTo>
                  <a:lnTo>
                    <a:pt x="8160" y="11711"/>
                  </a:lnTo>
                  <a:lnTo>
                    <a:pt x="8160" y="13025"/>
                  </a:lnTo>
                  <a:cubicBezTo>
                    <a:pt x="8160" y="13314"/>
                    <a:pt x="8396" y="13563"/>
                    <a:pt x="8688" y="13563"/>
                  </a:cubicBezTo>
                  <a:lnTo>
                    <a:pt x="13030" y="13563"/>
                  </a:lnTo>
                  <a:cubicBezTo>
                    <a:pt x="13322" y="13563"/>
                    <a:pt x="13571" y="13314"/>
                    <a:pt x="13571" y="13025"/>
                  </a:cubicBezTo>
                  <a:lnTo>
                    <a:pt x="13571" y="10519"/>
                  </a:lnTo>
                  <a:cubicBezTo>
                    <a:pt x="13571" y="10230"/>
                    <a:pt x="13322" y="9995"/>
                    <a:pt x="13030" y="9995"/>
                  </a:cubicBezTo>
                  <a:lnTo>
                    <a:pt x="10845" y="9995"/>
                  </a:lnTo>
                  <a:lnTo>
                    <a:pt x="10776" y="9772"/>
                  </a:lnTo>
                  <a:cubicBezTo>
                    <a:pt x="10679" y="9484"/>
                    <a:pt x="10457" y="9318"/>
                    <a:pt x="10195" y="9318"/>
                  </a:cubicBezTo>
                  <a:lnTo>
                    <a:pt x="8688" y="9318"/>
                  </a:lnTo>
                  <a:cubicBezTo>
                    <a:pt x="8396" y="9318"/>
                    <a:pt x="8160" y="9566"/>
                    <a:pt x="8160" y="9855"/>
                  </a:cubicBezTo>
                  <a:lnTo>
                    <a:pt x="8160" y="11170"/>
                  </a:lnTo>
                  <a:lnTo>
                    <a:pt x="7054" y="11170"/>
                  </a:lnTo>
                  <a:lnTo>
                    <a:pt x="7054" y="9318"/>
                  </a:lnTo>
                  <a:lnTo>
                    <a:pt x="7330" y="9318"/>
                  </a:lnTo>
                  <a:cubicBezTo>
                    <a:pt x="7483" y="9318"/>
                    <a:pt x="7596" y="9208"/>
                    <a:pt x="7609" y="9069"/>
                  </a:cubicBezTo>
                  <a:lnTo>
                    <a:pt x="7622" y="8737"/>
                  </a:lnTo>
                  <a:cubicBezTo>
                    <a:pt x="7692" y="8710"/>
                    <a:pt x="7775" y="8680"/>
                    <a:pt x="7845" y="8640"/>
                  </a:cubicBezTo>
                  <a:lnTo>
                    <a:pt x="8094" y="8859"/>
                  </a:lnTo>
                  <a:cubicBezTo>
                    <a:pt x="8142" y="8909"/>
                    <a:pt x="8207" y="8934"/>
                    <a:pt x="8273" y="8934"/>
                  </a:cubicBezTo>
                  <a:cubicBezTo>
                    <a:pt x="8338" y="8934"/>
                    <a:pt x="8404" y="8909"/>
                    <a:pt x="8452" y="8859"/>
                  </a:cubicBezTo>
                  <a:lnTo>
                    <a:pt x="9239" y="8073"/>
                  </a:lnTo>
                  <a:cubicBezTo>
                    <a:pt x="9338" y="7976"/>
                    <a:pt x="9338" y="7810"/>
                    <a:pt x="9239" y="7714"/>
                  </a:cubicBezTo>
                  <a:lnTo>
                    <a:pt x="9020" y="7465"/>
                  </a:lnTo>
                  <a:cubicBezTo>
                    <a:pt x="9060" y="7395"/>
                    <a:pt x="9089" y="7313"/>
                    <a:pt x="9116" y="7243"/>
                  </a:cubicBezTo>
                  <a:lnTo>
                    <a:pt x="9448" y="7230"/>
                  </a:lnTo>
                  <a:cubicBezTo>
                    <a:pt x="9587" y="7216"/>
                    <a:pt x="9697" y="7103"/>
                    <a:pt x="9697" y="6951"/>
                  </a:cubicBezTo>
                  <a:lnTo>
                    <a:pt x="9697" y="6675"/>
                  </a:lnTo>
                  <a:lnTo>
                    <a:pt x="11094" y="6675"/>
                  </a:lnTo>
                  <a:cubicBezTo>
                    <a:pt x="13305" y="6605"/>
                    <a:pt x="13514" y="3495"/>
                    <a:pt x="11343" y="3120"/>
                  </a:cubicBezTo>
                  <a:cubicBezTo>
                    <a:pt x="11233" y="2072"/>
                    <a:pt x="10282" y="1253"/>
                    <a:pt x="9243" y="1253"/>
                  </a:cubicBezTo>
                  <a:cubicBezTo>
                    <a:pt x="9091" y="1253"/>
                    <a:pt x="8937" y="1271"/>
                    <a:pt x="8784" y="1307"/>
                  </a:cubicBezTo>
                  <a:cubicBezTo>
                    <a:pt x="7994" y="410"/>
                    <a:pt x="6942" y="0"/>
                    <a:pt x="5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2049;p71">
            <a:extLst>
              <a:ext uri="{FF2B5EF4-FFF2-40B4-BE49-F238E27FC236}">
                <a16:creationId xmlns:a16="http://schemas.microsoft.com/office/drawing/2014/main" id="{4A313D62-B7A6-73BD-C967-A9206E165A27}"/>
              </a:ext>
            </a:extLst>
          </p:cNvPr>
          <p:cNvGrpSpPr/>
          <p:nvPr/>
        </p:nvGrpSpPr>
        <p:grpSpPr>
          <a:xfrm>
            <a:off x="6601170" y="2136214"/>
            <a:ext cx="339275" cy="339100"/>
            <a:chOff x="1731125" y="1574650"/>
            <a:chExt cx="339275" cy="339100"/>
          </a:xfrm>
        </p:grpSpPr>
        <p:sp>
          <p:nvSpPr>
            <p:cNvPr id="15" name="Google Shape;2050;p71">
              <a:extLst>
                <a:ext uri="{FF2B5EF4-FFF2-40B4-BE49-F238E27FC236}">
                  <a16:creationId xmlns:a16="http://schemas.microsoft.com/office/drawing/2014/main" id="{2059DF1F-DBA3-616A-E183-D6C0AAE8EE4B}"/>
                </a:ext>
              </a:extLst>
            </p:cNvPr>
            <p:cNvSpPr/>
            <p:nvPr/>
          </p:nvSpPr>
          <p:spPr>
            <a:xfrm>
              <a:off x="1861175" y="1704825"/>
              <a:ext cx="69475" cy="59875"/>
            </a:xfrm>
            <a:custGeom>
              <a:avLst/>
              <a:gdLst/>
              <a:ahLst/>
              <a:cxnLst/>
              <a:rect l="l" t="t" r="r" b="b"/>
              <a:pathLst>
                <a:path w="2779" h="2395" extrusionOk="0">
                  <a:moveTo>
                    <a:pt x="1582" y="541"/>
                  </a:moveTo>
                  <a:cubicBezTo>
                    <a:pt x="1904" y="541"/>
                    <a:pt x="2226" y="763"/>
                    <a:pt x="2241" y="1206"/>
                  </a:cubicBezTo>
                  <a:cubicBezTo>
                    <a:pt x="2241" y="1564"/>
                    <a:pt x="1949" y="1857"/>
                    <a:pt x="1590" y="1857"/>
                  </a:cubicBezTo>
                  <a:cubicBezTo>
                    <a:pt x="1215" y="1857"/>
                    <a:pt x="926" y="1564"/>
                    <a:pt x="926" y="1206"/>
                  </a:cubicBezTo>
                  <a:cubicBezTo>
                    <a:pt x="940" y="763"/>
                    <a:pt x="1261" y="541"/>
                    <a:pt x="1582" y="541"/>
                  </a:cubicBezTo>
                  <a:close/>
                  <a:moveTo>
                    <a:pt x="1590" y="1"/>
                  </a:moveTo>
                  <a:cubicBezTo>
                    <a:pt x="0" y="71"/>
                    <a:pt x="0" y="2325"/>
                    <a:pt x="1590" y="2394"/>
                  </a:cubicBezTo>
                  <a:cubicBezTo>
                    <a:pt x="2241" y="2394"/>
                    <a:pt x="2779" y="1857"/>
                    <a:pt x="2779" y="1206"/>
                  </a:cubicBezTo>
                  <a:cubicBezTo>
                    <a:pt x="2779" y="542"/>
                    <a:pt x="2241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51;p71">
              <a:extLst>
                <a:ext uri="{FF2B5EF4-FFF2-40B4-BE49-F238E27FC236}">
                  <a16:creationId xmlns:a16="http://schemas.microsoft.com/office/drawing/2014/main" id="{0B8418FA-AC40-BD57-7FDD-744EA656A9A6}"/>
                </a:ext>
              </a:extLst>
            </p:cNvPr>
            <p:cNvSpPr/>
            <p:nvPr/>
          </p:nvSpPr>
          <p:spPr>
            <a:xfrm>
              <a:off x="1731125" y="1574650"/>
              <a:ext cx="339275" cy="339100"/>
            </a:xfrm>
            <a:custGeom>
              <a:avLst/>
              <a:gdLst/>
              <a:ahLst/>
              <a:cxnLst/>
              <a:rect l="l" t="t" r="r" b="b"/>
              <a:pathLst>
                <a:path w="13571" h="13564" extrusionOk="0">
                  <a:moveTo>
                    <a:pt x="5853" y="521"/>
                  </a:moveTo>
                  <a:cubicBezTo>
                    <a:pt x="6875" y="521"/>
                    <a:pt x="7845" y="975"/>
                    <a:pt x="8479" y="1779"/>
                  </a:cubicBezTo>
                  <a:cubicBezTo>
                    <a:pt x="8531" y="1841"/>
                    <a:pt x="8606" y="1872"/>
                    <a:pt x="8688" y="1872"/>
                  </a:cubicBezTo>
                  <a:cubicBezTo>
                    <a:pt x="8715" y="1872"/>
                    <a:pt x="8743" y="1868"/>
                    <a:pt x="8771" y="1862"/>
                  </a:cubicBezTo>
                  <a:cubicBezTo>
                    <a:pt x="8923" y="1805"/>
                    <a:pt x="9089" y="1779"/>
                    <a:pt x="9239" y="1779"/>
                  </a:cubicBezTo>
                  <a:cubicBezTo>
                    <a:pt x="10125" y="1779"/>
                    <a:pt x="10832" y="2499"/>
                    <a:pt x="10832" y="3369"/>
                  </a:cubicBezTo>
                  <a:cubicBezTo>
                    <a:pt x="10832" y="3522"/>
                    <a:pt x="10955" y="3631"/>
                    <a:pt x="11094" y="3631"/>
                  </a:cubicBezTo>
                  <a:cubicBezTo>
                    <a:pt x="12754" y="3701"/>
                    <a:pt x="12754" y="6081"/>
                    <a:pt x="11094" y="6137"/>
                  </a:cubicBezTo>
                  <a:lnTo>
                    <a:pt x="9697" y="6137"/>
                  </a:lnTo>
                  <a:lnTo>
                    <a:pt x="9697" y="5859"/>
                  </a:lnTo>
                  <a:cubicBezTo>
                    <a:pt x="9697" y="5706"/>
                    <a:pt x="9587" y="5596"/>
                    <a:pt x="9448" y="5583"/>
                  </a:cubicBezTo>
                  <a:lnTo>
                    <a:pt x="9116" y="5570"/>
                  </a:lnTo>
                  <a:cubicBezTo>
                    <a:pt x="9089" y="5500"/>
                    <a:pt x="9060" y="5417"/>
                    <a:pt x="9020" y="5347"/>
                  </a:cubicBezTo>
                  <a:lnTo>
                    <a:pt x="9239" y="5098"/>
                  </a:lnTo>
                  <a:cubicBezTo>
                    <a:pt x="9338" y="5002"/>
                    <a:pt x="9338" y="4836"/>
                    <a:pt x="9239" y="4740"/>
                  </a:cubicBezTo>
                  <a:lnTo>
                    <a:pt x="8452" y="3950"/>
                  </a:lnTo>
                  <a:cubicBezTo>
                    <a:pt x="8404" y="3902"/>
                    <a:pt x="8338" y="3878"/>
                    <a:pt x="8273" y="3878"/>
                  </a:cubicBezTo>
                  <a:cubicBezTo>
                    <a:pt x="8207" y="3878"/>
                    <a:pt x="8142" y="3902"/>
                    <a:pt x="8094" y="3950"/>
                  </a:cubicBezTo>
                  <a:lnTo>
                    <a:pt x="7845" y="4172"/>
                  </a:lnTo>
                  <a:cubicBezTo>
                    <a:pt x="7775" y="4129"/>
                    <a:pt x="7692" y="4102"/>
                    <a:pt x="7622" y="4076"/>
                  </a:cubicBezTo>
                  <a:lnTo>
                    <a:pt x="7609" y="3744"/>
                  </a:lnTo>
                  <a:cubicBezTo>
                    <a:pt x="7596" y="3605"/>
                    <a:pt x="7483" y="3495"/>
                    <a:pt x="7330" y="3495"/>
                  </a:cubicBezTo>
                  <a:lnTo>
                    <a:pt x="6238" y="3495"/>
                  </a:lnTo>
                  <a:cubicBezTo>
                    <a:pt x="6085" y="3495"/>
                    <a:pt x="5976" y="3605"/>
                    <a:pt x="5976" y="3744"/>
                  </a:cubicBezTo>
                  <a:lnTo>
                    <a:pt x="5962" y="4076"/>
                  </a:lnTo>
                  <a:cubicBezTo>
                    <a:pt x="5879" y="4102"/>
                    <a:pt x="5796" y="4129"/>
                    <a:pt x="5727" y="4172"/>
                  </a:cubicBezTo>
                  <a:lnTo>
                    <a:pt x="5478" y="3950"/>
                  </a:lnTo>
                  <a:cubicBezTo>
                    <a:pt x="5430" y="3902"/>
                    <a:pt x="5364" y="3878"/>
                    <a:pt x="5298" y="3878"/>
                  </a:cubicBezTo>
                  <a:cubicBezTo>
                    <a:pt x="5233" y="3878"/>
                    <a:pt x="5167" y="3902"/>
                    <a:pt x="5119" y="3950"/>
                  </a:cubicBezTo>
                  <a:lnTo>
                    <a:pt x="4329" y="4740"/>
                  </a:lnTo>
                  <a:cubicBezTo>
                    <a:pt x="4233" y="4836"/>
                    <a:pt x="4233" y="5002"/>
                    <a:pt x="4329" y="5098"/>
                  </a:cubicBezTo>
                  <a:lnTo>
                    <a:pt x="4552" y="5347"/>
                  </a:lnTo>
                  <a:cubicBezTo>
                    <a:pt x="4508" y="5417"/>
                    <a:pt x="4482" y="5500"/>
                    <a:pt x="4455" y="5570"/>
                  </a:cubicBezTo>
                  <a:lnTo>
                    <a:pt x="4123" y="5583"/>
                  </a:lnTo>
                  <a:cubicBezTo>
                    <a:pt x="3984" y="5596"/>
                    <a:pt x="3874" y="5706"/>
                    <a:pt x="3874" y="5859"/>
                  </a:cubicBezTo>
                  <a:lnTo>
                    <a:pt x="3874" y="6137"/>
                  </a:lnTo>
                  <a:lnTo>
                    <a:pt x="2477" y="6137"/>
                  </a:lnTo>
                  <a:cubicBezTo>
                    <a:pt x="940" y="6094"/>
                    <a:pt x="774" y="3936"/>
                    <a:pt x="2284" y="3648"/>
                  </a:cubicBezTo>
                  <a:cubicBezTo>
                    <a:pt x="2394" y="3631"/>
                    <a:pt x="2490" y="3548"/>
                    <a:pt x="2503" y="3425"/>
                  </a:cubicBezTo>
                  <a:cubicBezTo>
                    <a:pt x="2739" y="1779"/>
                    <a:pt x="4176" y="521"/>
                    <a:pt x="5853" y="521"/>
                  </a:cubicBezTo>
                  <a:close/>
                  <a:moveTo>
                    <a:pt x="7081" y="4019"/>
                  </a:moveTo>
                  <a:lnTo>
                    <a:pt x="7098" y="4282"/>
                  </a:lnTo>
                  <a:cubicBezTo>
                    <a:pt x="7098" y="4408"/>
                    <a:pt x="7181" y="4504"/>
                    <a:pt x="7290" y="4531"/>
                  </a:cubicBezTo>
                  <a:cubicBezTo>
                    <a:pt x="7456" y="4574"/>
                    <a:pt x="7609" y="4644"/>
                    <a:pt x="7762" y="4727"/>
                  </a:cubicBezTo>
                  <a:cubicBezTo>
                    <a:pt x="7800" y="4748"/>
                    <a:pt x="7842" y="4758"/>
                    <a:pt x="7884" y="4758"/>
                  </a:cubicBezTo>
                  <a:cubicBezTo>
                    <a:pt x="7949" y="4758"/>
                    <a:pt x="8014" y="4734"/>
                    <a:pt x="8064" y="4683"/>
                  </a:cubicBezTo>
                  <a:lnTo>
                    <a:pt x="8259" y="4504"/>
                  </a:lnTo>
                  <a:lnTo>
                    <a:pt x="8688" y="4932"/>
                  </a:lnTo>
                  <a:lnTo>
                    <a:pt x="8508" y="5125"/>
                  </a:lnTo>
                  <a:cubicBezTo>
                    <a:pt x="8425" y="5208"/>
                    <a:pt x="8409" y="5334"/>
                    <a:pt x="8465" y="5430"/>
                  </a:cubicBezTo>
                  <a:cubicBezTo>
                    <a:pt x="8548" y="5583"/>
                    <a:pt x="8618" y="5736"/>
                    <a:pt x="8658" y="5902"/>
                  </a:cubicBezTo>
                  <a:cubicBezTo>
                    <a:pt x="8688" y="6011"/>
                    <a:pt x="8797" y="6094"/>
                    <a:pt x="8907" y="6094"/>
                  </a:cubicBezTo>
                  <a:lnTo>
                    <a:pt x="9172" y="6108"/>
                  </a:lnTo>
                  <a:lnTo>
                    <a:pt x="9172" y="6702"/>
                  </a:lnTo>
                  <a:lnTo>
                    <a:pt x="8907" y="6718"/>
                  </a:lnTo>
                  <a:cubicBezTo>
                    <a:pt x="8797" y="6718"/>
                    <a:pt x="8688" y="6801"/>
                    <a:pt x="8658" y="6911"/>
                  </a:cubicBezTo>
                  <a:cubicBezTo>
                    <a:pt x="8618" y="7077"/>
                    <a:pt x="8548" y="7230"/>
                    <a:pt x="8465" y="7382"/>
                  </a:cubicBezTo>
                  <a:cubicBezTo>
                    <a:pt x="8409" y="7478"/>
                    <a:pt x="8425" y="7601"/>
                    <a:pt x="8508" y="7684"/>
                  </a:cubicBezTo>
                  <a:lnTo>
                    <a:pt x="8688" y="7880"/>
                  </a:lnTo>
                  <a:lnTo>
                    <a:pt x="8259" y="8308"/>
                  </a:lnTo>
                  <a:lnTo>
                    <a:pt x="8064" y="8129"/>
                  </a:lnTo>
                  <a:cubicBezTo>
                    <a:pt x="8013" y="8079"/>
                    <a:pt x="7948" y="8053"/>
                    <a:pt x="7883" y="8053"/>
                  </a:cubicBezTo>
                  <a:cubicBezTo>
                    <a:pt x="7841" y="8053"/>
                    <a:pt x="7799" y="8064"/>
                    <a:pt x="7762" y="8086"/>
                  </a:cubicBezTo>
                  <a:cubicBezTo>
                    <a:pt x="7609" y="8169"/>
                    <a:pt x="7456" y="8239"/>
                    <a:pt x="7290" y="8279"/>
                  </a:cubicBezTo>
                  <a:cubicBezTo>
                    <a:pt x="7181" y="8308"/>
                    <a:pt x="7098" y="8405"/>
                    <a:pt x="7098" y="8527"/>
                  </a:cubicBezTo>
                  <a:lnTo>
                    <a:pt x="7081" y="8793"/>
                  </a:lnTo>
                  <a:lnTo>
                    <a:pt x="6487" y="8793"/>
                  </a:lnTo>
                  <a:lnTo>
                    <a:pt x="6474" y="8527"/>
                  </a:lnTo>
                  <a:cubicBezTo>
                    <a:pt x="6474" y="8405"/>
                    <a:pt x="6391" y="8308"/>
                    <a:pt x="6281" y="8279"/>
                  </a:cubicBezTo>
                  <a:cubicBezTo>
                    <a:pt x="6115" y="8239"/>
                    <a:pt x="5962" y="8169"/>
                    <a:pt x="5810" y="8086"/>
                  </a:cubicBezTo>
                  <a:cubicBezTo>
                    <a:pt x="5772" y="8064"/>
                    <a:pt x="5729" y="8053"/>
                    <a:pt x="5687" y="8053"/>
                  </a:cubicBezTo>
                  <a:cubicBezTo>
                    <a:pt x="5621" y="8053"/>
                    <a:pt x="5555" y="8079"/>
                    <a:pt x="5504" y="8129"/>
                  </a:cubicBezTo>
                  <a:lnTo>
                    <a:pt x="5312" y="8308"/>
                  </a:lnTo>
                  <a:lnTo>
                    <a:pt x="4883" y="7880"/>
                  </a:lnTo>
                  <a:lnTo>
                    <a:pt x="5063" y="7684"/>
                  </a:lnTo>
                  <a:cubicBezTo>
                    <a:pt x="5146" y="7601"/>
                    <a:pt x="5159" y="7478"/>
                    <a:pt x="5106" y="7382"/>
                  </a:cubicBezTo>
                  <a:cubicBezTo>
                    <a:pt x="5023" y="7230"/>
                    <a:pt x="4953" y="7077"/>
                    <a:pt x="4910" y="6911"/>
                  </a:cubicBezTo>
                  <a:cubicBezTo>
                    <a:pt x="4883" y="6801"/>
                    <a:pt x="4787" y="6718"/>
                    <a:pt x="4661" y="6718"/>
                  </a:cubicBezTo>
                  <a:lnTo>
                    <a:pt x="4399" y="6702"/>
                  </a:lnTo>
                  <a:lnTo>
                    <a:pt x="4399" y="6108"/>
                  </a:lnTo>
                  <a:lnTo>
                    <a:pt x="4661" y="6094"/>
                  </a:lnTo>
                  <a:cubicBezTo>
                    <a:pt x="4787" y="6094"/>
                    <a:pt x="4883" y="6011"/>
                    <a:pt x="4910" y="5902"/>
                  </a:cubicBezTo>
                  <a:cubicBezTo>
                    <a:pt x="4953" y="5736"/>
                    <a:pt x="5023" y="5583"/>
                    <a:pt x="5106" y="5430"/>
                  </a:cubicBezTo>
                  <a:cubicBezTo>
                    <a:pt x="5159" y="5334"/>
                    <a:pt x="5146" y="5208"/>
                    <a:pt x="5063" y="5125"/>
                  </a:cubicBezTo>
                  <a:lnTo>
                    <a:pt x="4883" y="4932"/>
                  </a:lnTo>
                  <a:lnTo>
                    <a:pt x="5312" y="4504"/>
                  </a:lnTo>
                  <a:lnTo>
                    <a:pt x="5504" y="4683"/>
                  </a:lnTo>
                  <a:cubicBezTo>
                    <a:pt x="5554" y="4734"/>
                    <a:pt x="5620" y="4758"/>
                    <a:pt x="5686" y="4758"/>
                  </a:cubicBezTo>
                  <a:cubicBezTo>
                    <a:pt x="5729" y="4758"/>
                    <a:pt x="5772" y="4748"/>
                    <a:pt x="5810" y="4727"/>
                  </a:cubicBezTo>
                  <a:cubicBezTo>
                    <a:pt x="5962" y="4644"/>
                    <a:pt x="6115" y="4574"/>
                    <a:pt x="6281" y="4531"/>
                  </a:cubicBezTo>
                  <a:cubicBezTo>
                    <a:pt x="6391" y="4504"/>
                    <a:pt x="6474" y="4408"/>
                    <a:pt x="6474" y="4282"/>
                  </a:cubicBezTo>
                  <a:lnTo>
                    <a:pt x="6487" y="4019"/>
                  </a:lnTo>
                  <a:close/>
                  <a:moveTo>
                    <a:pt x="2035" y="9842"/>
                  </a:moveTo>
                  <a:cubicBezTo>
                    <a:pt x="2062" y="9842"/>
                    <a:pt x="2088" y="9842"/>
                    <a:pt x="2118" y="9938"/>
                  </a:cubicBezTo>
                  <a:lnTo>
                    <a:pt x="2254" y="10340"/>
                  </a:lnTo>
                  <a:cubicBezTo>
                    <a:pt x="2284" y="10453"/>
                    <a:pt x="2381" y="10519"/>
                    <a:pt x="2503" y="10519"/>
                  </a:cubicBezTo>
                  <a:lnTo>
                    <a:pt x="4883" y="10519"/>
                  </a:lnTo>
                  <a:lnTo>
                    <a:pt x="4883" y="13025"/>
                  </a:lnTo>
                  <a:cubicBezTo>
                    <a:pt x="4883" y="13030"/>
                    <a:pt x="4401" y="13031"/>
                    <a:pt x="3758" y="13031"/>
                  </a:cubicBezTo>
                  <a:cubicBezTo>
                    <a:pt x="2471" y="13031"/>
                    <a:pt x="541" y="13025"/>
                    <a:pt x="541" y="13025"/>
                  </a:cubicBezTo>
                  <a:cubicBezTo>
                    <a:pt x="525" y="13025"/>
                    <a:pt x="525" y="9855"/>
                    <a:pt x="541" y="9842"/>
                  </a:cubicBezTo>
                  <a:close/>
                  <a:moveTo>
                    <a:pt x="10195" y="9842"/>
                  </a:moveTo>
                  <a:cubicBezTo>
                    <a:pt x="10208" y="9842"/>
                    <a:pt x="10235" y="9842"/>
                    <a:pt x="10265" y="9938"/>
                  </a:cubicBezTo>
                  <a:lnTo>
                    <a:pt x="10401" y="10340"/>
                  </a:lnTo>
                  <a:cubicBezTo>
                    <a:pt x="10444" y="10453"/>
                    <a:pt x="10540" y="10519"/>
                    <a:pt x="10650" y="10519"/>
                  </a:cubicBezTo>
                  <a:lnTo>
                    <a:pt x="13043" y="10519"/>
                  </a:lnTo>
                  <a:lnTo>
                    <a:pt x="13043" y="13025"/>
                  </a:lnTo>
                  <a:cubicBezTo>
                    <a:pt x="13043" y="13030"/>
                    <a:pt x="12561" y="13031"/>
                    <a:pt x="11917" y="13031"/>
                  </a:cubicBezTo>
                  <a:cubicBezTo>
                    <a:pt x="10629" y="13031"/>
                    <a:pt x="8697" y="13025"/>
                    <a:pt x="8688" y="13025"/>
                  </a:cubicBezTo>
                  <a:lnTo>
                    <a:pt x="8688" y="9842"/>
                  </a:lnTo>
                  <a:close/>
                  <a:moveTo>
                    <a:pt x="5900" y="0"/>
                  </a:moveTo>
                  <a:cubicBezTo>
                    <a:pt x="4131" y="0"/>
                    <a:pt x="2390" y="1183"/>
                    <a:pt x="2005" y="3176"/>
                  </a:cubicBezTo>
                  <a:cubicBezTo>
                    <a:pt x="27" y="3757"/>
                    <a:pt x="402" y="6619"/>
                    <a:pt x="2477" y="6675"/>
                  </a:cubicBezTo>
                  <a:lnTo>
                    <a:pt x="3874" y="6675"/>
                  </a:lnTo>
                  <a:lnTo>
                    <a:pt x="3874" y="6951"/>
                  </a:lnTo>
                  <a:cubicBezTo>
                    <a:pt x="3874" y="7103"/>
                    <a:pt x="3984" y="7216"/>
                    <a:pt x="4123" y="7230"/>
                  </a:cubicBezTo>
                  <a:lnTo>
                    <a:pt x="4455" y="7243"/>
                  </a:lnTo>
                  <a:cubicBezTo>
                    <a:pt x="4482" y="7313"/>
                    <a:pt x="4508" y="7395"/>
                    <a:pt x="4552" y="7465"/>
                  </a:cubicBezTo>
                  <a:lnTo>
                    <a:pt x="4329" y="7714"/>
                  </a:lnTo>
                  <a:cubicBezTo>
                    <a:pt x="4233" y="7810"/>
                    <a:pt x="4233" y="7976"/>
                    <a:pt x="4329" y="8073"/>
                  </a:cubicBezTo>
                  <a:lnTo>
                    <a:pt x="5119" y="8859"/>
                  </a:lnTo>
                  <a:cubicBezTo>
                    <a:pt x="5167" y="8909"/>
                    <a:pt x="5233" y="8934"/>
                    <a:pt x="5298" y="8934"/>
                  </a:cubicBezTo>
                  <a:cubicBezTo>
                    <a:pt x="5364" y="8934"/>
                    <a:pt x="5430" y="8909"/>
                    <a:pt x="5478" y="8859"/>
                  </a:cubicBezTo>
                  <a:lnTo>
                    <a:pt x="5727" y="8640"/>
                  </a:lnTo>
                  <a:cubicBezTo>
                    <a:pt x="5796" y="8680"/>
                    <a:pt x="5879" y="8710"/>
                    <a:pt x="5962" y="8737"/>
                  </a:cubicBezTo>
                  <a:lnTo>
                    <a:pt x="5976" y="9069"/>
                  </a:lnTo>
                  <a:cubicBezTo>
                    <a:pt x="5976" y="9208"/>
                    <a:pt x="6085" y="9318"/>
                    <a:pt x="6238" y="9318"/>
                  </a:cubicBezTo>
                  <a:lnTo>
                    <a:pt x="6517" y="9318"/>
                  </a:lnTo>
                  <a:lnTo>
                    <a:pt x="6517" y="11170"/>
                  </a:lnTo>
                  <a:lnTo>
                    <a:pt x="5408" y="11170"/>
                  </a:lnTo>
                  <a:lnTo>
                    <a:pt x="5408" y="10519"/>
                  </a:lnTo>
                  <a:cubicBezTo>
                    <a:pt x="5408" y="10230"/>
                    <a:pt x="5172" y="9995"/>
                    <a:pt x="4883" y="9995"/>
                  </a:cubicBezTo>
                  <a:lnTo>
                    <a:pt x="2683" y="9995"/>
                  </a:lnTo>
                  <a:lnTo>
                    <a:pt x="2616" y="9772"/>
                  </a:lnTo>
                  <a:cubicBezTo>
                    <a:pt x="2517" y="9484"/>
                    <a:pt x="2311" y="9318"/>
                    <a:pt x="2035" y="9318"/>
                  </a:cubicBezTo>
                  <a:lnTo>
                    <a:pt x="541" y="9318"/>
                  </a:lnTo>
                  <a:cubicBezTo>
                    <a:pt x="249" y="9318"/>
                    <a:pt x="0" y="9566"/>
                    <a:pt x="0" y="9855"/>
                  </a:cubicBezTo>
                  <a:lnTo>
                    <a:pt x="0" y="13025"/>
                  </a:lnTo>
                  <a:cubicBezTo>
                    <a:pt x="0" y="13314"/>
                    <a:pt x="249" y="13563"/>
                    <a:pt x="541" y="13563"/>
                  </a:cubicBezTo>
                  <a:lnTo>
                    <a:pt x="4883" y="13563"/>
                  </a:lnTo>
                  <a:cubicBezTo>
                    <a:pt x="5172" y="13563"/>
                    <a:pt x="5408" y="13314"/>
                    <a:pt x="5408" y="13025"/>
                  </a:cubicBezTo>
                  <a:lnTo>
                    <a:pt x="5408" y="11711"/>
                  </a:lnTo>
                  <a:lnTo>
                    <a:pt x="8160" y="11711"/>
                  </a:lnTo>
                  <a:lnTo>
                    <a:pt x="8160" y="13025"/>
                  </a:lnTo>
                  <a:cubicBezTo>
                    <a:pt x="8160" y="13314"/>
                    <a:pt x="8396" y="13563"/>
                    <a:pt x="8688" y="13563"/>
                  </a:cubicBezTo>
                  <a:lnTo>
                    <a:pt x="13030" y="13563"/>
                  </a:lnTo>
                  <a:cubicBezTo>
                    <a:pt x="13322" y="13563"/>
                    <a:pt x="13571" y="13314"/>
                    <a:pt x="13571" y="13025"/>
                  </a:cubicBezTo>
                  <a:lnTo>
                    <a:pt x="13571" y="10519"/>
                  </a:lnTo>
                  <a:cubicBezTo>
                    <a:pt x="13571" y="10230"/>
                    <a:pt x="13322" y="9995"/>
                    <a:pt x="13030" y="9995"/>
                  </a:cubicBezTo>
                  <a:lnTo>
                    <a:pt x="10845" y="9995"/>
                  </a:lnTo>
                  <a:lnTo>
                    <a:pt x="10776" y="9772"/>
                  </a:lnTo>
                  <a:cubicBezTo>
                    <a:pt x="10679" y="9484"/>
                    <a:pt x="10457" y="9318"/>
                    <a:pt x="10195" y="9318"/>
                  </a:cubicBezTo>
                  <a:lnTo>
                    <a:pt x="8688" y="9318"/>
                  </a:lnTo>
                  <a:cubicBezTo>
                    <a:pt x="8396" y="9318"/>
                    <a:pt x="8160" y="9566"/>
                    <a:pt x="8160" y="9855"/>
                  </a:cubicBezTo>
                  <a:lnTo>
                    <a:pt x="8160" y="11170"/>
                  </a:lnTo>
                  <a:lnTo>
                    <a:pt x="7054" y="11170"/>
                  </a:lnTo>
                  <a:lnTo>
                    <a:pt x="7054" y="9318"/>
                  </a:lnTo>
                  <a:lnTo>
                    <a:pt x="7330" y="9318"/>
                  </a:lnTo>
                  <a:cubicBezTo>
                    <a:pt x="7483" y="9318"/>
                    <a:pt x="7596" y="9208"/>
                    <a:pt x="7609" y="9069"/>
                  </a:cubicBezTo>
                  <a:lnTo>
                    <a:pt x="7622" y="8737"/>
                  </a:lnTo>
                  <a:cubicBezTo>
                    <a:pt x="7692" y="8710"/>
                    <a:pt x="7775" y="8680"/>
                    <a:pt x="7845" y="8640"/>
                  </a:cubicBezTo>
                  <a:lnTo>
                    <a:pt x="8094" y="8859"/>
                  </a:lnTo>
                  <a:cubicBezTo>
                    <a:pt x="8142" y="8909"/>
                    <a:pt x="8207" y="8934"/>
                    <a:pt x="8273" y="8934"/>
                  </a:cubicBezTo>
                  <a:cubicBezTo>
                    <a:pt x="8338" y="8934"/>
                    <a:pt x="8404" y="8909"/>
                    <a:pt x="8452" y="8859"/>
                  </a:cubicBezTo>
                  <a:lnTo>
                    <a:pt x="9239" y="8073"/>
                  </a:lnTo>
                  <a:cubicBezTo>
                    <a:pt x="9338" y="7976"/>
                    <a:pt x="9338" y="7810"/>
                    <a:pt x="9239" y="7714"/>
                  </a:cubicBezTo>
                  <a:lnTo>
                    <a:pt x="9020" y="7465"/>
                  </a:lnTo>
                  <a:cubicBezTo>
                    <a:pt x="9060" y="7395"/>
                    <a:pt x="9089" y="7313"/>
                    <a:pt x="9116" y="7243"/>
                  </a:cubicBezTo>
                  <a:lnTo>
                    <a:pt x="9448" y="7230"/>
                  </a:lnTo>
                  <a:cubicBezTo>
                    <a:pt x="9587" y="7216"/>
                    <a:pt x="9697" y="7103"/>
                    <a:pt x="9697" y="6951"/>
                  </a:cubicBezTo>
                  <a:lnTo>
                    <a:pt x="9697" y="6675"/>
                  </a:lnTo>
                  <a:lnTo>
                    <a:pt x="11094" y="6675"/>
                  </a:lnTo>
                  <a:cubicBezTo>
                    <a:pt x="13305" y="6605"/>
                    <a:pt x="13514" y="3495"/>
                    <a:pt x="11343" y="3120"/>
                  </a:cubicBezTo>
                  <a:cubicBezTo>
                    <a:pt x="11233" y="2072"/>
                    <a:pt x="10282" y="1253"/>
                    <a:pt x="9243" y="1253"/>
                  </a:cubicBezTo>
                  <a:cubicBezTo>
                    <a:pt x="9091" y="1253"/>
                    <a:pt x="8937" y="1271"/>
                    <a:pt x="8784" y="1307"/>
                  </a:cubicBezTo>
                  <a:cubicBezTo>
                    <a:pt x="7994" y="410"/>
                    <a:pt x="6942" y="0"/>
                    <a:pt x="5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err="1"/>
              <a:t>Random</a:t>
            </a:r>
            <a:r>
              <a:rPr lang="es-CO" sz="2800"/>
              <a:t> Forest + </a:t>
            </a:r>
            <a:r>
              <a:rPr lang="es-CO" sz="2800" err="1"/>
              <a:t>BoW</a:t>
            </a:r>
            <a:endParaRPr lang="es-CO" sz="2800"/>
          </a:p>
        </p:txBody>
      </p:sp>
      <p:graphicFrame>
        <p:nvGraphicFramePr>
          <p:cNvPr id="1442" name="Google Shape;1442;p60"/>
          <p:cNvGraphicFramePr/>
          <p:nvPr>
            <p:extLst>
              <p:ext uri="{D42A27DB-BD31-4B8C-83A1-F6EECF244321}">
                <p14:modId xmlns:p14="http://schemas.microsoft.com/office/powerpoint/2010/main" val="1340746269"/>
              </p:ext>
            </p:extLst>
          </p:nvPr>
        </p:nvGraphicFramePr>
        <p:xfrm>
          <a:off x="1095684" y="3966377"/>
          <a:ext cx="2911794" cy="701000"/>
        </p:xfrm>
        <a:graphic>
          <a:graphicData uri="http://schemas.openxmlformats.org/drawingml/2006/table">
            <a:tbl>
              <a:tblPr>
                <a:noFill/>
                <a:tableStyleId>{AAE3A2F2-90A7-4176-AFB0-F419AA4090E0}</a:tableStyleId>
              </a:tblPr>
              <a:tblGrid>
                <a:gridCol w="970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598">
                  <a:extLst>
                    <a:ext uri="{9D8B030D-6E8A-4147-A177-3AD203B41FA5}">
                      <a16:colId xmlns:a16="http://schemas.microsoft.com/office/drawing/2014/main" val="2451917883"/>
                    </a:ext>
                  </a:extLst>
                </a:gridCol>
              </a:tblGrid>
              <a:tr h="2923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b="1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Precision</a:t>
                      </a:r>
                      <a:endParaRPr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Recall</a:t>
                      </a:r>
                      <a:endParaRPr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F1-score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4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8C93C68-5CE1-7D05-6AED-BCAB5FAF7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21" y="1513001"/>
            <a:ext cx="2719720" cy="2308600"/>
          </a:xfrm>
          <a:prstGeom prst="rect">
            <a:avLst/>
          </a:prstGeom>
        </p:spPr>
      </p:pic>
      <p:sp>
        <p:nvSpPr>
          <p:cNvPr id="10" name="Google Shape;993;p45">
            <a:extLst>
              <a:ext uri="{FF2B5EF4-FFF2-40B4-BE49-F238E27FC236}">
                <a16:creationId xmlns:a16="http://schemas.microsoft.com/office/drawing/2014/main" id="{CEC6CBD4-DC85-4391-C2A3-EEA76E9E2553}"/>
              </a:ext>
            </a:extLst>
          </p:cNvPr>
          <p:cNvSpPr txBox="1">
            <a:spLocks/>
          </p:cNvSpPr>
          <p:nvPr/>
        </p:nvSpPr>
        <p:spPr>
          <a:xfrm>
            <a:off x="2119597" y="1162501"/>
            <a:ext cx="863968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 sz="1800" b="1">
                <a:solidFill>
                  <a:schemeClr val="dk1"/>
                </a:solidFill>
                <a:latin typeface="Barlow"/>
              </a:rPr>
              <a:t>Train</a:t>
            </a:r>
          </a:p>
        </p:txBody>
      </p:sp>
      <p:sp>
        <p:nvSpPr>
          <p:cNvPr id="11" name="Google Shape;993;p45">
            <a:extLst>
              <a:ext uri="{FF2B5EF4-FFF2-40B4-BE49-F238E27FC236}">
                <a16:creationId xmlns:a16="http://schemas.microsoft.com/office/drawing/2014/main" id="{E379869D-2A72-4EDA-0A88-5CAA61B8554E}"/>
              </a:ext>
            </a:extLst>
          </p:cNvPr>
          <p:cNvSpPr txBox="1">
            <a:spLocks/>
          </p:cNvSpPr>
          <p:nvPr/>
        </p:nvSpPr>
        <p:spPr>
          <a:xfrm>
            <a:off x="6160439" y="1162134"/>
            <a:ext cx="863968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 sz="1800" b="1">
                <a:solidFill>
                  <a:schemeClr val="dk1"/>
                </a:solidFill>
                <a:latin typeface="Barlow"/>
              </a:rPr>
              <a:t>Test</a:t>
            </a:r>
          </a:p>
        </p:txBody>
      </p:sp>
      <p:graphicFrame>
        <p:nvGraphicFramePr>
          <p:cNvPr id="12" name="Google Shape;1442;p60">
            <a:extLst>
              <a:ext uri="{FF2B5EF4-FFF2-40B4-BE49-F238E27FC236}">
                <a16:creationId xmlns:a16="http://schemas.microsoft.com/office/drawing/2014/main" id="{39E5D7CC-F6E2-8AF9-E544-F1121B8B7E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3271998"/>
              </p:ext>
            </p:extLst>
          </p:nvPr>
        </p:nvGraphicFramePr>
        <p:xfrm>
          <a:off x="5136524" y="3966010"/>
          <a:ext cx="2911794" cy="701000"/>
        </p:xfrm>
        <a:graphic>
          <a:graphicData uri="http://schemas.openxmlformats.org/drawingml/2006/table">
            <a:tbl>
              <a:tblPr>
                <a:noFill/>
                <a:tableStyleId>{AAE3A2F2-90A7-4176-AFB0-F419AA4090E0}</a:tableStyleId>
              </a:tblPr>
              <a:tblGrid>
                <a:gridCol w="970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598">
                  <a:extLst>
                    <a:ext uri="{9D8B030D-6E8A-4147-A177-3AD203B41FA5}">
                      <a16:colId xmlns:a16="http://schemas.microsoft.com/office/drawing/2014/main" val="2451917883"/>
                    </a:ext>
                  </a:extLst>
                </a:gridCol>
              </a:tblGrid>
              <a:tr h="2923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b="1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Precision</a:t>
                      </a:r>
                      <a:endParaRPr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Recall</a:t>
                      </a:r>
                      <a:endParaRPr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F1-score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4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100" b="0" i="0" u="none" strike="noStrike" cap="none">
                          <a:solidFill>
                            <a:schemeClr val="dk1"/>
                          </a:solidFill>
                          <a:latin typeface="Barlow"/>
                          <a:ea typeface="Arial"/>
                          <a:cs typeface="Arial"/>
                          <a:sym typeface="Arial"/>
                        </a:rPr>
                        <a:t>0.97332449..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100" b="0" i="0" u="none" strike="noStrike" cap="none">
                          <a:solidFill>
                            <a:schemeClr val="dk1"/>
                          </a:solidFill>
                          <a:latin typeface="Barlow"/>
                          <a:ea typeface="Arial"/>
                          <a:cs typeface="Arial"/>
                          <a:sym typeface="Arial"/>
                        </a:rPr>
                        <a:t>0.97333333..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100" b="0" i="0" u="none" strike="noStrike" cap="none">
                          <a:solidFill>
                            <a:schemeClr val="dk1"/>
                          </a:solidFill>
                          <a:latin typeface="Barlow"/>
                          <a:ea typeface="Arial"/>
                          <a:cs typeface="Arial"/>
                          <a:sym typeface="Arial"/>
                        </a:rPr>
                        <a:t>0.97327265..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CF28FDCB-D543-CA88-A13F-F4D1AA2B96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232561" y="1528447"/>
            <a:ext cx="2719720" cy="22769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18</Slides>
  <Notes>18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Data Analytics Strategy Toolkit by Slidesgo</vt:lpstr>
      <vt:lpstr>Slidesgo Final Pages</vt:lpstr>
      <vt:lpstr>Clasificación de textos según los ODS</vt:lpstr>
      <vt:lpstr>Tabla de contenidos</vt:lpstr>
      <vt:lpstr>Introducción</vt:lpstr>
      <vt:lpstr>Objetivo</vt:lpstr>
      <vt:lpstr>Técnicas</vt:lpstr>
      <vt:lpstr>Técnicas de analítica de textos</vt:lpstr>
      <vt:lpstr>Modelos</vt:lpstr>
      <vt:lpstr>HERE ARE THREE IMPORTANT IDEAS</vt:lpstr>
      <vt:lpstr>Random Forest + BoW</vt:lpstr>
      <vt:lpstr>Random Forest + TF-IDF</vt:lpstr>
      <vt:lpstr>Logistic Regression + TF-IDF</vt:lpstr>
      <vt:lpstr>Resultados</vt:lpstr>
      <vt:lpstr>Comparación</vt:lpstr>
      <vt:lpstr>Roles</vt:lpstr>
      <vt:lpstr>Beneficio - Riesgo </vt:lpstr>
      <vt:lpstr>Conclusiones</vt:lpstr>
      <vt:lpstr>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OF THIS TEMPLATE</dc:title>
  <cp:revision>18</cp:revision>
  <dcterms:modified xsi:type="dcterms:W3CDTF">2023-10-15T19:00:23Z</dcterms:modified>
</cp:coreProperties>
</file>