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David Pareja Soto" userId="dc01c613a80ff411" providerId="LiveId" clId="{206D7269-3C17-4E8E-8E8E-E6071170E07D}"/>
    <pc:docChg chg="addSld delSld modSld">
      <pc:chgData name="Juan David Pareja Soto" userId="dc01c613a80ff411" providerId="LiveId" clId="{206D7269-3C17-4E8E-8E8E-E6071170E07D}" dt="2018-08-09T21:54:25.153" v="332" actId="2696"/>
      <pc:docMkLst>
        <pc:docMk/>
      </pc:docMkLst>
      <pc:sldChg chg="modSp">
        <pc:chgData name="Juan David Pareja Soto" userId="dc01c613a80ff411" providerId="LiveId" clId="{206D7269-3C17-4E8E-8E8E-E6071170E07D}" dt="2018-08-09T21:24:35.141" v="21" actId="20577"/>
        <pc:sldMkLst>
          <pc:docMk/>
          <pc:sldMk cId="1135291820" sldId="256"/>
        </pc:sldMkLst>
        <pc:spChg chg="mod">
          <ac:chgData name="Juan David Pareja Soto" userId="dc01c613a80ff411" providerId="LiveId" clId="{206D7269-3C17-4E8E-8E8E-E6071170E07D}" dt="2018-08-09T21:24:35.141" v="21" actId="20577"/>
          <ac:spMkLst>
            <pc:docMk/>
            <pc:sldMk cId="1135291820" sldId="256"/>
            <ac:spMk id="2" creationId="{4033D3F4-FD54-4913-BA91-F216C8CB787C}"/>
          </ac:spMkLst>
        </pc:spChg>
      </pc:sldChg>
      <pc:sldChg chg="modSp add">
        <pc:chgData name="Juan David Pareja Soto" userId="dc01c613a80ff411" providerId="LiveId" clId="{206D7269-3C17-4E8E-8E8E-E6071170E07D}" dt="2018-08-09T21:25:30.503" v="224" actId="20577"/>
        <pc:sldMkLst>
          <pc:docMk/>
          <pc:sldMk cId="732663891" sldId="257"/>
        </pc:sldMkLst>
        <pc:spChg chg="mod">
          <ac:chgData name="Juan David Pareja Soto" userId="dc01c613a80ff411" providerId="LiveId" clId="{206D7269-3C17-4E8E-8E8E-E6071170E07D}" dt="2018-08-09T21:25:11.018" v="123" actId="20577"/>
          <ac:spMkLst>
            <pc:docMk/>
            <pc:sldMk cId="732663891" sldId="257"/>
            <ac:spMk id="2" creationId="{2DF4B249-2EAF-400A-82BF-E8014B1030C0}"/>
          </ac:spMkLst>
        </pc:spChg>
        <pc:spChg chg="mod">
          <ac:chgData name="Juan David Pareja Soto" userId="dc01c613a80ff411" providerId="LiveId" clId="{206D7269-3C17-4E8E-8E8E-E6071170E07D}" dt="2018-08-09T21:25:30.503" v="224" actId="20577"/>
          <ac:spMkLst>
            <pc:docMk/>
            <pc:sldMk cId="732663891" sldId="257"/>
            <ac:spMk id="3" creationId="{6F21C1BF-AFE1-4F5D-B6C9-239604377BDB}"/>
          </ac:spMkLst>
        </pc:spChg>
      </pc:sldChg>
      <pc:sldChg chg="del">
        <pc:chgData name="Juan David Pareja Soto" userId="dc01c613a80ff411" providerId="LiveId" clId="{206D7269-3C17-4E8E-8E8E-E6071170E07D}" dt="2018-08-09T21:24:38.199" v="24" actId="2696"/>
        <pc:sldMkLst>
          <pc:docMk/>
          <pc:sldMk cId="935060531" sldId="257"/>
        </pc:sldMkLst>
      </pc:sldChg>
      <pc:sldChg chg="modSp add">
        <pc:chgData name="Juan David Pareja Soto" userId="dc01c613a80ff411" providerId="LiveId" clId="{206D7269-3C17-4E8E-8E8E-E6071170E07D}" dt="2018-08-09T21:26:14.801" v="330" actId="20577"/>
        <pc:sldMkLst>
          <pc:docMk/>
          <pc:sldMk cId="2039207582" sldId="258"/>
        </pc:sldMkLst>
        <pc:spChg chg="mod">
          <ac:chgData name="Juan David Pareja Soto" userId="dc01c613a80ff411" providerId="LiveId" clId="{206D7269-3C17-4E8E-8E8E-E6071170E07D}" dt="2018-08-09T21:25:38.603" v="232" actId="20577"/>
          <ac:spMkLst>
            <pc:docMk/>
            <pc:sldMk cId="2039207582" sldId="258"/>
            <ac:spMk id="2" creationId="{D8D2925E-302C-4605-B08A-7BAA562DC7D9}"/>
          </ac:spMkLst>
        </pc:spChg>
        <pc:spChg chg="mod">
          <ac:chgData name="Juan David Pareja Soto" userId="dc01c613a80ff411" providerId="LiveId" clId="{206D7269-3C17-4E8E-8E8E-E6071170E07D}" dt="2018-08-09T21:26:14.801" v="330" actId="20577"/>
          <ac:spMkLst>
            <pc:docMk/>
            <pc:sldMk cId="2039207582" sldId="258"/>
            <ac:spMk id="3" creationId="{D1A96880-AE8E-4D7A-8985-B7FC6C225067}"/>
          </ac:spMkLst>
        </pc:spChg>
      </pc:sldChg>
      <pc:sldChg chg="del">
        <pc:chgData name="Juan David Pareja Soto" userId="dc01c613a80ff411" providerId="LiveId" clId="{206D7269-3C17-4E8E-8E8E-E6071170E07D}" dt="2018-08-09T21:24:38.765" v="25" actId="2696"/>
        <pc:sldMkLst>
          <pc:docMk/>
          <pc:sldMk cId="2440667542" sldId="258"/>
        </pc:sldMkLst>
      </pc:sldChg>
      <pc:sldChg chg="add del">
        <pc:chgData name="Juan David Pareja Soto" userId="dc01c613a80ff411" providerId="LiveId" clId="{206D7269-3C17-4E8E-8E8E-E6071170E07D}" dt="2018-08-09T21:54:25.153" v="332" actId="2696"/>
        <pc:sldMkLst>
          <pc:docMk/>
          <pc:sldMk cId="17829335" sldId="259"/>
        </pc:sldMkLst>
      </pc:sldChg>
      <pc:sldChg chg="del">
        <pc:chgData name="Juan David Pareja Soto" userId="dc01c613a80ff411" providerId="LiveId" clId="{206D7269-3C17-4E8E-8E8E-E6071170E07D}" dt="2018-08-09T21:24:39.314" v="26" actId="2696"/>
        <pc:sldMkLst>
          <pc:docMk/>
          <pc:sldMk cId="483675379" sldId="260"/>
        </pc:sldMkLst>
      </pc:sldChg>
      <pc:sldChg chg="del">
        <pc:chgData name="Juan David Pareja Soto" userId="dc01c613a80ff411" providerId="LiveId" clId="{206D7269-3C17-4E8E-8E8E-E6071170E07D}" dt="2018-08-09T21:24:40.192" v="27" actId="2696"/>
        <pc:sldMkLst>
          <pc:docMk/>
          <pc:sldMk cId="1584519847" sldId="261"/>
        </pc:sldMkLst>
      </pc:sldChg>
      <pc:sldChg chg="del">
        <pc:chgData name="Juan David Pareja Soto" userId="dc01c613a80ff411" providerId="LiveId" clId="{206D7269-3C17-4E8E-8E8E-E6071170E07D}" dt="2018-08-09T21:24:37.316" v="22" actId="2696"/>
        <pc:sldMkLst>
          <pc:docMk/>
          <pc:sldMk cId="853419176" sldId="262"/>
        </pc:sldMkLst>
      </pc:sldChg>
      <pc:sldChg chg="del">
        <pc:chgData name="Juan David Pareja Soto" userId="dc01c613a80ff411" providerId="LiveId" clId="{206D7269-3C17-4E8E-8E8E-E6071170E07D}" dt="2018-08-09T21:24:41.904" v="28" actId="2696"/>
        <pc:sldMkLst>
          <pc:docMk/>
          <pc:sldMk cId="755935319" sldId="263"/>
        </pc:sldMkLst>
      </pc:sldChg>
      <pc:sldChg chg="del">
        <pc:chgData name="Juan David Pareja Soto" userId="dc01c613a80ff411" providerId="LiveId" clId="{206D7269-3C17-4E8E-8E8E-E6071170E07D}" dt="2018-08-09T21:24:37.780" v="23" actId="2696"/>
        <pc:sldMkLst>
          <pc:docMk/>
          <pc:sldMk cId="154734339" sldId="265"/>
        </pc:sldMkLst>
      </pc:sldChg>
    </pc:docChg>
  </pc:docChgLst>
  <pc:docChgLst>
    <pc:chgData name="Juan David Pareja Soto" userId="dc01c613a80ff411" providerId="LiveId" clId="{2BB7D38C-E224-46C6-9CA1-A63591F936A0}"/>
    <pc:docChg chg="custSel addSld delSld modSld">
      <pc:chgData name="Juan David Pareja Soto" userId="dc01c613a80ff411" providerId="LiveId" clId="{2BB7D38C-E224-46C6-9CA1-A63591F936A0}" dt="2018-08-01T22:44:00.150" v="315"/>
      <pc:docMkLst>
        <pc:docMk/>
      </pc:docMkLst>
    </pc:docChg>
  </pc:docChgLst>
  <pc:docChgLst>
    <pc:chgData name="Juan David Pareja Soto" userId="dc01c613a80ff411" providerId="LiveId" clId="{49143CC4-F786-45A2-B485-17C797E0C3A2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05C682F-05AF-4625-A0EC-0D4FFCA5E51C}" type="datetimeFigureOut">
              <a:rPr lang="es-CO" smtClean="0"/>
              <a:t>9/08/2018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73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9/08/2018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846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9/08/2018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808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9/08/2018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4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9/08/2018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230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9/08/2018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996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9/08/2018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944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9/08/2018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29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9/08/2018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196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9/08/2018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268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05C682F-05AF-4625-A0EC-0D4FFCA5E51C}" type="datetimeFigureOut">
              <a:rPr lang="es-CO" smtClean="0"/>
              <a:t>9/08/2018</a:t>
            </a:fld>
            <a:endParaRPr lang="es-CO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419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05C682F-05AF-4625-A0EC-0D4FFCA5E51C}" type="datetimeFigureOut">
              <a:rPr lang="es-CO" smtClean="0"/>
              <a:t>9/08/2018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D250EA2-E819-41BE-9FDE-4EA66A59F2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744" y="6217419"/>
            <a:ext cx="504056" cy="504056"/>
          </a:xfrm>
          <a:prstGeom prst="rect">
            <a:avLst/>
          </a:prstGeom>
        </p:spPr>
      </p:pic>
      <p:sp>
        <p:nvSpPr>
          <p:cNvPr id="8" name="5 CuadroTexto">
            <a:extLst>
              <a:ext uri="{FF2B5EF4-FFF2-40B4-BE49-F238E27FC236}">
                <a16:creationId xmlns:a16="http://schemas.microsoft.com/office/drawing/2014/main" id="{663232F4-33D5-41F1-AD51-2F9EF6FEDBB1}"/>
              </a:ext>
            </a:extLst>
          </p:cNvPr>
          <p:cNvSpPr txBox="1"/>
          <p:nvPr userDrawn="1"/>
        </p:nvSpPr>
        <p:spPr>
          <a:xfrm>
            <a:off x="8610808" y="621741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@parejajd</a:t>
            </a:r>
          </a:p>
        </p:txBody>
      </p:sp>
      <p:pic>
        <p:nvPicPr>
          <p:cNvPr id="9" name="Picture 2" descr="http://toplok.co.uk/facebook-logo-png-856.png">
            <a:extLst>
              <a:ext uri="{FF2B5EF4-FFF2-40B4-BE49-F238E27FC236}">
                <a16:creationId xmlns:a16="http://schemas.microsoft.com/office/drawing/2014/main" id="{0523D051-0A5A-411C-9EC8-9D3ABE64F2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978960" y="6217419"/>
            <a:ext cx="504056" cy="524478"/>
          </a:xfrm>
          <a:prstGeom prst="rect">
            <a:avLst/>
          </a:prstGeom>
          <a:noFill/>
        </p:spPr>
      </p:pic>
      <p:sp>
        <p:nvSpPr>
          <p:cNvPr id="10" name="7 CuadroTexto">
            <a:extLst>
              <a:ext uri="{FF2B5EF4-FFF2-40B4-BE49-F238E27FC236}">
                <a16:creationId xmlns:a16="http://schemas.microsoft.com/office/drawing/2014/main" id="{169BF0DA-F2B0-421F-84CB-93CFD8601313}"/>
              </a:ext>
            </a:extLst>
          </p:cNvPr>
          <p:cNvSpPr txBox="1"/>
          <p:nvPr userDrawn="1"/>
        </p:nvSpPr>
        <p:spPr>
          <a:xfrm>
            <a:off x="10555024" y="628942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/parejajd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FA633E6-39A5-471E-9129-4C343A3EFCF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992" y="6134793"/>
            <a:ext cx="670961" cy="557736"/>
          </a:xfrm>
          <a:prstGeom prst="rect">
            <a:avLst/>
          </a:prstGeom>
        </p:spPr>
      </p:pic>
      <p:sp>
        <p:nvSpPr>
          <p:cNvPr id="13" name="5 CuadroTexto">
            <a:extLst>
              <a:ext uri="{FF2B5EF4-FFF2-40B4-BE49-F238E27FC236}">
                <a16:creationId xmlns:a16="http://schemas.microsoft.com/office/drawing/2014/main" id="{0E043EDF-5F81-4F03-AF18-53C9AF92F692}"/>
              </a:ext>
            </a:extLst>
          </p:cNvPr>
          <p:cNvSpPr txBox="1"/>
          <p:nvPr userDrawn="1"/>
        </p:nvSpPr>
        <p:spPr>
          <a:xfrm>
            <a:off x="6107674" y="621741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/parejajd</a:t>
            </a:r>
          </a:p>
        </p:txBody>
      </p:sp>
    </p:spTree>
    <p:extLst>
      <p:ext uri="{BB962C8B-B14F-4D97-AF65-F5344CB8AC3E}">
        <p14:creationId xmlns:p14="http://schemas.microsoft.com/office/powerpoint/2010/main" val="178368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3D3F4-FD54-4913-BA91-F216C8CB78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Acceso a datos locales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E02D83-F61C-4A79-A823-B70472766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Juan David Pareja Soto</a:t>
            </a:r>
          </a:p>
          <a:p>
            <a:r>
              <a:rPr lang="es-CO" dirty="0"/>
              <a:t>@parejajd</a:t>
            </a:r>
          </a:p>
          <a:p>
            <a:r>
              <a:rPr lang="es-CO" dirty="0"/>
              <a:t>juanpareja@unitropico.edu.co</a:t>
            </a:r>
          </a:p>
        </p:txBody>
      </p:sp>
    </p:spTree>
    <p:extLst>
      <p:ext uri="{BB962C8B-B14F-4D97-AF65-F5344CB8AC3E}">
        <p14:creationId xmlns:p14="http://schemas.microsoft.com/office/powerpoint/2010/main" val="113529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B249-2EAF-400A-82BF-E8014B10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1C1BF-AFE1-4F5D-B6C9-239604377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Conocer el funcionamiento del BCL para acceso a archivos, </a:t>
            </a:r>
            <a:r>
              <a:rPr lang="es-CO" dirty="0" err="1"/>
              <a:t>streams</a:t>
            </a:r>
            <a:r>
              <a:rPr lang="es-CO" dirty="0"/>
              <a:t> y la serialización de objetos</a:t>
            </a:r>
          </a:p>
        </p:txBody>
      </p:sp>
    </p:spTree>
    <p:extLst>
      <p:ext uri="{BB962C8B-B14F-4D97-AF65-F5344CB8AC3E}">
        <p14:creationId xmlns:p14="http://schemas.microsoft.com/office/powerpoint/2010/main" val="73266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2925E-302C-4605-B08A-7BAA562D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Temario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A96880-AE8E-4D7A-8985-B7FC6C225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System.IO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Discos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Carpetas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Archivos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 err="1"/>
              <a:t>Streams</a:t>
            </a:r>
            <a:endParaRPr lang="es-CO" dirty="0"/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Serialización de Objetos</a:t>
            </a:r>
          </a:p>
        </p:txBody>
      </p:sp>
    </p:spTree>
    <p:extLst>
      <p:ext uri="{BB962C8B-B14F-4D97-AF65-F5344CB8AC3E}">
        <p14:creationId xmlns:p14="http://schemas.microsoft.com/office/powerpoint/2010/main" val="203920758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Metrópoli</Template>
  <TotalTime>326</TotalTime>
  <Words>45</Words>
  <Application>Microsoft Office PowerPoint</Application>
  <PresentationFormat>Panorámica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 Light</vt:lpstr>
      <vt:lpstr>Wingdings</vt:lpstr>
      <vt:lpstr>Metropolitano</vt:lpstr>
      <vt:lpstr>Acceso a datos locales</vt:lpstr>
      <vt:lpstr>Objetivo</vt:lpstr>
      <vt:lpstr>Temario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de clases</dc:title>
  <dc:creator>Juan David Pareja Soto</dc:creator>
  <cp:lastModifiedBy>Juan David Pareja Soto</cp:lastModifiedBy>
  <cp:revision>13</cp:revision>
  <dcterms:created xsi:type="dcterms:W3CDTF">2017-07-31T21:01:35Z</dcterms:created>
  <dcterms:modified xsi:type="dcterms:W3CDTF">2018-08-09T21:54:26Z</dcterms:modified>
</cp:coreProperties>
</file>