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7" r:id="rId8"/>
    <p:sldId id="280" r:id="rId9"/>
    <p:sldId id="281" r:id="rId10"/>
    <p:sldId id="265" r:id="rId11"/>
    <p:sldId id="264" r:id="rId12"/>
    <p:sldId id="268" r:id="rId13"/>
    <p:sldId id="266" r:id="rId14"/>
    <p:sldId id="272" r:id="rId15"/>
    <p:sldId id="276" r:id="rId16"/>
    <p:sldId id="271" r:id="rId17"/>
    <p:sldId id="269" r:id="rId18"/>
    <p:sldId id="274" r:id="rId19"/>
    <p:sldId id="273" r:id="rId20"/>
    <p:sldId id="275" r:id="rId21"/>
    <p:sldId id="277" r:id="rId22"/>
    <p:sldId id="278" r:id="rId23"/>
    <p:sldId id="261" r:id="rId24"/>
    <p:sldId id="279" r:id="rId25"/>
    <p:sldId id="259" r:id="rId26"/>
    <p:sldId id="282" r:id="rId2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4E66-C559-450E-9F33-39B9E6BF5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5C5-C3EA-4378-84F5-B3E6C228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4E8B-91FB-4D0A-B7DC-390D1B82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5840-6FA8-4573-844E-FBC54AE2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ED28-CD6B-4610-803C-AC5CCF43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07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A2C1-3BF1-4F09-B42B-29111F4E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EA14-9BC2-4F01-AC3C-9F56BB050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6DA7-D62A-4B27-90C5-DC94E991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7885-07FF-496F-8128-5CB0A6FD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BC11-B9A4-4397-B5EC-A72A3990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8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31F83-CCDB-4731-A251-30147CDE3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EC7DB-FCB5-48D3-9743-8F69DBC8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8945-6770-4861-9075-32E9F57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FF37-094D-404B-A95D-A0B7F6A0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0268-A6D3-4A13-A029-796CD863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25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F4CB-266D-4770-9689-822C647D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3141-0517-4791-8D8B-71385E2D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E843D-D289-4C4F-9398-2173F6B8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E23F7-D940-4873-9FBF-6FD2FC38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B2DF-1427-4067-B7BB-D26C84B5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3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30CD-D154-4722-A41C-19DD99DF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C8043-4B39-4735-800C-12EE18E0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DC92-86D6-4BBF-9CD2-BAAA8778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0D03B-D9A2-43B0-AD20-20D9A64A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CCA8-32E4-4545-9A35-8C2688DE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08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42E3-4747-4F29-94F0-24704048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3D05-C867-4FD3-8ED5-C2A41FED0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C16C-DDA3-4F5A-AC9F-9DCE0F14F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47F27-E9D0-4838-A2FB-11C2A086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F3981-DAEC-4CE9-9D67-FB583CD6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F32EB-0D07-4A88-A7FE-67A06193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574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C784-4A70-4F23-8853-DE583D23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6CA86-53BC-4CB2-AC6C-89383905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59890-286A-4F52-950F-B071DBB2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25CC1-4809-465A-8637-E55AF3121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34CC-2449-411A-B2A7-48243F44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BB164-1380-4AE9-AD30-7E765133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DC335-D314-4671-9511-512D08B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9AFB1-BE9C-4899-A1A9-CDBCD7E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753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71CA-7E0C-4C10-B041-E391F143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D2A17-DA48-4FC5-AEA9-AF97115B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6C68A-F09A-4F98-9666-00FB8BF0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A2C29-FB7C-45D2-9835-74FCA272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421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FA6B-88D6-497E-B371-5DDEA0B6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F6594-7684-481F-AFF6-9395F74E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6BE5-BE33-41FF-908B-AC8E71B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640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221F-1D6F-4C10-8FFE-1CB13CD2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7DA9-83E0-43F5-9EC7-D527D173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43272-62E2-4BC4-956A-61FD283A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4D57-B171-4CE9-8481-8E01C8BF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55C8-6B9B-4B02-97CE-0C153646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19790-C9BE-4E51-92BB-2691030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61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405F-1182-44F4-B983-B529D326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0A09A-E7C0-4363-A6F3-AB7C870E8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AE6A-0A2E-4013-8BD8-801E9F987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203DA-E705-4822-9C98-3B9B706C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129C7-2BEC-4EDC-9382-647C79F8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F6A8-8B1E-49D8-BC2B-A882F495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937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31A5B-EB90-4998-BD36-46F9F3F4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C9C9-B772-4146-A435-D368611A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4863-3A5E-4E61-9A37-65DF2855E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41A9-9CA1-4683-91B1-66EA879C51B8}" type="datetimeFigureOut">
              <a:rPr lang="id-ID" smtClean="0"/>
              <a:t>21/06/2020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4D5C-8B92-4BA9-B49E-FB6D9664C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38CB-730F-4D14-962E-C4B18142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DDC9-ECE2-4503-A568-C480CA951F8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0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dyHu71" TargetMode="External"/><Relationship Id="rId2" Type="http://schemas.openxmlformats.org/officeDocument/2006/relationships/hyperlink" Target="mailto:eddyhu71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eddy-0bb67a11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reddit.com/r/ProgrammerHumor/comments/ax9s4h/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www.reddit.com/r/ProgrammerHumor/comments/bwehje/python_ftw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15E9-0CF3-4538-A416-772FE883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74DE-9ECD-4AF7-8C25-CBA8486DE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Eddy</a:t>
            </a:r>
          </a:p>
          <a:p>
            <a:pPr algn="r"/>
            <a:r>
              <a:rPr lang="id-ID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eddyhu71@gmail.com</a:t>
            </a:r>
            <a:endParaRPr lang="id-ID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id-ID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https://github.com/EddyHu71</a:t>
            </a:r>
            <a:endParaRPr lang="id-ID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id-ID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https://www.linkedin.com/in/eddy-0bb67a11b/</a:t>
            </a:r>
            <a:endParaRPr lang="id-ID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2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A24-A550-4AD5-BFFF-57C23E7E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01920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4E17F-F881-4C6E-B35C-EFE125785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32" y="518247"/>
            <a:ext cx="4550735" cy="5821506"/>
          </a:xfrm>
        </p:spPr>
      </p:pic>
    </p:spTree>
    <p:extLst>
      <p:ext uri="{BB962C8B-B14F-4D97-AF65-F5344CB8AC3E}">
        <p14:creationId xmlns:p14="http://schemas.microsoft.com/office/powerpoint/2010/main" val="369841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A411-58F6-4465-BD3D-84EE8411C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4" y="1669587"/>
            <a:ext cx="3159642" cy="328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 :</a:t>
            </a:r>
          </a:p>
          <a:p>
            <a:pPr marL="0" indent="0"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1</a:t>
            </a:r>
          </a:p>
          <a:p>
            <a:pPr marL="0" indent="0"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E2F676-5FC7-4E1C-9D18-F273743BE654}"/>
              </a:ext>
            </a:extLst>
          </p:cNvPr>
          <p:cNvSpPr txBox="1">
            <a:spLocks/>
          </p:cNvSpPr>
          <p:nvPr/>
        </p:nvSpPr>
        <p:spPr>
          <a:xfrm>
            <a:off x="4465674" y="1669587"/>
            <a:ext cx="3159642" cy="3281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65BF3-E960-4ED4-B596-5CF379E60DD1}"/>
              </a:ext>
            </a:extLst>
          </p:cNvPr>
          <p:cNvSpPr txBox="1">
            <a:spLocks/>
          </p:cNvSpPr>
          <p:nvPr/>
        </p:nvSpPr>
        <p:spPr>
          <a:xfrm>
            <a:off x="8114414" y="1127326"/>
            <a:ext cx="3159642" cy="436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 (condition2)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 n</a:t>
            </a:r>
          </a:p>
        </p:txBody>
      </p:sp>
    </p:spTree>
    <p:extLst>
      <p:ext uri="{BB962C8B-B14F-4D97-AF65-F5344CB8AC3E}">
        <p14:creationId xmlns:p14="http://schemas.microsoft.com/office/powerpoint/2010/main" val="59898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A24-A550-4AD5-BFFF-57C23E7E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4068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46AC2-2520-47BE-B199-ADE1AA58A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376" y="915589"/>
            <a:ext cx="4391247" cy="5026822"/>
          </a:xfrm>
        </p:spPr>
      </p:pic>
    </p:spTree>
    <p:extLst>
      <p:ext uri="{BB962C8B-B14F-4D97-AF65-F5344CB8AC3E}">
        <p14:creationId xmlns:p14="http://schemas.microsoft.com/office/powerpoint/2010/main" val="4222854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29C50F-D531-4A2B-A984-D9F12646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61545"/>
              </p:ext>
            </p:extLst>
          </p:nvPr>
        </p:nvGraphicFramePr>
        <p:xfrm>
          <a:off x="838200" y="446567"/>
          <a:ext cx="10515600" cy="455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5205660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0910827"/>
                    </a:ext>
                  </a:extLst>
                </a:gridCol>
              </a:tblGrid>
              <a:tr h="361507"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Nested Looping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18276"/>
                  </a:ext>
                </a:extLst>
              </a:tr>
              <a:tr h="41908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d-ID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 </a:t>
                      </a:r>
                      <a:r>
                        <a:rPr lang="id-ID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list:</a:t>
                      </a:r>
                    </a:p>
                    <a:p>
                      <a:pPr marL="0" indent="0">
                        <a:buNone/>
                      </a:pPr>
                      <a:r>
                        <a:rPr lang="id-ID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statement</a:t>
                      </a:r>
                    </a:p>
                    <a:p>
                      <a:endParaRPr lang="id-I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 in list:</a:t>
                      </a:r>
                    </a:p>
                    <a:p>
                      <a:r>
                        <a:rPr lang="id-ID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for j in list:</a:t>
                      </a:r>
                    </a:p>
                    <a:p>
                      <a:r>
                        <a:rPr lang="id-ID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5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48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A24-A550-4AD5-BFFF-57C23E7E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7363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0CC-14C0-4FF8-BA3B-B594BE216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219"/>
            <a:ext cx="10515600" cy="5517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functionname(parameter1, parameter n):</a:t>
            </a:r>
          </a:p>
          <a:p>
            <a:pPr marL="0" indent="0">
              <a:buNone/>
            </a:pPr>
            <a:r>
              <a:rPr lang="id-ID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function_string</a:t>
            </a:r>
          </a:p>
          <a:p>
            <a:pPr marL="0" indent="0">
              <a:buNone/>
            </a:pPr>
            <a:r>
              <a:rPr lang="id-ID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[expression]</a:t>
            </a:r>
          </a:p>
        </p:txBody>
      </p:sp>
    </p:spTree>
    <p:extLst>
      <p:ext uri="{BB962C8B-B14F-4D97-AF65-F5344CB8AC3E}">
        <p14:creationId xmlns:p14="http://schemas.microsoft.com/office/powerpoint/2010/main" val="200635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A24-A550-4AD5-BFFF-57C23E7E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vs List vs Tuple</a:t>
            </a:r>
          </a:p>
        </p:txBody>
      </p:sp>
    </p:spTree>
    <p:extLst>
      <p:ext uri="{BB962C8B-B14F-4D97-AF65-F5344CB8AC3E}">
        <p14:creationId xmlns:p14="http://schemas.microsoft.com/office/powerpoint/2010/main" val="3528970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55BC-4BFF-4380-AB11-C9BBAACE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465"/>
            <a:ext cx="10515600" cy="5698498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bunch of data that have 1 data type.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Mutable.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bunch of data that have different data type.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Mutable.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bunch of data that have different data type.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Immutable.</a:t>
            </a:r>
          </a:p>
        </p:txBody>
      </p:sp>
    </p:spTree>
    <p:extLst>
      <p:ext uri="{BB962C8B-B14F-4D97-AF65-F5344CB8AC3E}">
        <p14:creationId xmlns:p14="http://schemas.microsoft.com/office/powerpoint/2010/main" val="366273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74D0-5076-4CA4-A7BA-C77375BD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Python?</a:t>
            </a:r>
          </a:p>
        </p:txBody>
      </p:sp>
    </p:spTree>
    <p:extLst>
      <p:ext uri="{BB962C8B-B14F-4D97-AF65-F5344CB8AC3E}">
        <p14:creationId xmlns:p14="http://schemas.microsoft.com/office/powerpoint/2010/main" val="76273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61ECF-A478-4422-ACB5-9DF98F1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FEFC-CE66-4024-8F17-705D9A30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= [‘physics’, ‘mathematics’, ‘chemistry’, 2000, 1999]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tup1 = (‘physics’, ‘mathematics’, ‘chemistry’, 2000, 1999)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arr1 = [‘physics’, ‘chemistry’, ‘mathematics’]</a:t>
            </a:r>
          </a:p>
        </p:txBody>
      </p:sp>
    </p:spTree>
    <p:extLst>
      <p:ext uri="{BB962C8B-B14F-4D97-AF65-F5344CB8AC3E}">
        <p14:creationId xmlns:p14="http://schemas.microsoft.com/office/powerpoint/2010/main" val="188597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A24-A550-4AD5-BFFF-57C23E7E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78344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FEFC-CE66-4024-8F17-705D9A30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key and value that separated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with colon(:).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mutable.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= {‘key’ : ‘value’}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Contoh 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dict1 = {‘DSI’ : ‘Data Science’}</a:t>
            </a:r>
          </a:p>
        </p:txBody>
      </p:sp>
    </p:spTree>
    <p:extLst>
      <p:ext uri="{BB962C8B-B14F-4D97-AF65-F5344CB8AC3E}">
        <p14:creationId xmlns:p14="http://schemas.microsoft.com/office/powerpoint/2010/main" val="285335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0A24-A550-4AD5-BFFF-57C23E7E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2760009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021F-5055-44D2-B82B-F9B2BE60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for manipulate array and matrix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is faster than list because data stored in one place for contiunity and more efficient.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Pandas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for manipuate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657138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18CC-2F62-426E-AAF5-3F7960D1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F62A-1CB0-444D-A8F3-D66245A2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https://www.tutorialspoint.com/python/index.htm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https://en.wikipedia.org/wiki/Python_(programming_language)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4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BEAA-776B-461E-A4A0-B37DC80F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22DD-13CA-4C61-91C2-5DFF29503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learn about python through online course. (w3schools, tutorialspoint, sololearn, udemy, udacity, etc). Free course recommended.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the first until the end of the slide for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4947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045F-CCBF-41D6-BCDD-32275C71A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in 1990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</a:p>
          <a:p>
            <a:pPr marL="514350" indent="-514350"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52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88F31-8011-4680-9588-C4697B988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3088"/>
            <a:ext cx="5956005" cy="287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https://www.reddit.com/r/ProgrammerHumor/comments/ax9s4h/python/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0C7AD-13B1-4C28-865D-0196B1DCC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2826"/>
            <a:ext cx="6129116" cy="527025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8A305E3-2859-4EAE-8DC9-9A1A5058F02F}"/>
              </a:ext>
            </a:extLst>
          </p:cNvPr>
          <p:cNvSpPr txBox="1">
            <a:spLocks/>
          </p:cNvSpPr>
          <p:nvPr/>
        </p:nvSpPr>
        <p:spPr>
          <a:xfrm>
            <a:off x="6794205" y="6103087"/>
            <a:ext cx="5397795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https://www.reddit.com/r/ProgrammerHumor/comments/bwehje/python_ftw/</a:t>
            </a:r>
            <a:endParaRPr 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6C0BA-0DA7-4FCD-899E-FBC3F6A9D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96" y="0"/>
            <a:ext cx="4476101" cy="61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7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E3DF-0F99-4AAB-AE3B-D8E8AC93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String and Numbers</a:t>
            </a:r>
          </a:p>
        </p:txBody>
      </p:sp>
    </p:spTree>
    <p:extLst>
      <p:ext uri="{BB962C8B-B14F-4D97-AF65-F5344CB8AC3E}">
        <p14:creationId xmlns:p14="http://schemas.microsoft.com/office/powerpoint/2010/main" val="101532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B86F-5FBD-4EDE-9CC1-B28310CA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isVariables, String dan Numbers?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3F4D-59D8-4417-AB99-2895600C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Variables</a:t>
            </a:r>
          </a:p>
          <a:p>
            <a:pPr marL="0" indent="0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that stored in memory</a:t>
            </a:r>
          </a:p>
          <a:p>
            <a:pPr marL="0" indent="0">
              <a:buNone/>
            </a:pP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String</a:t>
            </a:r>
          </a:p>
          <a:p>
            <a:pPr marL="0" indent="0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bunch of character or numbers</a:t>
            </a:r>
          </a:p>
          <a:p>
            <a:pPr marL="0" indent="0">
              <a:buNone/>
            </a:pP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Numbers</a:t>
            </a:r>
          </a:p>
          <a:p>
            <a:pPr marL="0" indent="0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can we use to operate</a:t>
            </a:r>
          </a:p>
        </p:txBody>
      </p:sp>
    </p:spTree>
    <p:extLst>
      <p:ext uri="{BB962C8B-B14F-4D97-AF65-F5344CB8AC3E}">
        <p14:creationId xmlns:p14="http://schemas.microsoft.com/office/powerpoint/2010/main" val="371526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7816-BA07-4E4C-B3F0-AF41F568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declare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3DC1-77F5-4B1E-B3FD-90EBD7C1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must be underline character (_), words or capital.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allowed to use reserved word from Python.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allowed to use number for the first character.</a:t>
            </a:r>
          </a:p>
          <a:p>
            <a:pPr marL="514350" indent="-514350">
              <a:buAutoNum type="arabicPeriod"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 based.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_first= 10, First = 20, first = 30, thefirst = “first”</a:t>
            </a:r>
          </a:p>
        </p:txBody>
      </p:sp>
    </p:spTree>
    <p:extLst>
      <p:ext uri="{BB962C8B-B14F-4D97-AF65-F5344CB8AC3E}">
        <p14:creationId xmlns:p14="http://schemas.microsoft.com/office/powerpoint/2010/main" val="4222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E3DF-0F99-4AAB-AE3B-D8E8AC93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65361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87AF-298D-44DD-A365-A8B28B27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995"/>
            <a:ext cx="10515600" cy="5655968"/>
          </a:xfrm>
        </p:spPr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output of the python, we can use print keyword.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print(“Statement”) atau print(‘Statement’)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input of the python, we can use input keyword.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input(“statement”) atau variable = input(“Statement”)</a:t>
            </a:r>
          </a:p>
        </p:txBody>
      </p:sp>
    </p:spTree>
    <p:extLst>
      <p:ext uri="{BB962C8B-B14F-4D97-AF65-F5344CB8AC3E}">
        <p14:creationId xmlns:p14="http://schemas.microsoft.com/office/powerpoint/2010/main" val="35271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559</Words>
  <Application>Microsoft Office PowerPoint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Introduction to Python</vt:lpstr>
      <vt:lpstr>What is Python?</vt:lpstr>
      <vt:lpstr>PowerPoint Presentation</vt:lpstr>
      <vt:lpstr>PowerPoint Presentation</vt:lpstr>
      <vt:lpstr>Variables, String and Numbers</vt:lpstr>
      <vt:lpstr>What isVariables, String dan Numbers?</vt:lpstr>
      <vt:lpstr>How to declare a variable</vt:lpstr>
      <vt:lpstr>Input/Output</vt:lpstr>
      <vt:lpstr>PowerPoint Presentation</vt:lpstr>
      <vt:lpstr>Decision Making</vt:lpstr>
      <vt:lpstr>PowerPoint Presentation</vt:lpstr>
      <vt:lpstr>PowerPoint Presentation</vt:lpstr>
      <vt:lpstr>Looping</vt:lpstr>
      <vt:lpstr>PowerPoint Presentation</vt:lpstr>
      <vt:lpstr>PowerPoint Presentation</vt:lpstr>
      <vt:lpstr>Function</vt:lpstr>
      <vt:lpstr>PowerPoint Presentation</vt:lpstr>
      <vt:lpstr>Array vs List vs Tuple</vt:lpstr>
      <vt:lpstr>PowerPoint Presentation</vt:lpstr>
      <vt:lpstr>Example : </vt:lpstr>
      <vt:lpstr>Dictionary</vt:lpstr>
      <vt:lpstr>PowerPoint Presentation</vt:lpstr>
      <vt:lpstr>Data Science</vt:lpstr>
      <vt:lpstr>PowerPoint Presentation</vt:lpstr>
      <vt:lpstr>References and Special Thanks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Windows User</dc:creator>
  <cp:lastModifiedBy>Windows User</cp:lastModifiedBy>
  <cp:revision>51</cp:revision>
  <dcterms:created xsi:type="dcterms:W3CDTF">2020-06-10T02:16:21Z</dcterms:created>
  <dcterms:modified xsi:type="dcterms:W3CDTF">2020-06-21T13:06:48Z</dcterms:modified>
</cp:coreProperties>
</file>