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E847-D34B-4CB6-9F76-0163D6999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E8FAC-8456-4220-B50A-BD7482074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65F5-BAA5-4279-B22D-11EA94D0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F8-9C8A-460C-9C88-6C20A576ED0A}" type="datetimeFigureOut">
              <a:rPr lang="id-ID" smtClean="0"/>
              <a:t>19/07/2020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DA950-9ABB-460B-A53E-398D225C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EE65-DE4E-4735-81A6-FDFCE1B3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FC7C-AD20-45E5-B8DA-D149E89B8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932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126F-9F1F-4D9C-8858-4E23569E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6F4D3-8C6B-48CB-8579-A908FC0CF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375D1-3D99-4547-BB26-133AF64C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F8-9C8A-460C-9C88-6C20A576ED0A}" type="datetimeFigureOut">
              <a:rPr lang="id-ID" smtClean="0"/>
              <a:t>19/07/2020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F259C-90DB-4414-B98C-AA99BC62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D96F-1A12-407F-9978-981AD287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FC7C-AD20-45E5-B8DA-D149E89B8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26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0012D-C618-460E-B806-B6DF722A0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270B9-5931-4BF9-ABC0-44606AF23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6BC0B-0FEF-4F62-91A3-2838110F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F8-9C8A-460C-9C88-6C20A576ED0A}" type="datetimeFigureOut">
              <a:rPr lang="id-ID" smtClean="0"/>
              <a:t>19/07/2020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20A84-EBCC-4A96-975C-A46B2F4A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72EA9-F91C-4D85-85FE-CB45D806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FC7C-AD20-45E5-B8DA-D149E89B8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831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C480-D504-4468-868F-AB4346A5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6A46-4977-4ECF-869F-1E7ADBEF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ADB8F-840B-4339-86B1-409F7916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F8-9C8A-460C-9C88-6C20A576ED0A}" type="datetimeFigureOut">
              <a:rPr lang="id-ID" smtClean="0"/>
              <a:t>19/07/2020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7B0BE-4644-4EB4-8F88-AE4BAFB5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19C00-ACBD-4FAE-9F36-B18CA6A5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FC7C-AD20-45E5-B8DA-D149E89B8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608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B9C5-1DCA-4C5E-B377-A913EBE3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359F4-36DD-4A8D-A55C-D3DECA2C8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00CAC-5629-4A01-9979-C723AB9F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F8-9C8A-460C-9C88-6C20A576ED0A}" type="datetimeFigureOut">
              <a:rPr lang="id-ID" smtClean="0"/>
              <a:t>19/07/2020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2E1B-4CB6-4E40-A64E-6C00B475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D8875-7EBE-4A4B-BCB2-69155B18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FC7C-AD20-45E5-B8DA-D149E89B8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319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15A6-072A-400F-9B8D-70EB65D4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011A-DAA9-4368-B304-D70723CA1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4764F-0879-4537-AE2B-D2DEA2EE3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1271B-F76C-4A8E-9050-62B90596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F8-9C8A-460C-9C88-6C20A576ED0A}" type="datetimeFigureOut">
              <a:rPr lang="id-ID" smtClean="0"/>
              <a:t>19/07/2020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01FCB-3FDE-4C5F-8D1F-6C8BEA67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5BFCE-E102-4E07-B2F3-05AA5419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FC7C-AD20-45E5-B8DA-D149E89B8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13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56B7-84C7-43E3-BDF2-8DB98A93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D0CA2-4962-41A4-A207-4329B05E7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6767D-0F1A-4B89-B5D7-197FEE7C1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5A62D-855E-44E0-9E9C-6A648B8E5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C1E24-2880-4D98-95B3-BB8695C89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59778-E566-4223-A92B-A8C7F8E0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F8-9C8A-460C-9C88-6C20A576ED0A}" type="datetimeFigureOut">
              <a:rPr lang="id-ID" smtClean="0"/>
              <a:t>19/07/2020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8558B-857E-43AF-90BA-5D8D66DF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1EB92-1957-4A29-8556-FD269510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FC7C-AD20-45E5-B8DA-D149E89B8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26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5412-517E-4E6A-8E03-771818F4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7257F-A035-429D-8F23-A52D1E11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F8-9C8A-460C-9C88-6C20A576ED0A}" type="datetimeFigureOut">
              <a:rPr lang="id-ID" smtClean="0"/>
              <a:t>19/07/2020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F9A57-55F1-45B8-BA89-30EFB2C0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8A4CF-65FA-4100-AB99-5C57CB98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FC7C-AD20-45E5-B8DA-D149E89B8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810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18CCF-458A-42FD-9CF7-7170AE37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F8-9C8A-460C-9C88-6C20A576ED0A}" type="datetimeFigureOut">
              <a:rPr lang="id-ID" smtClean="0"/>
              <a:t>19/07/2020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1AAA1-BC24-4F60-8956-435CA472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5EC51-30F6-4EEC-A0F4-9467EBDB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FC7C-AD20-45E5-B8DA-D149E89B8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566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5940-AD53-459B-BE75-2705FCFA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D196-A594-4CF0-BD2A-FD0E2F71C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7772D-5EBF-47B3-9A23-AC7620DBB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CA0B6-02E6-4DA8-82BE-AB16F85F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F8-9C8A-460C-9C88-6C20A576ED0A}" type="datetimeFigureOut">
              <a:rPr lang="id-ID" smtClean="0"/>
              <a:t>19/07/2020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CECA6-00A2-4221-BDE5-0B9F9A8D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2100-05F4-4FE5-904C-0269BEDC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FC7C-AD20-45E5-B8DA-D149E89B8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665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1EFA-6EE1-44CF-B7F5-DBFA9B2B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4F656-FAB7-4552-9A27-FA6304AFC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55B2E-5A28-4900-9E26-5174AF2A5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D572F-E45E-421A-AF9C-6C6EDD95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F8-9C8A-460C-9C88-6C20A576ED0A}" type="datetimeFigureOut">
              <a:rPr lang="id-ID" smtClean="0"/>
              <a:t>19/07/2020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C6F32-9BA5-4A0B-A2BC-738E7D84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0630C-75FC-4408-A6B3-8907E302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FC7C-AD20-45E5-B8DA-D149E89B8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962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C8914-66C0-48F6-9C57-68E8DDC8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ACD28-3437-4FE6-AF11-2978A089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475E3-9C17-4704-9610-B9271D775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390F8-9C8A-460C-9C88-6C20A576ED0A}" type="datetimeFigureOut">
              <a:rPr lang="id-ID" smtClean="0"/>
              <a:t>19/07/2020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68EA-3E96-47DF-BFC4-E5E1AF808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E4DB1-EB23-43E6-AFDB-053D42FB9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FC7C-AD20-45E5-B8DA-D149E89B8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616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0EA6-841D-4CCC-B717-7384B96A0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0678C-4115-44C8-8F6D-78D86703F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Eddy</a:t>
            </a:r>
          </a:p>
          <a:p>
            <a:pPr algn="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eddyhu71@gmail.com</a:t>
            </a:r>
          </a:p>
          <a:p>
            <a:pPr algn="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www.github.com/EddyHu71</a:t>
            </a:r>
          </a:p>
        </p:txBody>
      </p:sp>
    </p:spTree>
    <p:extLst>
      <p:ext uri="{BB962C8B-B14F-4D97-AF65-F5344CB8AC3E}">
        <p14:creationId xmlns:p14="http://schemas.microsoft.com/office/powerpoint/2010/main" val="203949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2F55-A9BB-4C39-99FC-3FA8E990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B3C8-1429-481B-8F11-800355D0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is about how to represent, visualize into graphic representation of data</a:t>
            </a:r>
          </a:p>
        </p:txBody>
      </p:sp>
    </p:spTree>
    <p:extLst>
      <p:ext uri="{BB962C8B-B14F-4D97-AF65-F5344CB8AC3E}">
        <p14:creationId xmlns:p14="http://schemas.microsoft.com/office/powerpoint/2010/main" val="379087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670B-0A71-4E87-A051-EBCE4B12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library will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E23F9-9D88-4B87-8A84-80602502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109372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1658-2B20-4952-A988-B5E6F813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for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7227-6FCB-4DAB-99B3-77686F4B7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</a:p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BI</a:t>
            </a:r>
          </a:p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FusionCharts</a:t>
            </a:r>
          </a:p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HighCharts</a:t>
            </a:r>
          </a:p>
        </p:txBody>
      </p:sp>
    </p:spTree>
    <p:extLst>
      <p:ext uri="{BB962C8B-B14F-4D97-AF65-F5344CB8AC3E}">
        <p14:creationId xmlns:p14="http://schemas.microsoft.com/office/powerpoint/2010/main" val="118438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7E38-D78E-4D59-A0D5-A7CEE3B1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695E6-5F94-4CE6-8433-00F651279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https://towardsdatascience.com/data-visualization/home</a:t>
            </a: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https://www.kdnuggets.com/2020/05/top-10-data-visualization-tools-every-data-scientist.html</a:t>
            </a:r>
          </a:p>
        </p:txBody>
      </p:sp>
    </p:spTree>
    <p:extLst>
      <p:ext uri="{BB962C8B-B14F-4D97-AF65-F5344CB8AC3E}">
        <p14:creationId xmlns:p14="http://schemas.microsoft.com/office/powerpoint/2010/main" val="57483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AAE0-5472-4890-B3D1-E5B13506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99718-2465-4DD8-A38E-F3FCC1E1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and find the difference between:</a:t>
            </a:r>
          </a:p>
          <a:p>
            <a:pPr marL="914400" lvl="1" indent="-457200">
              <a:buAutoNum type="alphaL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vs Pandas</a:t>
            </a:r>
          </a:p>
          <a:p>
            <a:pPr marL="914400" lvl="1" indent="-457200">
              <a:buAutoNum type="alphaL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vs Seaborn</a:t>
            </a:r>
          </a:p>
        </p:txBody>
      </p:sp>
    </p:spTree>
    <p:extLst>
      <p:ext uri="{BB962C8B-B14F-4D97-AF65-F5344CB8AC3E}">
        <p14:creationId xmlns:p14="http://schemas.microsoft.com/office/powerpoint/2010/main" val="81511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Data Visualization</vt:lpstr>
      <vt:lpstr>What is Data Visualization?</vt:lpstr>
      <vt:lpstr>What library will we use?</vt:lpstr>
      <vt:lpstr>Tools for Visualization</vt:lpstr>
      <vt:lpstr>Resources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Windows User</dc:creator>
  <cp:lastModifiedBy>Windows User</cp:lastModifiedBy>
  <cp:revision>4</cp:revision>
  <dcterms:created xsi:type="dcterms:W3CDTF">2020-07-19T13:37:39Z</dcterms:created>
  <dcterms:modified xsi:type="dcterms:W3CDTF">2020-07-19T14:31:02Z</dcterms:modified>
</cp:coreProperties>
</file>