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9" r:id="rId4"/>
    <p:sldId id="257" r:id="rId5"/>
    <p:sldId id="258" r:id="rId6"/>
    <p:sldId id="268" r:id="rId7"/>
    <p:sldId id="269" r:id="rId8"/>
    <p:sldId id="262" r:id="rId9"/>
    <p:sldId id="265" r:id="rId10"/>
    <p:sldId id="261" r:id="rId11"/>
    <p:sldId id="266" r:id="rId12"/>
    <p:sldId id="267" r:id="rId13"/>
    <p:sldId id="263" r:id="rId14"/>
    <p:sldId id="271" r:id="rId15"/>
    <p:sldId id="272" r:id="rId16"/>
    <p:sldId id="264" r:id="rId17"/>
    <p:sldId id="270" r:id="rId18"/>
    <p:sldId id="274" r:id="rId1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9409-536E-4491-AC84-105F03EBF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7357A-9299-4B0C-8972-24E10CC9D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9A869-7A01-4E6B-93E7-A16D8166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4C66-2772-4988-9B02-5C2D7DE5DBA1}" type="datetimeFigureOut">
              <a:rPr lang="id-ID" smtClean="0"/>
              <a:t>07/06/2020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FE1BC-FB3A-4ECF-8660-339D7D18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951D7-8681-45A4-8C02-872921AD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1025-80F8-470D-AE82-21B7EF56DC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081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052F-4A4A-40C4-92D7-266E91C5E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08EB9-CF7F-4CFC-8B86-B37E5D0B0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4F254-C7B9-487F-9CE6-68F0495B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4C66-2772-4988-9B02-5C2D7DE5DBA1}" type="datetimeFigureOut">
              <a:rPr lang="id-ID" smtClean="0"/>
              <a:t>07/06/2020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C2D70-4FD7-4311-A1FB-B13441D28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CA141-820F-471F-9EA3-EDD38152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1025-80F8-470D-AE82-21B7EF56DC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224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DC9D5A-C7D8-4DB7-A10F-FC1D57AD1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1E4EE-AC2F-4987-B2DF-5316FB9F8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44C34-AC4B-4CEC-92F0-D21D3EF0A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4C66-2772-4988-9B02-5C2D7DE5DBA1}" type="datetimeFigureOut">
              <a:rPr lang="id-ID" smtClean="0"/>
              <a:t>07/06/2020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130AE-1AED-4A4D-8F08-F7C151EC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697CE-F9DA-43DC-986E-DA3994A33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1025-80F8-470D-AE82-21B7EF56DC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214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5B7-10CD-4F1D-A0F9-EC65DBD0D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99C5E-6E44-4769-96B1-71ECECB90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EDAE9-596C-4346-912B-4D9C524C9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4C66-2772-4988-9B02-5C2D7DE5DBA1}" type="datetimeFigureOut">
              <a:rPr lang="id-ID" smtClean="0"/>
              <a:t>07/06/2020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27AF3-6C46-4BE0-A50E-215EE700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D1184-18FA-45F9-BB20-3AB771577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1025-80F8-470D-AE82-21B7EF56DC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826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D02FD-A1B3-490B-87C2-DEE654B43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01D75-8983-449C-B54E-7F6561115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86772-6ADD-49C0-9D77-D5C90E4C3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4C66-2772-4988-9B02-5C2D7DE5DBA1}" type="datetimeFigureOut">
              <a:rPr lang="id-ID" smtClean="0"/>
              <a:t>07/06/2020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67BA9-729A-4AE3-AE6A-EFC4B2B38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9BE05-6CAE-4DBE-9C79-510CF0575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1025-80F8-470D-AE82-21B7EF56DC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7424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3AD0-44F7-4DC8-92FC-30021CB0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7E90E-114E-427F-947B-805166CDD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380DD-B6A7-4EA8-B138-BB5FBB9C9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1A702-E128-4D95-A110-66DC2C11A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4C66-2772-4988-9B02-5C2D7DE5DBA1}" type="datetimeFigureOut">
              <a:rPr lang="id-ID" smtClean="0"/>
              <a:t>07/06/2020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303E9-5F34-40DF-A015-40DF61BD3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97349-FAEF-4ADD-A7FC-D402337C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1025-80F8-470D-AE82-21B7EF56DC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599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F45B-9D73-415C-A321-987D726DE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31BD1-C040-4B39-8B3F-06C9FCEC8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C655E-7443-40BA-9D29-696DD1477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EC1506-927F-4788-AE57-A919C3640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3D7451-94A0-455F-A9A3-1F2CF3E0D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42B63-6470-4B9A-9A85-63D72A31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4C66-2772-4988-9B02-5C2D7DE5DBA1}" type="datetimeFigureOut">
              <a:rPr lang="id-ID" smtClean="0"/>
              <a:t>07/06/2020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BAC11-D876-455F-ABC4-6B117112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2621F-F445-49DA-B2B2-F2758CE0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1025-80F8-470D-AE82-21B7EF56DC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731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C41BD-8AE6-4ED1-BA80-211261C6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2FCA30-45BC-4EA7-A157-6AFCBF2C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4C66-2772-4988-9B02-5C2D7DE5DBA1}" type="datetimeFigureOut">
              <a:rPr lang="id-ID" smtClean="0"/>
              <a:t>07/06/2020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EC9ED-2E6B-4208-BB27-F9388621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C7795-FE0F-4656-9A0E-D0C058DD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1025-80F8-470D-AE82-21B7EF56DC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529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2B416-4711-4B5B-8482-5D9B409A9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4C66-2772-4988-9B02-5C2D7DE5DBA1}" type="datetimeFigureOut">
              <a:rPr lang="id-ID" smtClean="0"/>
              <a:t>07/06/2020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D79B7B-80CF-49D9-9510-881BAB65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23CC1-7E91-459F-AB0D-5B06F7F0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1025-80F8-470D-AE82-21B7EF56DC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152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152E1-37E5-4FDE-BE48-6C7641EA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268D-7AAE-488B-9DA9-38DEADD05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17139-8E84-46FB-9A66-F82BB87D4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9B197-6952-4055-8529-E6ACD8E3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4C66-2772-4988-9B02-5C2D7DE5DBA1}" type="datetimeFigureOut">
              <a:rPr lang="id-ID" smtClean="0"/>
              <a:t>07/06/2020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51DAC-3AB8-4893-A699-75F191D7F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0DE24-EBBB-4D98-94EE-5916C73D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1025-80F8-470D-AE82-21B7EF56DC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8231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29998-4C29-4E41-A7A5-01923730D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727616-0E7E-4AA2-AFB7-EFDCA1E2C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BA08E-28FC-4C4C-B8E4-95842E4A4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9434E-95EF-46A7-A8D4-730356C8B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4C66-2772-4988-9B02-5C2D7DE5DBA1}" type="datetimeFigureOut">
              <a:rPr lang="id-ID" smtClean="0"/>
              <a:t>07/06/2020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C6BB2-70FC-4B05-9B6B-4187CE08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BA80D-AEC5-4C7D-AE59-AB2E9A94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1025-80F8-470D-AE82-21B7EF56DC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501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76219-2CF7-45AF-A808-3DA9B5425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F93A6-8F55-4F8F-984F-60FB76C7E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22914-1674-41E7-8560-05EF76F7D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14C66-2772-4988-9B02-5C2D7DE5DBA1}" type="datetimeFigureOut">
              <a:rPr lang="id-ID" smtClean="0"/>
              <a:t>07/06/2020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1C7C5-1BB7-430A-B5A8-9810BFB0C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9C46A-B31F-4190-9374-8900F3EF6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51025-80F8-470D-AE82-21B7EF56DCF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666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" TargetMode="External"/><Relationship Id="rId2" Type="http://schemas.openxmlformats.org/officeDocument/2006/relationships/hyperlink" Target="https://towardsdatascience.com/cousins-of-artificial-intelligence-dda4edc27b5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acebook.com/TheInsaneApp/" TargetMode="External"/><Relationship Id="rId5" Type="http://schemas.openxmlformats.org/officeDocument/2006/relationships/hyperlink" Target="https://www.wikipedia.org/" TargetMode="External"/><Relationship Id="rId4" Type="http://schemas.openxmlformats.org/officeDocument/2006/relationships/hyperlink" Target="https://www.quora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6CE3-3164-4B29-A66B-EBFB97A6A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F05CD-9772-422A-95BE-99DC20FC8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Eddy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Enthusiastic</a:t>
            </a:r>
            <a:endParaRPr lang="id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www.github.com/EddyHu71</a:t>
            </a:r>
          </a:p>
        </p:txBody>
      </p:sp>
    </p:spTree>
    <p:extLst>
      <p:ext uri="{BB962C8B-B14F-4D97-AF65-F5344CB8AC3E}">
        <p14:creationId xmlns:p14="http://schemas.microsoft.com/office/powerpoint/2010/main" val="3640732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04E4A-51D0-46C9-921D-3C689AB36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6177"/>
            <a:ext cx="10515600" cy="540078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Classification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ED0412-821C-4E8D-B38E-F34D09F9B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86859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902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04E4A-51D0-46C9-921D-3C689AB36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6177"/>
            <a:ext cx="10515600" cy="540078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	Regression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F3919-ACD2-4685-A7E1-B7BB1D222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50655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1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FBD3-2854-4F6D-96F8-1756707E9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685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04E4A-51D0-46C9-921D-3C689AB36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6177"/>
            <a:ext cx="10515600" cy="540078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Learning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up the future ideas based on the dataset</a:t>
            </a:r>
          </a:p>
        </p:txBody>
      </p:sp>
    </p:spTree>
    <p:extLst>
      <p:ext uri="{BB962C8B-B14F-4D97-AF65-F5344CB8AC3E}">
        <p14:creationId xmlns:p14="http://schemas.microsoft.com/office/powerpoint/2010/main" val="154123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04E4A-51D0-46C9-921D-3C689AB36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6177"/>
            <a:ext cx="10515600" cy="540078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	Clustering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2E5C9-8223-4799-9CF8-6F68E1261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5985"/>
            <a:ext cx="9714614" cy="478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4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FBD3-2854-4F6D-96F8-1756707E9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328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04E4A-51D0-46C9-921D-3C689AB36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6177"/>
            <a:ext cx="10515600" cy="540078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2A2673-0D61-4284-BD89-87AF61F53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5148"/>
            <a:ext cx="10515600" cy="529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80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8EFA-5910-42D9-818A-8FF45866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Thanks to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23335-2E45-4F76-9F0A-25F3DB26D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 Data Science (</a:t>
            </a:r>
            <a:r>
              <a:rPr lang="id-ID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</a:t>
            </a:r>
            <a:r>
              <a:rPr lang="en-US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 (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https://medium.com/</a:t>
            </a:r>
            <a:r>
              <a:rPr lang="en-US" dirty="0"/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Quora (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https://www.quora.com/</a:t>
            </a:r>
            <a:r>
              <a:rPr lang="en-US" dirty="0"/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Wikipedia (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https://www.wikipedia.org/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Insane (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https://www.facebook.com/TheInsaneApp/</a:t>
            </a:r>
            <a:r>
              <a:rPr lang="en-US" dirty="0"/>
              <a:t>)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395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2BD0-13ED-498E-9629-292831D4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79BC-75A5-41AF-B55C-4568D511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difference between data science and machine learning.</a:t>
            </a:r>
          </a:p>
          <a:p>
            <a:pPr marL="514350" indent="-514350">
              <a:buAutoNum type="arabicPeriod"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one supervised learning algorithm.</a:t>
            </a:r>
          </a:p>
        </p:txBody>
      </p:sp>
    </p:spTree>
    <p:extLst>
      <p:ext uri="{BB962C8B-B14F-4D97-AF65-F5344CB8AC3E}">
        <p14:creationId xmlns:p14="http://schemas.microsoft.com/office/powerpoint/2010/main" val="221458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9E2E-2DE9-4101-96F2-F511CB654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this Class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2BC305-11BC-4098-871B-2803E8BC0D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756794"/>
              </p:ext>
            </p:extLst>
          </p:nvPr>
        </p:nvGraphicFramePr>
        <p:xfrm>
          <a:off x="838200" y="1825625"/>
          <a:ext cx="10515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4375198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00357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242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 June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 to Machine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18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June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 to Supervised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520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 June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Study Case : Covid-19 Predicition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112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 June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 to Unsupervised Learninig and Reinforcement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519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55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3D05-D74E-4762-967F-1007DDF1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3CA8E6-1E17-4663-A0DC-7A08EE756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3" r="18313"/>
          <a:stretch/>
        </p:blipFill>
        <p:spPr>
          <a:xfrm>
            <a:off x="838200" y="1382892"/>
            <a:ext cx="4786423" cy="51099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A5518F-496A-445D-A4E8-6B12BBBA05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01" t="10232" r="18644" b="13954"/>
          <a:stretch/>
        </p:blipFill>
        <p:spPr>
          <a:xfrm>
            <a:off x="5730948" y="1383655"/>
            <a:ext cx="5326913" cy="519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4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D141-8046-4D4B-A7CA-E9DDF61A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86B50-5D4D-4500-8FA8-80685482F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the study of computer algorithms that improve automatically through experience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(wikipedia)</a:t>
            </a:r>
          </a:p>
        </p:txBody>
      </p:sp>
    </p:spTree>
    <p:extLst>
      <p:ext uri="{BB962C8B-B14F-4D97-AF65-F5344CB8AC3E}">
        <p14:creationId xmlns:p14="http://schemas.microsoft.com/office/powerpoint/2010/main" val="187328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8ED034-6608-48DE-9768-1135C38DC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862" y="0"/>
            <a:ext cx="601027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2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FBD3-2854-4F6D-96F8-1756707E9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Diagram Model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654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B193A8B-E4F5-4D36-B213-6E8B3E241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14462"/>
            <a:ext cx="97536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19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FBD3-2854-4F6D-96F8-1756707E9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Machine Learning Algorithm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789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FBD3-2854-4F6D-96F8-1756707E9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625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196</Words>
  <Application>Microsoft Office PowerPoint</Application>
  <PresentationFormat>Widescreen</PresentationFormat>
  <Paragraphs>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Introduction to Machine Learning</vt:lpstr>
      <vt:lpstr>About this Class</vt:lpstr>
      <vt:lpstr>Example :</vt:lpstr>
      <vt:lpstr>What is machine learning?</vt:lpstr>
      <vt:lpstr>PowerPoint Presentation</vt:lpstr>
      <vt:lpstr>Machine Learning Diagram Model</vt:lpstr>
      <vt:lpstr>PowerPoint Presentation</vt:lpstr>
      <vt:lpstr>Type of Machine Learning Algorithm</vt:lpstr>
      <vt:lpstr>Supervised Learning</vt:lpstr>
      <vt:lpstr>PowerPoint Presentation</vt:lpstr>
      <vt:lpstr>PowerPoint Presentation</vt:lpstr>
      <vt:lpstr>Unsupervised Learning</vt:lpstr>
      <vt:lpstr>PowerPoint Presentation</vt:lpstr>
      <vt:lpstr>PowerPoint Presentation</vt:lpstr>
      <vt:lpstr>Reinforcement Learning</vt:lpstr>
      <vt:lpstr>PowerPoint Presentation</vt:lpstr>
      <vt:lpstr>Special Thanks to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Windows User</dc:creator>
  <cp:lastModifiedBy>Windows User</cp:lastModifiedBy>
  <cp:revision>52</cp:revision>
  <dcterms:created xsi:type="dcterms:W3CDTF">2020-05-02T15:44:21Z</dcterms:created>
  <dcterms:modified xsi:type="dcterms:W3CDTF">2020-06-07T14:14:18Z</dcterms:modified>
</cp:coreProperties>
</file>