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swald" panose="00000500000000000000" pitchFamily="2" charset="0"/>
      <p:regular r:id="rId16"/>
      <p:bold r:id="rId17"/>
    </p:embeddedFont>
    <p:embeddedFont>
      <p:font typeface="Source Code Pro" panose="020B06040202020202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68"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f2946b099d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f2946b099d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f2946b099d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f2946b099d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f28efe4656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f28efe465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f3360ca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f3360ca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24ccc5f70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24ccc5f70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24ccc5f70_0_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24ccc5f70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f24ccc5f70_0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f24ccc5f70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f24ccc5f70_0_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f24ccc5f70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f24ccc5f70_0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f24ccc5f70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f28efe4656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f28efe465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f2946b099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f2946b099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2946b099d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f2946b099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t>SOCIAL ENGINEERING ATTACKS USING BeEF</a:t>
            </a:r>
            <a:endParaRPr b="1"/>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Clr>
                <a:schemeClr val="dk1"/>
              </a:buClr>
              <a:buSzPts val="853"/>
              <a:buFont typeface="Arial"/>
              <a:buNone/>
            </a:pPr>
            <a:r>
              <a:rPr lang="en" sz="5200">
                <a:solidFill>
                  <a:schemeClr val="dk1"/>
                </a:solidFill>
              </a:rPr>
              <a:t>Bootcon Presentation by Reddy, Munvwa, Sheng, Modesta and Chuk</a:t>
            </a:r>
            <a:endParaRPr sz="5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72500"/>
            <a:ext cx="8520600" cy="600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Creating a fake google email login page to capture credentials</a:t>
            </a:r>
            <a:endParaRPr/>
          </a:p>
        </p:txBody>
      </p:sp>
      <p:sp>
        <p:nvSpPr>
          <p:cNvPr id="121" name="Google Shape;121;p2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2" name="Google Shape;122;p22"/>
          <p:cNvPicPr preferRelativeResize="0"/>
          <p:nvPr/>
        </p:nvPicPr>
        <p:blipFill>
          <a:blip r:embed="rId3">
            <a:alphaModFix/>
          </a:blip>
          <a:stretch>
            <a:fillRect/>
          </a:stretch>
        </p:blipFill>
        <p:spPr>
          <a:xfrm>
            <a:off x="59150" y="1027450"/>
            <a:ext cx="9022925" cy="411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Captured user credentials as shown in the BeEF control panel</a:t>
            </a:r>
            <a:endParaRPr/>
          </a:p>
        </p:txBody>
      </p:sp>
      <p:sp>
        <p:nvSpPr>
          <p:cNvPr id="128" name="Google Shape;128;p2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9" name="Google Shape;129;p23"/>
          <p:cNvPicPr preferRelativeResize="0"/>
          <p:nvPr/>
        </p:nvPicPr>
        <p:blipFill>
          <a:blip r:embed="rId3">
            <a:alphaModFix/>
          </a:blip>
          <a:stretch>
            <a:fillRect/>
          </a:stretch>
        </p:blipFill>
        <p:spPr>
          <a:xfrm>
            <a:off x="168125" y="1049250"/>
            <a:ext cx="8881249" cy="405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0000"/>
                </a:solidFill>
              </a:rPr>
              <a:t>Mitigation against Social Engineering</a:t>
            </a:r>
            <a:endParaRPr>
              <a:solidFill>
                <a:srgbClr val="FF0000"/>
              </a:solidFill>
            </a:endParaRPr>
          </a:p>
        </p:txBody>
      </p:sp>
      <p:sp>
        <p:nvSpPr>
          <p:cNvPr id="135" name="Google Shape;135;p2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Education on cybersecurity awareness </a:t>
            </a:r>
            <a:endParaRPr/>
          </a:p>
          <a:p>
            <a:pPr marL="457200" lvl="0" indent="-342900" algn="l" rtl="0">
              <a:spcBef>
                <a:spcPts val="0"/>
              </a:spcBef>
              <a:spcAft>
                <a:spcPts val="0"/>
              </a:spcAft>
              <a:buSzPts val="1800"/>
              <a:buChar char="●"/>
            </a:pPr>
            <a:r>
              <a:rPr lang="en"/>
              <a:t>Implementation of email threat protection </a:t>
            </a:r>
            <a:endParaRPr/>
          </a:p>
          <a:p>
            <a:pPr marL="457200" lvl="0" indent="-342900" algn="l" rtl="0">
              <a:spcBef>
                <a:spcPts val="0"/>
              </a:spcBef>
              <a:spcAft>
                <a:spcPts val="0"/>
              </a:spcAft>
              <a:buSzPts val="1800"/>
              <a:buChar char="●"/>
            </a:pPr>
            <a:r>
              <a:rPr lang="en"/>
              <a:t>Keeping antivirus softwares up to date</a:t>
            </a:r>
            <a:endParaRPr/>
          </a:p>
          <a:p>
            <a:pPr marL="457200" lvl="0" indent="-342900" algn="l" rtl="0">
              <a:spcBef>
                <a:spcPts val="0"/>
              </a:spcBef>
              <a:spcAft>
                <a:spcPts val="0"/>
              </a:spcAft>
              <a:buSzPts val="1800"/>
              <a:buChar char="●"/>
            </a:pPr>
            <a:r>
              <a:rPr lang="en"/>
              <a:t>Regular system patching</a:t>
            </a:r>
            <a:endParaRPr/>
          </a:p>
          <a:p>
            <a:pPr marL="457200" lvl="0" indent="-342900" algn="l" rtl="0">
              <a:spcBef>
                <a:spcPts val="0"/>
              </a:spcBef>
              <a:spcAft>
                <a:spcPts val="0"/>
              </a:spcAft>
              <a:buSzPts val="1800"/>
              <a:buChar char="●"/>
            </a:pPr>
            <a:r>
              <a:rPr lang="en"/>
              <a:t>Implementing strong firewall rules </a:t>
            </a:r>
            <a:endParaRPr/>
          </a:p>
          <a:p>
            <a:pPr marL="457200" lvl="0" indent="-342900" algn="l" rtl="0">
              <a:spcBef>
                <a:spcPts val="0"/>
              </a:spcBef>
              <a:spcAft>
                <a:spcPts val="0"/>
              </a:spcAft>
              <a:buSzPts val="1800"/>
              <a:buChar char="●"/>
            </a:pPr>
            <a:r>
              <a:rPr lang="en"/>
              <a:t>Secure spam filter to high</a:t>
            </a:r>
            <a:endParaRPr/>
          </a:p>
          <a:p>
            <a:pPr marL="457200" lvl="0" indent="-342900" algn="l" rtl="0">
              <a:spcBef>
                <a:spcPts val="0"/>
              </a:spcBef>
              <a:spcAft>
                <a:spcPts val="0"/>
              </a:spcAft>
              <a:buSzPts val="1800"/>
              <a:buChar char="●"/>
            </a:pPr>
            <a:r>
              <a:rPr lang="en"/>
              <a:t>Do not access unsecure websites</a:t>
            </a:r>
            <a:endParaRPr/>
          </a:p>
          <a:p>
            <a:pPr marL="457200" lvl="0" indent="-342900" algn="l" rtl="0">
              <a:spcBef>
                <a:spcPts val="0"/>
              </a:spcBef>
              <a:spcAft>
                <a:spcPts val="0"/>
              </a:spcAft>
              <a:buSzPts val="1800"/>
              <a:buChar char="●"/>
            </a:pPr>
            <a:r>
              <a:rPr lang="en"/>
              <a:t>Organisations should have a list of restricted websites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552200"/>
            <a:ext cx="8520600" cy="291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solidFill>
                  <a:srgbClr val="FF0000"/>
                </a:solidFill>
              </a:rPr>
              <a:t>Q&amp;A</a:t>
            </a:r>
            <a:endParaRPr sz="10000">
              <a:solidFill>
                <a:srgbClr val="FF0000"/>
              </a:solidFill>
            </a:endParaRPr>
          </a:p>
        </p:txBody>
      </p:sp>
      <p:sp>
        <p:nvSpPr>
          <p:cNvPr id="141" name="Google Shape;141;p25"/>
          <p:cNvSpPr txBox="1">
            <a:spLocks noGrp="1"/>
          </p:cNvSpPr>
          <p:nvPr>
            <p:ph type="body" idx="1"/>
          </p:nvPr>
        </p:nvSpPr>
        <p:spPr>
          <a:xfrm>
            <a:off x="311700" y="1364000"/>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t>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0000"/>
                </a:solidFill>
              </a:rPr>
              <a:t>Introduction into social engineering Attacks?</a:t>
            </a:r>
            <a:endParaRPr>
              <a:solidFill>
                <a:srgbClr val="FF0000"/>
              </a:solidFill>
            </a:endParaRPr>
          </a:p>
        </p:txBody>
      </p:sp>
      <p:sp>
        <p:nvSpPr>
          <p:cNvPr id="69" name="Google Shape;69;p1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000000"/>
                </a:solidFill>
              </a:rPr>
              <a:t>What is social engineering?</a:t>
            </a:r>
            <a:endParaRPr>
              <a:solidFill>
                <a:srgbClr val="000000"/>
              </a:solidFill>
            </a:endParaRPr>
          </a:p>
          <a:p>
            <a:pPr marL="0" lvl="0" indent="0" algn="l" rtl="0">
              <a:spcBef>
                <a:spcPts val="1200"/>
              </a:spcBef>
              <a:spcAft>
                <a:spcPts val="1200"/>
              </a:spcAft>
              <a:buNone/>
            </a:pPr>
            <a:r>
              <a:rPr lang="en">
                <a:solidFill>
                  <a:srgbClr val="000000"/>
                </a:solidFill>
              </a:rPr>
              <a:t>Social engineering is the term used for a broad range of malicious activities accomplished through human interactions. It uses psychological manipulations to trick users into making security mistakes or giving away sensitive information about their user credentials and or login details to a website. When hackers gain access to these vital information they can use them to carry out a cyberattack on the user or hack an organization.</a:t>
            </a:r>
            <a:endParaRPr>
              <a:solidFill>
                <a:srgbClr val="000000"/>
              </a:solidFill>
            </a:endParaRPr>
          </a:p>
        </p:txBody>
      </p:sp>
      <p:sp>
        <p:nvSpPr>
          <p:cNvPr id="70" name="Google Shape;70;p14"/>
          <p:cNvSpPr txBox="1"/>
          <p:nvPr/>
        </p:nvSpPr>
        <p:spPr>
          <a:xfrm>
            <a:off x="1353150" y="859750"/>
            <a:ext cx="430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0000"/>
                </a:solidFill>
              </a:rPr>
              <a:t>Types of social engineering techniques</a:t>
            </a:r>
            <a:endParaRPr>
              <a:solidFill>
                <a:srgbClr val="FF0000"/>
              </a:solidFill>
            </a:endParaRPr>
          </a:p>
        </p:txBody>
      </p:sp>
      <p:sp>
        <p:nvSpPr>
          <p:cNvPr id="76" name="Google Shape;76;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In the world of cyber security, various techniques can be used to carry out social engineering. These techniques include;</a:t>
            </a:r>
            <a:endParaRPr/>
          </a:p>
          <a:p>
            <a:pPr marL="457200" lvl="0" indent="-342900" algn="l" rtl="0">
              <a:spcBef>
                <a:spcPts val="1200"/>
              </a:spcBef>
              <a:spcAft>
                <a:spcPts val="0"/>
              </a:spcAft>
              <a:buSzPts val="1800"/>
              <a:buChar char="●"/>
            </a:pPr>
            <a:r>
              <a:rPr lang="en"/>
              <a:t>Phishing</a:t>
            </a:r>
            <a:endParaRPr/>
          </a:p>
          <a:p>
            <a:pPr marL="457200" lvl="0" indent="-342900" algn="l" rtl="0">
              <a:spcBef>
                <a:spcPts val="0"/>
              </a:spcBef>
              <a:spcAft>
                <a:spcPts val="0"/>
              </a:spcAft>
              <a:buSzPts val="1800"/>
              <a:buChar char="●"/>
            </a:pPr>
            <a:r>
              <a:rPr lang="en"/>
              <a:t>Spear Phishing</a:t>
            </a:r>
            <a:endParaRPr/>
          </a:p>
          <a:p>
            <a:pPr marL="457200" lvl="0" indent="-342900" algn="l" rtl="0">
              <a:spcBef>
                <a:spcPts val="0"/>
              </a:spcBef>
              <a:spcAft>
                <a:spcPts val="0"/>
              </a:spcAft>
              <a:buSzPts val="1800"/>
              <a:buChar char="●"/>
            </a:pPr>
            <a:r>
              <a:rPr lang="en"/>
              <a:t>Vishing</a:t>
            </a:r>
            <a:endParaRPr/>
          </a:p>
          <a:p>
            <a:pPr marL="457200" lvl="0" indent="-342900" algn="l" rtl="0">
              <a:spcBef>
                <a:spcPts val="0"/>
              </a:spcBef>
              <a:spcAft>
                <a:spcPts val="0"/>
              </a:spcAft>
              <a:buSzPts val="1800"/>
              <a:buChar char="●"/>
            </a:pPr>
            <a:r>
              <a:rPr lang="en"/>
              <a:t>Mining social media</a:t>
            </a:r>
            <a:endParaRPr/>
          </a:p>
          <a:p>
            <a:pPr marL="457200" lvl="0" indent="-342900" algn="l" rtl="0">
              <a:spcBef>
                <a:spcPts val="0"/>
              </a:spcBef>
              <a:spcAft>
                <a:spcPts val="0"/>
              </a:spcAft>
              <a:buSzPts val="1800"/>
              <a:buChar char="●"/>
            </a:pPr>
            <a:r>
              <a:rPr lang="en"/>
              <a:t>Pretexting</a:t>
            </a:r>
            <a:endParaRPr/>
          </a:p>
          <a:p>
            <a:pPr marL="457200" lvl="0" indent="-342900" algn="l" rtl="0">
              <a:spcBef>
                <a:spcPts val="0"/>
              </a:spcBef>
              <a:spcAft>
                <a:spcPts val="0"/>
              </a:spcAft>
              <a:buSzPts val="1800"/>
              <a:buChar char="●"/>
            </a:pPr>
            <a:r>
              <a:rPr lang="en"/>
              <a:t>Smishing</a:t>
            </a:r>
            <a:endParaRPr/>
          </a:p>
          <a:p>
            <a:pPr marL="457200" lvl="0" indent="-342900" algn="l" rtl="0">
              <a:spcBef>
                <a:spcPts val="0"/>
              </a:spcBef>
              <a:spcAft>
                <a:spcPts val="0"/>
              </a:spcAft>
              <a:buSzPts val="1800"/>
              <a:buChar char="●"/>
            </a:pPr>
            <a:r>
              <a:rPr lang="en"/>
              <a:t>Whaling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0000"/>
                </a:solidFill>
              </a:rPr>
              <a:t>Life cycle of social engineering attack</a:t>
            </a:r>
            <a:endParaRPr>
              <a:solidFill>
                <a:srgbClr val="FF0000"/>
              </a:solidFill>
            </a:endParaRPr>
          </a:p>
        </p:txBody>
      </p:sp>
      <p:sp>
        <p:nvSpPr>
          <p:cNvPr id="82" name="Google Shape;82;p1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3" name="Google Shape;83;p16"/>
          <p:cNvPicPr preferRelativeResize="0"/>
          <p:nvPr/>
        </p:nvPicPr>
        <p:blipFill>
          <a:blip r:embed="rId3">
            <a:alphaModFix/>
          </a:blip>
          <a:stretch>
            <a:fillRect/>
          </a:stretch>
        </p:blipFill>
        <p:spPr>
          <a:xfrm>
            <a:off x="311700" y="1216500"/>
            <a:ext cx="8674099" cy="381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0000"/>
                </a:solidFill>
              </a:rPr>
              <a:t>Some tools for social Engineering</a:t>
            </a:r>
            <a:endParaRPr>
              <a:solidFill>
                <a:srgbClr val="FF0000"/>
              </a:solidFill>
            </a:endParaRPr>
          </a:p>
        </p:txBody>
      </p:sp>
      <p:sp>
        <p:nvSpPr>
          <p:cNvPr id="89" name="Google Shape;89;p1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Many open sourced and paid tools can be used to conduct social engineering attack. For the purpose of this presentation, we will be listing some of them with special emphasis on BeEF which we will be using to conduct our research in linux. Other tools are;</a:t>
            </a:r>
            <a:endParaRPr/>
          </a:p>
          <a:p>
            <a:pPr marL="457200" lvl="0" indent="-334327" algn="l" rtl="0">
              <a:spcBef>
                <a:spcPts val="1200"/>
              </a:spcBef>
              <a:spcAft>
                <a:spcPts val="0"/>
              </a:spcAft>
              <a:buSzPct val="100000"/>
              <a:buChar char="●"/>
            </a:pPr>
            <a:r>
              <a:rPr lang="en"/>
              <a:t>Maltego</a:t>
            </a:r>
            <a:endParaRPr/>
          </a:p>
          <a:p>
            <a:pPr marL="457200" lvl="0" indent="-334327" algn="l" rtl="0">
              <a:spcBef>
                <a:spcPts val="0"/>
              </a:spcBef>
              <a:spcAft>
                <a:spcPts val="0"/>
              </a:spcAft>
              <a:buSzPct val="100000"/>
              <a:buChar char="●"/>
            </a:pPr>
            <a:r>
              <a:rPr lang="en"/>
              <a:t>Social engineering Toolkit SET</a:t>
            </a:r>
            <a:endParaRPr/>
          </a:p>
          <a:p>
            <a:pPr marL="457200" lvl="0" indent="-334327" algn="l" rtl="0">
              <a:spcBef>
                <a:spcPts val="0"/>
              </a:spcBef>
              <a:spcAft>
                <a:spcPts val="0"/>
              </a:spcAft>
              <a:buSzPct val="100000"/>
              <a:buChar char="●"/>
            </a:pPr>
            <a:r>
              <a:rPr lang="en"/>
              <a:t>Wifiphisher</a:t>
            </a:r>
            <a:endParaRPr/>
          </a:p>
          <a:p>
            <a:pPr marL="457200" lvl="0" indent="-334327" algn="l" rtl="0">
              <a:spcBef>
                <a:spcPts val="0"/>
              </a:spcBef>
              <a:spcAft>
                <a:spcPts val="0"/>
              </a:spcAft>
              <a:buSzPct val="100000"/>
              <a:buChar char="●"/>
            </a:pPr>
            <a:r>
              <a:rPr lang="en"/>
              <a:t>Metasploit MSF</a:t>
            </a:r>
            <a:endParaRPr/>
          </a:p>
          <a:p>
            <a:pPr marL="457200" lvl="0" indent="-334327" algn="l" rtl="0">
              <a:spcBef>
                <a:spcPts val="0"/>
              </a:spcBef>
              <a:spcAft>
                <a:spcPts val="0"/>
              </a:spcAft>
              <a:buSzPct val="100000"/>
              <a:buChar char="●"/>
            </a:pPr>
            <a:r>
              <a:rPr lang="en"/>
              <a:t>MSFvenom Payload Creator</a:t>
            </a:r>
            <a:endParaRPr/>
          </a:p>
          <a:p>
            <a:pPr marL="457200" lvl="0" indent="-334327" algn="l" rtl="0">
              <a:spcBef>
                <a:spcPts val="0"/>
              </a:spcBef>
              <a:spcAft>
                <a:spcPts val="0"/>
              </a:spcAft>
              <a:buSzPct val="100000"/>
              <a:buChar char="●"/>
            </a:pPr>
            <a:r>
              <a:rPr lang="en"/>
              <a:t>BeEF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0000"/>
                </a:solidFill>
              </a:rPr>
              <a:t>Using BeEF as a tool for social engineering Attack</a:t>
            </a:r>
            <a:endParaRPr>
              <a:solidFill>
                <a:srgbClr val="FF0000"/>
              </a:solidFill>
            </a:endParaRPr>
          </a:p>
        </p:txBody>
      </p:sp>
      <p:sp>
        <p:nvSpPr>
          <p:cNvPr id="95" name="Google Shape;95;p1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BeEF?</a:t>
            </a:r>
            <a:endParaRPr/>
          </a:p>
          <a:p>
            <a:pPr marL="0" lvl="0" indent="0" algn="l" rtl="0">
              <a:spcBef>
                <a:spcPts val="1200"/>
              </a:spcBef>
              <a:spcAft>
                <a:spcPts val="0"/>
              </a:spcAft>
              <a:buNone/>
            </a:pPr>
            <a:r>
              <a:rPr lang="en"/>
              <a:t>The Browser Exploitation Framework is an open source tool which hackers or cybercriminals can use to target a victim’s browser as an attack point or beachhead.</a:t>
            </a:r>
            <a:endParaRPr/>
          </a:p>
          <a:p>
            <a:pPr marL="0" lvl="0" indent="0" algn="l" rtl="0">
              <a:spcBef>
                <a:spcPts val="1200"/>
              </a:spcBef>
              <a:spcAft>
                <a:spcPts val="1200"/>
              </a:spcAft>
              <a:buNone/>
            </a:pPr>
            <a:r>
              <a:rPr lang="en"/>
              <a:t>It is install by default in Kali distribution. It is located in the /usr/share/beEf-xss/ directory. By default, it is not integrated with the Metasploit framework.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FF0000"/>
                </a:solidFill>
              </a:rPr>
              <a:t>How it works</a:t>
            </a:r>
            <a:endParaRPr>
              <a:solidFill>
                <a:srgbClr val="FF0000"/>
              </a:solidFill>
            </a:endParaRPr>
          </a:p>
        </p:txBody>
      </p:sp>
      <p:sp>
        <p:nvSpPr>
          <p:cNvPr id="101" name="Google Shape;101;p19"/>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BeEF is a framework similar to metasploit. It uses javascript hook.js which when executed by a browser, the browser becomes hooked to BeEF. With an infected browser known as zombie, attackers can view and exploit victim’s browser cookies, browser history and many more. Using social engineering skills such as phishing emails victims are tricked into visiting hooked websites.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BeEF control panel showing hooked browsers</a:t>
            </a:r>
            <a:endParaRPr/>
          </a:p>
        </p:txBody>
      </p:sp>
      <p:sp>
        <p:nvSpPr>
          <p:cNvPr id="107" name="Google Shape;107;p20"/>
          <p:cNvSpPr txBox="1">
            <a:spLocks noGrp="1"/>
          </p:cNvSpPr>
          <p:nvPr>
            <p:ph type="body" idx="1"/>
          </p:nvPr>
        </p:nvSpPr>
        <p:spPr>
          <a:xfrm>
            <a:off x="311700" y="1964625"/>
            <a:ext cx="8520600" cy="308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8" name="Google Shape;108;p20"/>
          <p:cNvPicPr preferRelativeResize="0"/>
          <p:nvPr/>
        </p:nvPicPr>
        <p:blipFill>
          <a:blip r:embed="rId3">
            <a:alphaModFix/>
          </a:blip>
          <a:stretch>
            <a:fillRect/>
          </a:stretch>
        </p:blipFill>
        <p:spPr>
          <a:xfrm>
            <a:off x="0" y="1060150"/>
            <a:ext cx="9005798" cy="394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Executing a google phishing exploit inside BeEF contol panel</a:t>
            </a:r>
            <a:endParaRPr/>
          </a:p>
        </p:txBody>
      </p:sp>
      <p:sp>
        <p:nvSpPr>
          <p:cNvPr id="114" name="Google Shape;114;p2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 name="Google Shape;115;p21"/>
          <p:cNvPicPr preferRelativeResize="0"/>
          <p:nvPr/>
        </p:nvPicPr>
        <p:blipFill>
          <a:blip r:embed="rId3">
            <a:alphaModFix/>
          </a:blip>
          <a:stretch>
            <a:fillRect/>
          </a:stretch>
        </p:blipFill>
        <p:spPr>
          <a:xfrm>
            <a:off x="311700" y="1016550"/>
            <a:ext cx="8770376" cy="4126950"/>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437</Words>
  <Application>Microsoft Office PowerPoint</Application>
  <PresentationFormat>On-screen Show (16:9)</PresentationFormat>
  <Paragraphs>44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Source Code Pro</vt:lpstr>
      <vt:lpstr>Oswald</vt:lpstr>
      <vt:lpstr>Modern Writer</vt:lpstr>
      <vt:lpstr>SOCIAL ENGINEERING ATTACKS USING BeEF</vt:lpstr>
      <vt:lpstr>Introduction into social engineering Attacks?</vt:lpstr>
      <vt:lpstr>Types of social engineering techniques</vt:lpstr>
      <vt:lpstr>Life cycle of social engineering attack</vt:lpstr>
      <vt:lpstr>Some tools for social Engineering</vt:lpstr>
      <vt:lpstr>Using BeEF as a tool for social engineering Attack</vt:lpstr>
      <vt:lpstr>How it works</vt:lpstr>
      <vt:lpstr>BeEF control panel showing hooked browsers</vt:lpstr>
      <vt:lpstr>Executing a google phishing exploit inside BeEF contol panel</vt:lpstr>
      <vt:lpstr>Creating a fake google email login page to capture credentials</vt:lpstr>
      <vt:lpstr>Captured user credentials as shown in the BeEF control panel</vt:lpstr>
      <vt:lpstr>Mitigation against Social Engineering</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 ATTACKS USING BeEF</dc:title>
  <dc:creator>Pincher</dc:creator>
  <cp:lastModifiedBy>Ebuka Umenwa</cp:lastModifiedBy>
  <cp:revision>1</cp:revision>
  <dcterms:modified xsi:type="dcterms:W3CDTF">2023-02-21T14:43:20Z</dcterms:modified>
</cp:coreProperties>
</file>