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 varScale="1">
        <p:scale>
          <a:sx n="26" d="100"/>
          <a:sy n="26" d="100"/>
        </p:scale>
        <p:origin x="84" y="12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7" Type="http://schemas.openxmlformats.org/officeDocument/2006/relationships/hyperlink" Target="https://officeweb365.101eduyun.com/?ssl=1&amp;furl=https://bukehi.github.io/BukehiWeb/fiction/&#23435;&#29577;&#31456;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12298;&#25317;&#25265;&#22320;&#24515;&#24341;&#21147;&#12299;.docx?" TargetMode="External"/><Relationship Id="rId5" Type="http://schemas.openxmlformats.org/officeDocument/2006/relationships/hyperlink" Target="https://officeweb365.101eduyun.com/?ssl=1&amp;furl=https://bukehi.github.io/BukehiWeb/fiction/&#39640;&#32500;&#20837;&#20405;.docx?" TargetMode="Externa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26" Type="http://schemas.openxmlformats.org/officeDocument/2006/relationships/hyperlink" Target="https://officeweb365.101eduyun.com/?ssl=0&amp;furl=http://111.6.42.4:27092/power%20point/&#30382;&#30382;10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34" Type="http://schemas.openxmlformats.org/officeDocument/2006/relationships/hyperlink" Target="https://officeweb365.101eduyun.com/?ssl=0&amp;furl=http://111.6.42.4:27092/power%20point/2.2p8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33" Type="http://schemas.openxmlformats.org/officeDocument/2006/relationships/hyperlink" Target="https://officeweb365.101eduyun.com/?ssl=0&amp;furl=http://111.6.42.4:27092/power%20point/2.2p6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29" Type="http://schemas.openxmlformats.org/officeDocument/2006/relationships/hyperlink" Target="https://officeweb365.101eduyun.com/?ssl=0&amp;furl=http://111.6.42.4:27092/power%20point/2.2p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32" Type="http://schemas.openxmlformats.org/officeDocument/2006/relationships/hyperlink" Target="https://officeweb365.101eduyun.com/?ssl=0&amp;furl=http://111.6.42.4:27092/power%20point/2.2p5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28" Type="http://schemas.openxmlformats.org/officeDocument/2006/relationships/hyperlink" Target="https://officeweb365.101eduyun.com/?ssl=0&amp;furl=http://111.6.42.4:27092/power%20point/2.2p1.pptx?" TargetMode="External"/><Relationship Id="rId36" Type="http://schemas.openxmlformats.org/officeDocument/2006/relationships/hyperlink" Target="https://officeweb365.101eduyun.com/?ssl=0&amp;furl=http://111.6.42.4:27092/power%20point/2.2p9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31" Type="http://schemas.openxmlformats.org/officeDocument/2006/relationships/hyperlink" Target="https://officeweb365.101eduyun.com/?ssl=0&amp;furl=http://111.6.42.4:27092/power%20point/2.2p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Relationship Id="rId27" Type="http://schemas.openxmlformats.org/officeDocument/2006/relationships/hyperlink" Target="https://officeweb365.101eduyun.com/?ssl=0&amp;furl=http://111.6.42.4:27092/power%20point/&#30382;&#30382;102.pptx?" TargetMode="External"/><Relationship Id="rId30" Type="http://schemas.openxmlformats.org/officeDocument/2006/relationships/hyperlink" Target="https://officeweb365.101eduyun.com/?ssl=0&amp;furl=http://111.6.42.4:27092/power%20point/2.2p3.pptx?" TargetMode="External"/><Relationship Id="rId35" Type="http://schemas.openxmlformats.org/officeDocument/2006/relationships/hyperlink" Target="https://officeweb365.101eduyun.com/?ssl=0&amp;furl=http://111.6.42.4:27092/power%20point/2.2p7.pptx?" TargetMode="External"/><Relationship Id="rId8" Type="http://schemas.openxmlformats.org/officeDocument/2006/relationships/hyperlink" Target="https://officeweb365.101eduyun.com/?ssl=0&amp;furl=http://111.6.42.4:27092/power%20point/video1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13" Type="http://schemas.openxmlformats.org/officeDocument/2006/relationships/hyperlink" Target="https://officeweb365.101eduyun.com/?ssl=0&amp;furl=http://111.6.42.4:27092/pdf/JavaScript&#22522;&#30784;&#25945;&#31243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12" Type="http://schemas.openxmlformats.org/officeDocument/2006/relationships/hyperlink" Target="https://officeweb365.101eduyun.com/?ssl=0&amp;furl=http://111.6.42.4:27092/pdf/JavaScript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 action="ppaction://hlinkfile"/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 action="ppaction://hlinkfile"/>
          </p:cNvPr>
          <p:cNvSpPr txBox="1"/>
          <p:nvPr/>
        </p:nvSpPr>
        <p:spPr>
          <a:xfrm>
            <a:off x="1278255" y="3002939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高维入侵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 action="ppaction://hlinkfile"/>
          </p:cNvPr>
          <p:cNvSpPr txBox="1"/>
          <p:nvPr/>
        </p:nvSpPr>
        <p:spPr>
          <a:xfrm>
            <a:off x="1278255" y="355092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《拥抱地心引力》</a:t>
            </a:r>
          </a:p>
        </p:txBody>
      </p:sp>
      <p:sp>
        <p:nvSpPr>
          <p:cNvPr id="6" name="文本框 5">
            <a:hlinkClick r:id="rId7" action="ppaction://hlinkfile"/>
          </p:cNvPr>
          <p:cNvSpPr txBox="1"/>
          <p:nvPr/>
        </p:nvSpPr>
        <p:spPr>
          <a:xfrm>
            <a:off x="1278255" y="4072914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宋玉章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6554230" y="1195650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232733" y="1224724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0167912" y="15455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</p:cNvPr>
          <p:cNvSpPr txBox="1"/>
          <p:nvPr/>
        </p:nvSpPr>
        <p:spPr>
          <a:xfrm>
            <a:off x="10167912" y="19778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</p:cNvPr>
          <p:cNvSpPr txBox="1"/>
          <p:nvPr/>
        </p:nvSpPr>
        <p:spPr>
          <a:xfrm>
            <a:off x="10167912" y="2481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10167911" y="29704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</p:cNvPr>
          <p:cNvSpPr txBox="1"/>
          <p:nvPr/>
        </p:nvSpPr>
        <p:spPr>
          <a:xfrm>
            <a:off x="6897697" y="20316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</p:cNvPr>
          <p:cNvSpPr txBox="1"/>
          <p:nvPr/>
        </p:nvSpPr>
        <p:spPr>
          <a:xfrm>
            <a:off x="6897697" y="25933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</p:cNvPr>
          <p:cNvSpPr txBox="1"/>
          <p:nvPr/>
        </p:nvSpPr>
        <p:spPr>
          <a:xfrm>
            <a:off x="6897697" y="31551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6897697" y="37168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</p:cNvPr>
          <p:cNvSpPr txBox="1"/>
          <p:nvPr/>
        </p:nvSpPr>
        <p:spPr>
          <a:xfrm>
            <a:off x="6897697" y="4278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</p:cNvPr>
          <p:cNvSpPr txBox="1"/>
          <p:nvPr/>
        </p:nvSpPr>
        <p:spPr>
          <a:xfrm>
            <a:off x="6897697" y="484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</p:cNvPr>
          <p:cNvSpPr txBox="1"/>
          <p:nvPr/>
        </p:nvSpPr>
        <p:spPr>
          <a:xfrm>
            <a:off x="8074454" y="20364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</p:cNvPr>
          <p:cNvSpPr txBox="1"/>
          <p:nvPr/>
        </p:nvSpPr>
        <p:spPr>
          <a:xfrm>
            <a:off x="8074454" y="31438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</p:cNvPr>
          <p:cNvSpPr txBox="1"/>
          <p:nvPr/>
        </p:nvSpPr>
        <p:spPr>
          <a:xfrm>
            <a:off x="8074454" y="25901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</p:cNvPr>
          <p:cNvSpPr txBox="1"/>
          <p:nvPr/>
        </p:nvSpPr>
        <p:spPr>
          <a:xfrm>
            <a:off x="8074454" y="425127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</p:cNvPr>
          <p:cNvSpPr txBox="1"/>
          <p:nvPr/>
        </p:nvSpPr>
        <p:spPr>
          <a:xfrm>
            <a:off x="8074454" y="3697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6"/>
          </p:cNvPr>
          <p:cNvSpPr txBox="1"/>
          <p:nvPr/>
        </p:nvSpPr>
        <p:spPr>
          <a:xfrm>
            <a:off x="1467571" y="4967722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7"/>
          </p:cNvPr>
          <p:cNvSpPr txBox="1"/>
          <p:nvPr/>
        </p:nvSpPr>
        <p:spPr>
          <a:xfrm>
            <a:off x="1467570" y="5604278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28" name="文本框 27">
            <a:hlinkClick r:id="rId28"/>
          </p:cNvPr>
          <p:cNvSpPr txBox="1"/>
          <p:nvPr/>
        </p:nvSpPr>
        <p:spPr>
          <a:xfrm>
            <a:off x="3532790" y="22904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2.2p1</a:t>
            </a:r>
            <a:endParaRPr lang="zh-CN" altLang="en-US" dirty="0"/>
          </a:p>
        </p:txBody>
      </p:sp>
      <p:sp>
        <p:nvSpPr>
          <p:cNvPr id="29" name="文本框 28">
            <a:hlinkClick r:id="rId29"/>
          </p:cNvPr>
          <p:cNvSpPr txBox="1"/>
          <p:nvPr/>
        </p:nvSpPr>
        <p:spPr>
          <a:xfrm>
            <a:off x="3532790" y="28322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2.2p2</a:t>
            </a:r>
            <a:endParaRPr lang="zh-CN" altLang="en-US" dirty="0"/>
          </a:p>
        </p:txBody>
      </p:sp>
      <p:sp>
        <p:nvSpPr>
          <p:cNvPr id="30" name="文本框 29">
            <a:hlinkClick r:id="rId30"/>
          </p:cNvPr>
          <p:cNvSpPr txBox="1"/>
          <p:nvPr/>
        </p:nvSpPr>
        <p:spPr>
          <a:xfrm>
            <a:off x="3532790" y="3374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2.2p3</a:t>
            </a:r>
            <a:endParaRPr lang="zh-CN" altLang="en-US" dirty="0"/>
          </a:p>
        </p:txBody>
      </p:sp>
      <p:sp>
        <p:nvSpPr>
          <p:cNvPr id="31" name="文本框 30">
            <a:hlinkClick r:id="rId31"/>
          </p:cNvPr>
          <p:cNvSpPr txBox="1"/>
          <p:nvPr/>
        </p:nvSpPr>
        <p:spPr>
          <a:xfrm>
            <a:off x="3532790" y="3915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2.2p4</a:t>
            </a:r>
            <a:endParaRPr lang="zh-CN" altLang="en-US" dirty="0"/>
          </a:p>
        </p:txBody>
      </p:sp>
      <p:sp>
        <p:nvSpPr>
          <p:cNvPr id="32" name="文本框 31">
            <a:hlinkClick r:id="rId32"/>
          </p:cNvPr>
          <p:cNvSpPr txBox="1"/>
          <p:nvPr/>
        </p:nvSpPr>
        <p:spPr>
          <a:xfrm>
            <a:off x="3532790" y="4457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2.2p5</a:t>
            </a:r>
            <a:endParaRPr lang="zh-CN" altLang="en-US" dirty="0"/>
          </a:p>
        </p:txBody>
      </p:sp>
      <p:sp>
        <p:nvSpPr>
          <p:cNvPr id="34" name="文本框 33">
            <a:hlinkClick r:id="rId33"/>
          </p:cNvPr>
          <p:cNvSpPr txBox="1"/>
          <p:nvPr/>
        </p:nvSpPr>
        <p:spPr>
          <a:xfrm>
            <a:off x="4709547" y="2295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2.2p6</a:t>
            </a:r>
            <a:endParaRPr lang="zh-CN" altLang="en-US" dirty="0"/>
          </a:p>
        </p:txBody>
      </p:sp>
      <p:sp>
        <p:nvSpPr>
          <p:cNvPr id="35" name="文本框 34">
            <a:hlinkClick r:id="rId34"/>
          </p:cNvPr>
          <p:cNvSpPr txBox="1"/>
          <p:nvPr/>
        </p:nvSpPr>
        <p:spPr>
          <a:xfrm>
            <a:off x="4709547" y="3382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2.2p8</a:t>
            </a:r>
            <a:endParaRPr lang="zh-CN" altLang="en-US" dirty="0"/>
          </a:p>
        </p:txBody>
      </p:sp>
      <p:sp>
        <p:nvSpPr>
          <p:cNvPr id="36" name="文本框 35">
            <a:hlinkClick r:id="rId35"/>
          </p:cNvPr>
          <p:cNvSpPr txBox="1"/>
          <p:nvPr/>
        </p:nvSpPr>
        <p:spPr>
          <a:xfrm>
            <a:off x="4709547" y="2838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2.2p7</a:t>
            </a:r>
            <a:endParaRPr lang="zh-CN" altLang="en-US" dirty="0"/>
          </a:p>
        </p:txBody>
      </p:sp>
      <p:sp>
        <p:nvSpPr>
          <p:cNvPr id="38" name="文本框 37">
            <a:hlinkClick r:id="rId36"/>
          </p:cNvPr>
          <p:cNvSpPr txBox="1"/>
          <p:nvPr/>
        </p:nvSpPr>
        <p:spPr>
          <a:xfrm>
            <a:off x="4709547" y="3925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3495" y="1506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崩坏三第二部剧情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67304" y="15069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崩铁</a:t>
            </a:r>
            <a:r>
              <a:rPr lang="en-US" altLang="zh-CN" dirty="0"/>
              <a:t>2.2</a:t>
            </a:r>
            <a:r>
              <a:rPr lang="zh-CN" altLang="en-US" dirty="0"/>
              <a:t>剧情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404845" y="5834399"/>
            <a:ext cx="584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温馨提示：为防止剧透，请想要自己打剧情的剧情党控制好自己的双手，你距离回家只剩一步之遥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3" name="文本框 12">
            <a:hlinkClick r:id="rId12"/>
            <a:extLst>
              <a:ext uri="{FF2B5EF4-FFF2-40B4-BE49-F238E27FC236}">
                <a16:creationId xmlns:a16="http://schemas.microsoft.com/office/drawing/2014/main" id="{F872BD0C-8344-D283-D834-518A36119891}"/>
              </a:ext>
            </a:extLst>
          </p:cNvPr>
          <p:cNvSpPr txBox="1"/>
          <p:nvPr/>
        </p:nvSpPr>
        <p:spPr>
          <a:xfrm>
            <a:off x="7081819" y="4729354"/>
            <a:ext cx="1311903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4" name="文本框 13">
            <a:hlinkClick r:id="rId13"/>
            <a:extLst>
              <a:ext uri="{FF2B5EF4-FFF2-40B4-BE49-F238E27FC236}">
                <a16:creationId xmlns:a16="http://schemas.microsoft.com/office/drawing/2014/main" id="{438AA175-326D-7CC7-097E-1758C53EEAEB}"/>
              </a:ext>
            </a:extLst>
          </p:cNvPr>
          <p:cNvSpPr txBox="1"/>
          <p:nvPr/>
        </p:nvSpPr>
        <p:spPr>
          <a:xfrm>
            <a:off x="7021286" y="5322674"/>
            <a:ext cx="235131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基础教程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893</Words>
  <Application>Microsoft Office PowerPoint</Application>
  <PresentationFormat>宽屏</PresentationFormat>
  <Paragraphs>362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398</cp:revision>
  <dcterms:created xsi:type="dcterms:W3CDTF">2024-03-01T10:25:00Z</dcterms:created>
  <dcterms:modified xsi:type="dcterms:W3CDTF">2024-05-18T10:28:00Z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