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2" r:id="rId2"/>
    <p:sldId id="272" r:id="rId3"/>
    <p:sldId id="291" r:id="rId4"/>
    <p:sldId id="256" r:id="rId5"/>
    <p:sldId id="257" r:id="rId6"/>
    <p:sldId id="258" r:id="rId7"/>
    <p:sldId id="259" r:id="rId8"/>
    <p:sldId id="260" r:id="rId9"/>
    <p:sldId id="262" r:id="rId10"/>
    <p:sldId id="263" r:id="rId11"/>
    <p:sldId id="264" r:id="rId12"/>
    <p:sldId id="303" r:id="rId13"/>
    <p:sldId id="288" r:id="rId14"/>
    <p:sldId id="289" r:id="rId15"/>
    <p:sldId id="271" r:id="rId16"/>
    <p:sldId id="265" r:id="rId17"/>
    <p:sldId id="266" r:id="rId18"/>
    <p:sldId id="267" r:id="rId19"/>
    <p:sldId id="268" r:id="rId20"/>
    <p:sldId id="269" r:id="rId21"/>
    <p:sldId id="295" r:id="rId22"/>
    <p:sldId id="296" r:id="rId23"/>
    <p:sldId id="297" r:id="rId24"/>
    <p:sldId id="298" r:id="rId25"/>
    <p:sldId id="301" r:id="rId26"/>
    <p:sldId id="300" r:id="rId27"/>
    <p:sldId id="299" r:id="rId28"/>
    <p:sldId id="302" r:id="rId29"/>
    <p:sldId id="304" r:id="rId30"/>
    <p:sldId id="290" r:id="rId31"/>
    <p:sldId id="293" r:id="rId32"/>
    <p:sldId id="294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13" autoAdjust="0"/>
    <p:restoredTop sz="78191" autoAdjust="0"/>
  </p:normalViewPr>
  <p:slideViewPr>
    <p:cSldViewPr snapToGrid="0">
      <p:cViewPr>
        <p:scale>
          <a:sx n="10" d="100"/>
          <a:sy n="10" d="100"/>
        </p:scale>
        <p:origin x="624" y="318"/>
      </p:cViewPr>
      <p:guideLst/>
    </p:cSldViewPr>
  </p:slideViewPr>
  <p:outlineViewPr>
    <p:cViewPr>
      <p:scale>
        <a:sx n="33" d="100"/>
        <a:sy n="33" d="100"/>
      </p:scale>
      <p:origin x="0" y="-3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C05D-5F28-4595-9FF7-18A1CA21A402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C035-A2FA-400A-AFB9-DF16DF9706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C05D-5F28-4595-9FF7-18A1CA21A402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C035-A2FA-400A-AFB9-DF16DF9706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C05D-5F28-4595-9FF7-18A1CA21A402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C035-A2FA-400A-AFB9-DF16DF9706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C05D-5F28-4595-9FF7-18A1CA21A402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C035-A2FA-400A-AFB9-DF16DF9706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C05D-5F28-4595-9FF7-18A1CA21A402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C035-A2FA-400A-AFB9-DF16DF9706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C05D-5F28-4595-9FF7-18A1CA21A402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C035-A2FA-400A-AFB9-DF16DF9706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C05D-5F28-4595-9FF7-18A1CA21A402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C035-A2FA-400A-AFB9-DF16DF9706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C05D-5F28-4595-9FF7-18A1CA21A402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C035-A2FA-400A-AFB9-DF16DF9706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C05D-5F28-4595-9FF7-18A1CA21A402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C035-A2FA-400A-AFB9-DF16DF9706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C05D-5F28-4595-9FF7-18A1CA21A402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C035-A2FA-400A-AFB9-DF16DF9706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C05D-5F28-4595-9FF7-18A1CA21A402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C035-A2FA-400A-AFB9-DF16DF9706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1FC05D-5F28-4595-9FF7-18A1CA21A402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2DC035-A2FA-400A-AFB9-DF16DF9706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1.png"/><Relationship Id="rId7" Type="http://schemas.openxmlformats.org/officeDocument/2006/relationships/image" Target="../media/image4.svg"/><Relationship Id="rId12" Type="http://schemas.openxmlformats.org/officeDocument/2006/relationships/image" Target="../media/image8.svg"/><Relationship Id="rId2" Type="http://schemas.openxmlformats.org/officeDocument/2006/relationships/slide" Target="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openxmlformats.org/officeDocument/2006/relationships/slide" Target="slide5.xml"/><Relationship Id="rId10" Type="http://schemas.openxmlformats.org/officeDocument/2006/relationships/image" Target="../media/image6.svg"/><Relationship Id="rId4" Type="http://schemas.openxmlformats.org/officeDocument/2006/relationships/image" Target="../media/image2.svg"/><Relationship Id="rId9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4/07/50e7b79e6bec4aae867692ec9a0738ae.mp4" TargetMode="External"/><Relationship Id="rId18" Type="http://schemas.openxmlformats.org/officeDocument/2006/relationships/hyperlink" Target="https://www.101eduyun.com/sunrise/common/attachment/viewAttachment.do?vPath=discuss/2024/04/08/f21f8ebb1dab46909f2356dbdc014068.mp4" TargetMode="External"/><Relationship Id="rId26" Type="http://schemas.openxmlformats.org/officeDocument/2006/relationships/hyperlink" Target="https://www.101eduyun.com/sunrise/common/attachment/viewAttachment.do?vPath=discuss/2024/04/08/f4e42708112c45afa86fe54c441e8cb3.mp4" TargetMode="External"/><Relationship Id="rId3" Type="http://schemas.openxmlformats.org/officeDocument/2006/relationships/hyperlink" Target="https://www.101eduyun.com/sunrise/common/attachment/viewAttachment.do?vPath=discuss/2024/04/05/3ad8fc6ed5e34580a6792c21971bf43a.mp4" TargetMode="External"/><Relationship Id="rId21" Type="http://schemas.openxmlformats.org/officeDocument/2006/relationships/hyperlink" Target="https://www.101eduyun.com/sunrise/common/attachment/viewAttachment.do?vPath=discuss/2024/04/08/66d05e57295c4bfa99bd9538d5065356.mp4" TargetMode="External"/><Relationship Id="rId7" Type="http://schemas.openxmlformats.org/officeDocument/2006/relationships/hyperlink" Target="https://www.101eduyun.com/sunrise/common/attachment/viewAttachment.do?vPath=discuss/2024/04/05/f7898252ab574d2eba33aa3f76e516c1.mp4" TargetMode="External"/><Relationship Id="rId12" Type="http://schemas.openxmlformats.org/officeDocument/2006/relationships/hyperlink" Target="https://www.101eduyun.com/sunrise/common/attachment/viewAttachment.do?vPath=discuss/2024/04/06/dcf2901384d24399b6b94402eadd4e30.mp4" TargetMode="External"/><Relationship Id="rId17" Type="http://schemas.openxmlformats.org/officeDocument/2006/relationships/hyperlink" Target="https://www.101eduyun.com/sunrise/common/attachment/viewAttachment.do?vPath=discuss/2024/04/07/12f9fa8352bb42608c6fdfb6e101a5bd.mp4" TargetMode="External"/><Relationship Id="rId25" Type="http://schemas.openxmlformats.org/officeDocument/2006/relationships/hyperlink" Target="https://www.101eduyun.com/sunrise/common/attachment/viewAttachment.do?vPath=discuss/2024/04/08/fdd985796d1943cdb2b3ade2c3c40cd6.mp4" TargetMode="External"/><Relationship Id="rId33" Type="http://schemas.openxmlformats.org/officeDocument/2006/relationships/hyperlink" Target="https://www.101eduyun.com/sunrise/common/attachment/viewAttachment.do?vPath=discuss/2024/04/08/3c9eecef1141451d9083ff156997d512.mp4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s://www.101eduyun.com/sunrise/common/attachment/viewAttachment.do?vPath=discuss/2024/04/07/205edfde46774a57b75d4dd369952ee0.mp4" TargetMode="External"/><Relationship Id="rId20" Type="http://schemas.openxmlformats.org/officeDocument/2006/relationships/hyperlink" Target="https://www.101eduyun.com/sunrise/common/attachment/viewAttachment.do?vPath=discuss/2024/04/08/c5c1d0b3dd124acc81c56ae702db4acf.mp4" TargetMode="External"/><Relationship Id="rId29" Type="http://schemas.openxmlformats.org/officeDocument/2006/relationships/hyperlink" Target="https://www.101eduyun.com/sunrise/common/attachment/viewAttachment.do?vPath=discuss/2024/04/08/a2ffd35cf7a84ee48dd013fe3312e08e.mp4" TargetMode="External"/><Relationship Id="rId1" Type="http://schemas.openxmlformats.org/officeDocument/2006/relationships/tags" Target="../tags/tag6.xml"/><Relationship Id="rId6" Type="http://schemas.openxmlformats.org/officeDocument/2006/relationships/hyperlink" Target="https://www.101eduyun.com/sunrise/common/attachment/viewAttachment.do?vPath=discuss/2024/04/05/af577a05c7444a26acc905ef93f15579.mp4" TargetMode="External"/><Relationship Id="rId11" Type="http://schemas.openxmlformats.org/officeDocument/2006/relationships/hyperlink" Target="https://www.101eduyun.com/sunrise/common/attachment/viewAttachment.do?vPath=discuss/2024/04/06/092829e699fe421e9f6fef6675deae81.mp4" TargetMode="External"/><Relationship Id="rId24" Type="http://schemas.openxmlformats.org/officeDocument/2006/relationships/hyperlink" Target="https://www.101eduyun.com/sunrise/common/attachment/viewAttachment.do?vPath=discuss/2024/04/08/a844b31901b048368773b7fec456adab.mp4" TargetMode="External"/><Relationship Id="rId32" Type="http://schemas.openxmlformats.org/officeDocument/2006/relationships/hyperlink" Target="https://www.101eduyun.com/sunrise/common/attachment/viewAttachment.do?vPath=discuss/2024/04/08/3378a825ce62476098f47edffcdb35a2.mp4" TargetMode="External"/><Relationship Id="rId5" Type="http://schemas.openxmlformats.org/officeDocument/2006/relationships/hyperlink" Target="https://www.101eduyun.com/sunrise/common/attachment/viewAttachment.do?vPath=discuss/2024/04/05/5736fde41fe341af9b468514ed7bcd03.mp4" TargetMode="External"/><Relationship Id="rId15" Type="http://schemas.openxmlformats.org/officeDocument/2006/relationships/hyperlink" Target="https://www.101eduyun.com/sunrise/common/attachment/viewAttachment.do?vPath=discuss/2024/04/07/e263206d7de948218d43f1da71147889.mp4" TargetMode="External"/><Relationship Id="rId23" Type="http://schemas.openxmlformats.org/officeDocument/2006/relationships/hyperlink" Target="https://www.101eduyun.com/sunrise/common/attachment/viewAttachment.do?vPath=discuss/2024/04/08/d62423bbf9024450b0d6b3d05039a723.mp4" TargetMode="External"/><Relationship Id="rId28" Type="http://schemas.openxmlformats.org/officeDocument/2006/relationships/hyperlink" Target="https://www.101eduyun.com/sunrise/common/attachment/viewAttachment.do?vPath=discuss/2024/04/08/2cdf34e2f9a3416d9d16bde3c100ef51.mp4" TargetMode="External"/><Relationship Id="rId10" Type="http://schemas.openxmlformats.org/officeDocument/2006/relationships/hyperlink" Target="https://www.101eduyun.com/sunrise/common/attachment/viewAttachment.do?vPath=discuss/2024/04/06/539620d113744f25911a3708d6da72f7.mp4" TargetMode="External"/><Relationship Id="rId19" Type="http://schemas.openxmlformats.org/officeDocument/2006/relationships/hyperlink" Target="https://www.101eduyun.com/sunrise/common/attachment/viewAttachment.do?vPath=discuss/2024/04/08/6fa2cf7ad0b84c12a9dcfcc59fa6113f.mp4" TargetMode="External"/><Relationship Id="rId31" Type="http://schemas.openxmlformats.org/officeDocument/2006/relationships/hyperlink" Target="https://www.101eduyun.com/sunrise/common/attachment/viewAttachment.do?vPath=discuss/2024/04/08/483ad5cf406648bd9a6d5807e79b1059.mp4" TargetMode="External"/><Relationship Id="rId4" Type="http://schemas.openxmlformats.org/officeDocument/2006/relationships/hyperlink" Target="https://www.101eduyun.com/sunrise/common/attachment/viewAttachment.do?vPath=discuss/2024/04/05/4041785a331f4678a76a8d1797b2378e.mp4" TargetMode="External"/><Relationship Id="rId9" Type="http://schemas.openxmlformats.org/officeDocument/2006/relationships/hyperlink" Target="https://www.101eduyun.com/sunrise/common/attachment/viewAttachment.do?vPath=discuss/2024/04/06/e7b93b877516480d88cd4ea4afa5ade2.mp4" TargetMode="External"/><Relationship Id="rId14" Type="http://schemas.openxmlformats.org/officeDocument/2006/relationships/hyperlink" Target="https://www.101eduyun.com/sunrise/common/attachment/viewAttachment.do?vPath=discuss/2024/04/07/65f4a96b11a14a9e8ec80f7697abddb7.mp4" TargetMode="External"/><Relationship Id="rId22" Type="http://schemas.openxmlformats.org/officeDocument/2006/relationships/hyperlink" Target="https://www.101eduyun.com/sunrise/common/attachment/viewAttachment.do?vPath=discuss/2024/04/08/ae5ccdbeac3a464a9a7d6a2ae82a6952.mp4" TargetMode="External"/><Relationship Id="rId27" Type="http://schemas.openxmlformats.org/officeDocument/2006/relationships/hyperlink" Target="https://www.101eduyun.com/sunrise/common/attachment/viewAttachment.do?vPath=discuss/2024/04/08/7bd7fb354eac42da8196fbc3dcae0e05.mp4" TargetMode="External"/><Relationship Id="rId30" Type="http://schemas.openxmlformats.org/officeDocument/2006/relationships/hyperlink" Target="https://www.101eduyun.com/sunrise/common/attachment/viewAttachment.do?vPath=discuss/2024/04/08/9269248900c94c5b86128d4aeca5bbc6.mp4" TargetMode="External"/><Relationship Id="rId8" Type="http://schemas.openxmlformats.org/officeDocument/2006/relationships/hyperlink" Target="https://www.101eduyun.com/sunrise/common/attachment/viewAttachment.do?vPath=discuss/2024/04/06/227a812c442f4e309ee310841eea5c9a.mp4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common/attachment/viewAttachment.do?vPath=discuss/2024/04/22/d6a7efa9b1bb432d8d14cdebf8c4091d.mp4" TargetMode="External"/><Relationship Id="rId13" Type="http://schemas.openxmlformats.org/officeDocument/2006/relationships/hyperlink" Target="https://www.101eduyun.com/sunrise/common/attachment/viewAttachment.do?vPath=discuss/2024/04/22/fff4ab0e83de40ee9477538d0cd14549.mp4" TargetMode="External"/><Relationship Id="rId18" Type="http://schemas.openxmlformats.org/officeDocument/2006/relationships/hyperlink" Target="https://www.101eduyun.com/sunrise/common/attachment/viewAttachment.do?vPath=discuss/2024/04/24/fc4ad3b498ad4f87b7a76b19228928e2.mp4" TargetMode="External"/><Relationship Id="rId3" Type="http://schemas.openxmlformats.org/officeDocument/2006/relationships/hyperlink" Target="https://www.101eduyun.com/sunrise/common/attachment/viewAttachment.do?vPath=discuss/2024/04/22/e81cf86e529f466ba742d548a96d84bc.mp4" TargetMode="External"/><Relationship Id="rId21" Type="http://schemas.openxmlformats.org/officeDocument/2006/relationships/hyperlink" Target="https://www.101eduyun.com/sunrise/common/attachment/viewAttachment.do?vPath=discuss/2024/04/24/2c5b4c68d1db4ad68048950e3224f805.mp4" TargetMode="External"/><Relationship Id="rId7" Type="http://schemas.openxmlformats.org/officeDocument/2006/relationships/hyperlink" Target="https://www.101eduyun.com/sunrise/common/attachment/viewAttachment.do?vPath=discuss/2024/04/22/e087eb8552974331acf06230513430dd.mp4" TargetMode="External"/><Relationship Id="rId12" Type="http://schemas.openxmlformats.org/officeDocument/2006/relationships/hyperlink" Target="https://www.101eduyun.com/sunrise/common/attachment/viewAttachment.do?vPath=discuss/2024/04/22/3996437194b5400aa68bd8be54bf8764.mp4" TargetMode="External"/><Relationship Id="rId17" Type="http://schemas.openxmlformats.org/officeDocument/2006/relationships/hyperlink" Target="https://www.101eduyun.com/sunrise/common/attachment/viewAttachment.do?vPath=discuss/2024/04/24/2bdf602281ba454e9748fd923237a4b0.mp4" TargetMode="External"/><Relationship Id="rId2" Type="http://schemas.openxmlformats.org/officeDocument/2006/relationships/hyperlink" Target="https://www.101eduyun.com/sunrise/common/attachment/viewAttachment.do?vPath=discuss/2024/04/22/6a6e4dbae28243c8821b85abd2b6af12.mp4" TargetMode="External"/><Relationship Id="rId16" Type="http://schemas.openxmlformats.org/officeDocument/2006/relationships/hyperlink" Target="https://www.101eduyun.com/sunrise/common/attachment/viewAttachment.do?vPath=discuss/2024/04/23/26dd7d0b63354ee39b2ccd484a254c43.mp3&amp;#39;,&amp;#39;&#25644;&#36816;&#12302;&#21676;&#20303;&#31186;&#38024;&#12303;MV &#32321;&#20307;&#23383;&#24149; - 1.1613026562980.mp4" TargetMode="External"/><Relationship Id="rId20" Type="http://schemas.openxmlformats.org/officeDocument/2006/relationships/hyperlink" Target="https://www.101eduyun.com/sunrise/common/attachment/viewAttachment.do?vPath=discuss/2024/04/24/5b42c074b81341a59e93b6eaa8c5dda5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22/bdadc43ed8994ec5803ef91c4c18b9cc.mp4" TargetMode="External"/><Relationship Id="rId11" Type="http://schemas.openxmlformats.org/officeDocument/2006/relationships/hyperlink" Target="https://www.101eduyun.com/sunrise/common/attachment/viewAttachment.do?vPath=discuss/2024/04/22/545727805f234a43a71368ff2f12c9a5.mp4" TargetMode="External"/><Relationship Id="rId5" Type="http://schemas.openxmlformats.org/officeDocument/2006/relationships/hyperlink" Target="https://www.101eduyun.com/sunrise/common/attachment/viewAttachment.do?vPath=discuss/2024/04/22/1bc95d408a564d5fbfc31b2930faec16.mp4" TargetMode="External"/><Relationship Id="rId15" Type="http://schemas.openxmlformats.org/officeDocument/2006/relationships/hyperlink" Target="https://www.101eduyun.com/sunrise/common/attachment/viewAttachment.do?vPath=discuss/2024/04/22/7d132341f4884941b914c03a186989ee.mp4" TargetMode="External"/><Relationship Id="rId23" Type="http://schemas.openxmlformats.org/officeDocument/2006/relationships/hyperlink" Target="https://www.101eduyun.com/sunrise/common/attachment/viewAttachment.do?vPath=discuss/2024/04/24/4ede1e7828ec476dac77d8ed402a56e0.mp4" TargetMode="External"/><Relationship Id="rId10" Type="http://schemas.openxmlformats.org/officeDocument/2006/relationships/hyperlink" Target="https://www.101eduyun.com/sunrise/common/attachment/viewAttachment.do?vPath=discuss/2024/04/22/c0c5daee49884a939ae594ef3e9c8b4f.mp4" TargetMode="External"/><Relationship Id="rId19" Type="http://schemas.openxmlformats.org/officeDocument/2006/relationships/hyperlink" Target="https://www.101eduyun.com/sunrise/common/attachment/viewAttachment.do?vPath=discuss/2024/04/24/acbe843c03434079bfe9f468e615b64e.mp4" TargetMode="External"/><Relationship Id="rId4" Type="http://schemas.openxmlformats.org/officeDocument/2006/relationships/hyperlink" Target="https://www.101eduyun.com/sunrise/common/attachment/viewAttachment.do?vPath=discuss/2024/04/22/825472ff82654253bc66e892bd78c2e0.mp4" TargetMode="External"/><Relationship Id="rId9" Type="http://schemas.openxmlformats.org/officeDocument/2006/relationships/hyperlink" Target="https://www.101eduyun.com/sunrise/common/attachment/viewAttachment.do?vPath=discuss/2024/04/22/4d4af7aa5bd1428c84808de70fcddc77.mp4" TargetMode="External"/><Relationship Id="rId14" Type="http://schemas.openxmlformats.org/officeDocument/2006/relationships/hyperlink" Target="https://www.101eduyun.com/sunrise/common/attachment/viewAttachment.do?vPath=discuss/2024/04/22/995ca5b9b2774d9791d76e44d523c1c3.mp4" TargetMode="External"/><Relationship Id="rId22" Type="http://schemas.openxmlformats.org/officeDocument/2006/relationships/hyperlink" Target="https://www.101eduyun.com/sunrise/common/attachment/viewAttachment.do?vPath=discuss/2024/04/24/ba63789e91f148e28efa5f0697face4e.mp4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common/attachment/viewAttachment.do?vPath=discuss/2024/05/05/3a1e884082a446a9a63c7954f4f0ebc5.mp4" TargetMode="External"/><Relationship Id="rId13" Type="http://schemas.openxmlformats.org/officeDocument/2006/relationships/hyperlink" Target="https://www.101eduyun.com/sunrise/common/attachment/viewAttachment.do?vPath=discuss/2024/05/06/5a4bf74119114acdb87d2e9f83940f95.mp4" TargetMode="External"/><Relationship Id="rId18" Type="http://schemas.openxmlformats.org/officeDocument/2006/relationships/hyperlink" Target="https://www.101eduyun.com/sunrise/common/attachment/viewAttachment.do?vPath=discuss/2024/05/06/be06f3c60851497f9feeed6ebf93f674.pptx" TargetMode="External"/><Relationship Id="rId3" Type="http://schemas.openxmlformats.org/officeDocument/2006/relationships/hyperlink" Target="https://www.101eduyun.com/sunrise/common/attachment/viewAttachment.do?vPath=discuss/2024/05/04/62a8da9886aa43fdbdcd2ffa1a9fa490.mp4" TargetMode="External"/><Relationship Id="rId7" Type="http://schemas.openxmlformats.org/officeDocument/2006/relationships/hyperlink" Target="https://www.101eduyun.com/sunrise/common/attachment/viewAttachment.do?vPath=discuss/2024/05/05/d08a087a5ef04d08a766c56bdb20aa88.mp4" TargetMode="External"/><Relationship Id="rId12" Type="http://schemas.openxmlformats.org/officeDocument/2006/relationships/hyperlink" Target="https://www.101eduyun.com/sunrise/common/attachment/viewAttachment.do?vPath=discuss/2024/05/05/bed2ade3e4bf41019534d0c222f07cd0.mp4" TargetMode="External"/><Relationship Id="rId17" Type="http://schemas.openxmlformats.org/officeDocument/2006/relationships/hyperlink" Target="https://www.101eduyun.com/sunrise/common/attachment/viewAttachment.do?vPath=discuss/2024/05/06/2794e0d5607f436f93b4a839e70803b2.pptx" TargetMode="External"/><Relationship Id="rId2" Type="http://schemas.openxmlformats.org/officeDocument/2006/relationships/hyperlink" Target="https://www.101eduyun.com/sunrise/common/attachment/viewAttachment.do?vPath=discuss/2024/05/04/2af4a0efa59540d28fbc71007edf49bd.mp4" TargetMode="External"/><Relationship Id="rId16" Type="http://schemas.openxmlformats.org/officeDocument/2006/relationships/hyperlink" Target="https://www.101eduyun.com/sunrise/common/attachment/viewAttachment.do?vPath=discuss/2024/05/06/f3a02b5550384230b40725e07ab2f537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5/05/016ad81190ea436583bfc894759580b0.mp4" TargetMode="External"/><Relationship Id="rId11" Type="http://schemas.openxmlformats.org/officeDocument/2006/relationships/hyperlink" Target="https://www.101eduyun.com/sunrise/common/attachment/viewAttachment.do?vPath=discuss/2024/05/05/ea79fdf988044cfd99f06ea02277a087.mp4" TargetMode="External"/><Relationship Id="rId5" Type="http://schemas.openxmlformats.org/officeDocument/2006/relationships/hyperlink" Target="https://www.101eduyun.com/sunrise/common/attachment/viewAttachment.do?vPath=discuss/2024/05/05/69dbc9a5a1144bd38d88db836d508cbc.mp4" TargetMode="External"/><Relationship Id="rId15" Type="http://schemas.openxmlformats.org/officeDocument/2006/relationships/hyperlink" Target="https://www.101eduyun.com/sunrise/common/attachment/viewAttachment.do?vPath=discuss/2024/05/06/1eaf7afa5b084bd7b473332cd5ec0d13.mp4" TargetMode="External"/><Relationship Id="rId10" Type="http://schemas.openxmlformats.org/officeDocument/2006/relationships/hyperlink" Target="https://www.101eduyun.com/sunrise/common/attachment/viewAttachment.do?vPath=discuss/2024/05/05/ef4b5f88b4a94083a372dfec72d5fd40.mp4" TargetMode="External"/><Relationship Id="rId19" Type="http://schemas.openxmlformats.org/officeDocument/2006/relationships/hyperlink" Target="https://www.101eduyun.com/sunrise/common/attachment/viewAttachment.do?vPath=discuss/2024/05/06/d4631032535e4a49a30c00289c3242a8.pptx" TargetMode="External"/><Relationship Id="rId4" Type="http://schemas.openxmlformats.org/officeDocument/2006/relationships/hyperlink" Target="https://www.101eduyun.com/sunrise/common/attachment/viewAttachment.do?vPath=discuss/2024/05/05/7cad565ba3ee4713b611ff1a972bd279.mp4" TargetMode="External"/><Relationship Id="rId9" Type="http://schemas.openxmlformats.org/officeDocument/2006/relationships/hyperlink" Target="https://www.101eduyun.com/sunrise/common/attachment/viewAttachment.do?vPath=discuss/2024/05/05/8917cde7d7ef4862ba9757f964b1f427.mp4" TargetMode="External"/><Relationship Id="rId14" Type="http://schemas.openxmlformats.org/officeDocument/2006/relationships/hyperlink" Target="https://www.101eduyun.com/sunrise/common/attachment/viewAttachment.do?vPath=discuss/2024/05/06/1ae74bbcdb414de3bd5c14243ce3e9c0.mp4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common/attachment/viewAttachment.do?vPath=discuss/2024/04/27/b3567c9aa1c8476d8e2518b2b3dbea26.mp4" TargetMode="External"/><Relationship Id="rId3" Type="http://schemas.openxmlformats.org/officeDocument/2006/relationships/hyperlink" Target="https://www.101eduyun.com/sunrise/common/attachment/viewAttachment.do?vPath=discuss/2024/04/27/a340bae6babd4e8c9457df794d5ce1d4.mp4" TargetMode="External"/><Relationship Id="rId7" Type="http://schemas.openxmlformats.org/officeDocument/2006/relationships/hyperlink" Target="https://www.101eduyun.com/sunrise/common/attachment/viewAttachment.do?vPath=discuss/2024/04/27/9dd8b61f09884c898e514a3f3a21de40.mp4" TargetMode="External"/><Relationship Id="rId2" Type="http://schemas.openxmlformats.org/officeDocument/2006/relationships/hyperlink" Target="https://www.101eduyun.com/sunrise/common/attachment/viewAttachment.do?vPath=discuss/2024/04/27/beab998d290f48798a46f8f0ef25a20a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27/d29831d876fd448d9f832f73430daf3b.mp4" TargetMode="External"/><Relationship Id="rId5" Type="http://schemas.openxmlformats.org/officeDocument/2006/relationships/hyperlink" Target="https://www.101eduyun.com/sunrise/common/attachment/viewAttachment.do?vPath=discuss/2024/04/27/39fe40ec7f0d4c29b9be3a7f7beccd2f.mp4" TargetMode="External"/><Relationship Id="rId4" Type="http://schemas.openxmlformats.org/officeDocument/2006/relationships/hyperlink" Target="https://www.101eduyun.com/sunrise/common/attachment/viewAttachment.do?vPath=discuss/2024/04/27/105081ce9d974dd586a66b16aab6edc5.mp4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common/attachment/viewAttachment.do?vPath=discuss/2024/04/08/6400bd25d2dd475abdd8281965c405bd.mp4" TargetMode="External"/><Relationship Id="rId13" Type="http://schemas.openxmlformats.org/officeDocument/2006/relationships/hyperlink" Target="https://www.101eduyun.com/sunrise/common/attachment/viewAttachment.do?vPath=discuss/2024/04/08/45ed298d895141eeb02c863b2cddd0ca.mp4" TargetMode="External"/><Relationship Id="rId18" Type="http://schemas.openxmlformats.org/officeDocument/2006/relationships/hyperlink" Target="https://www.101eduyun.com/sunrise/common/attachment/viewAttachment.do?vPath=discuss/2024/04/08/4af1a6e177c345c79dc7781d7e1ba248.mp4" TargetMode="External"/><Relationship Id="rId26" Type="http://schemas.openxmlformats.org/officeDocument/2006/relationships/hyperlink" Target="https://www.101eduyun.com/sunrise/common/attachment/viewAttachment.do?vPath=discuss/2024/04/08/171ce21e81bb4b3b9eff5107147d1fc7.mp4" TargetMode="External"/><Relationship Id="rId3" Type="http://schemas.openxmlformats.org/officeDocument/2006/relationships/hyperlink" Target="https://www.101eduyun.com/sunrise/common/attachment/viewAttachment.do?vPath=discuss/2024/04/08/00a3b44c6026467d9f80f5362c8be31a.mp4" TargetMode="External"/><Relationship Id="rId21" Type="http://schemas.openxmlformats.org/officeDocument/2006/relationships/hyperlink" Target="https://www.101eduyun.com/sunrise/common/attachment/viewAttachment.do?vPath=discuss/2024/04/08/0852e24976a24de09ca212518293620e.mp4" TargetMode="External"/><Relationship Id="rId7" Type="http://schemas.openxmlformats.org/officeDocument/2006/relationships/hyperlink" Target="https://www.101eduyun.com/sunrise/common/attachment/viewAttachment.do?vPath=discuss/2024/04/08/33ee8349740745f2bcd0b912a3471b15.mp4" TargetMode="External"/><Relationship Id="rId12" Type="http://schemas.openxmlformats.org/officeDocument/2006/relationships/hyperlink" Target="https://www.101eduyun.com/sunrise/common/attachment/viewAttachment.do?vPath=discuss/2024/04/08/f21ef1d717ff49aab69b9d5fda2f2616.mp4" TargetMode="External"/><Relationship Id="rId17" Type="http://schemas.openxmlformats.org/officeDocument/2006/relationships/hyperlink" Target="https://www.101eduyun.com/sunrise/common/attachment/viewAttachment.do?vPath=discuss/2024/04/08/2c3dac55c4824fc6ad16da8482da6949.mp4" TargetMode="External"/><Relationship Id="rId25" Type="http://schemas.openxmlformats.org/officeDocument/2006/relationships/hyperlink" Target="https://www.101eduyun.com/sunrise/common/attachment/viewAttachment.do?vPath=discuss/2024/04/08/ffba015586564d099a6984babe21075b.mp4" TargetMode="External"/><Relationship Id="rId2" Type="http://schemas.openxmlformats.org/officeDocument/2006/relationships/hyperlink" Target="https://www.101eduyun.com/sunrise/common/attachment/viewAttachment.do?vPath=discuss/2024/04/08/32fc71c4259443cdadfe8afd83b514c2.mp4" TargetMode="External"/><Relationship Id="rId16" Type="http://schemas.openxmlformats.org/officeDocument/2006/relationships/hyperlink" Target="https://www.101eduyun.com/sunrise/common/attachment/viewAttachment.do?vPath=discuss/2024/04/08/cfa90ce0b4d847cf8051c5830dafb4ee.mp4" TargetMode="External"/><Relationship Id="rId20" Type="http://schemas.openxmlformats.org/officeDocument/2006/relationships/hyperlink" Target="https://www.101eduyun.com/sunrise/common/attachment/viewAttachment.do?vPath=discuss/2024/04/08/40d6188291c847a28305daf4ae441038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08/da4eb4561fc241cc9c1feeda3a6a30d7.mp4" TargetMode="External"/><Relationship Id="rId11" Type="http://schemas.openxmlformats.org/officeDocument/2006/relationships/hyperlink" Target="https://www.101eduyun.com/sunrise/common/attachment/viewAttachment.do?vPath=discuss/2024/04/08/0e6875c86caa474da0373d225921d899.mp4" TargetMode="External"/><Relationship Id="rId24" Type="http://schemas.openxmlformats.org/officeDocument/2006/relationships/hyperlink" Target="https://www.101eduyun.com/sunrise/common/attachment/viewAttachment.do?vPath=discuss/2024/04/08/422b11d38472464d85245a0d85b5d60d.mp4" TargetMode="External"/><Relationship Id="rId5" Type="http://schemas.openxmlformats.org/officeDocument/2006/relationships/hyperlink" Target="https://www.101eduyun.com/sunrise/common/attachment/viewAttachment.do?vPath=discuss/2024/04/08/8a32e54a05d14475a6b75cf6defb97b6.mp4" TargetMode="External"/><Relationship Id="rId15" Type="http://schemas.openxmlformats.org/officeDocument/2006/relationships/hyperlink" Target="https://www.101eduyun.com/sunrise/common/attachment/viewAttachment.do?vPath=discuss/2024/04/08/b7d3470693d34875b56d8f3a723e820a.mp4" TargetMode="External"/><Relationship Id="rId23" Type="http://schemas.openxmlformats.org/officeDocument/2006/relationships/hyperlink" Target="https://www.101eduyun.com/sunrise/common/attachment/viewAttachment.do?vPath=discuss/2024/04/08/443e57688dc24e05a2f7cc95e1008141.mp4" TargetMode="External"/><Relationship Id="rId10" Type="http://schemas.openxmlformats.org/officeDocument/2006/relationships/hyperlink" Target="https://www.101eduyun.com/sunrise/common/attachment/viewAttachment.do?vPath=discuss/2024/04/08/b3b8c546859d45888d14be30ffc54bcb.mp4" TargetMode="External"/><Relationship Id="rId19" Type="http://schemas.openxmlformats.org/officeDocument/2006/relationships/hyperlink" Target="https://www.101eduyun.com/sunrise/common/attachment/viewAttachment.do?vPath=discuss/2024/04/08/16c03d26400a4da2acca88c8d66721dd.mp4" TargetMode="External"/><Relationship Id="rId4" Type="http://schemas.openxmlformats.org/officeDocument/2006/relationships/hyperlink" Target="https://www.101eduyun.com/sunrise/common/attachment/viewAttachment.do?vPath=discuss/2024/04/08/293ecf147a4441deb683b2f6e0e96240.mp4" TargetMode="External"/><Relationship Id="rId9" Type="http://schemas.openxmlformats.org/officeDocument/2006/relationships/hyperlink" Target="https://www.101eduyun.com/sunrise/common/attachment/viewAttachment.do?vPath=discuss/2024/04/08/f7519e234b9c4077b42981d959565921.mp4" TargetMode="External"/><Relationship Id="rId14" Type="http://schemas.openxmlformats.org/officeDocument/2006/relationships/hyperlink" Target="https://www.101eduyun.com/sunrise/common/attachment/viewAttachment.do?vPath=discuss/2024/04/08/f269146e16fe420db34fd1ca08fb5f09.mp4" TargetMode="External"/><Relationship Id="rId22" Type="http://schemas.openxmlformats.org/officeDocument/2006/relationships/hyperlink" Target="https://www.101eduyun.com/sunrise/common/attachment/viewAttachment.do?vPath=discuss/2024/04/08/733e9cb82af8471e8a98c8ab7662b42a.mp4" TargetMode="External"/><Relationship Id="rId27" Type="http://schemas.openxmlformats.org/officeDocument/2006/relationships/hyperlink" Target="https://www.101eduyun.com/sunrise/common/attachment/viewAttachment.do?vPath=discuss/2024/04/08/3e9e8bacead94a3992a6100328602080.mp4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common/attachment/viewAttachment.do?vPath=discuss/2024/04/26/9f9ac281c11849489865fb5c0b6802b4.mp4" TargetMode="External"/><Relationship Id="rId13" Type="http://schemas.openxmlformats.org/officeDocument/2006/relationships/hyperlink" Target="https://www.101eduyun.com/sunrise/common/attachment/viewAttachment.do?vPath=discuss/2024/04/26/cecbb9d2db7a4a76aedb4e7fd17facf5.mp4" TargetMode="External"/><Relationship Id="rId18" Type="http://schemas.openxmlformats.org/officeDocument/2006/relationships/hyperlink" Target="https://www.101eduyun.com/sunrise/common/attachment/viewAttachment.do?vPath=discuss/2024/04/27/67a6c88ade804eabb24dc8569c21704f.mp4" TargetMode="External"/><Relationship Id="rId3" Type="http://schemas.openxmlformats.org/officeDocument/2006/relationships/hyperlink" Target="https://www.101eduyun.com/sunrise/common/attachment/viewAttachment.do?vPath=discuss/2024/04/25/fafb91f1ec394889ac613d27b7c3cd80.mp4" TargetMode="External"/><Relationship Id="rId7" Type="http://schemas.openxmlformats.org/officeDocument/2006/relationships/hyperlink" Target="https://www.101eduyun.com/sunrise/common/attachment/viewAttachment.do?vPath=discuss/2024/04/26/364a328dd6134463941c9f9d97597fad.mp4" TargetMode="External"/><Relationship Id="rId12" Type="http://schemas.openxmlformats.org/officeDocument/2006/relationships/hyperlink" Target="https://www.101eduyun.com/sunrise/common/attachment/viewAttachment.do?vPath=discuss/2024/04/26/7b00f22d8ab542339f824dc544b64e92.mp4" TargetMode="External"/><Relationship Id="rId17" Type="http://schemas.openxmlformats.org/officeDocument/2006/relationships/hyperlink" Target="https://www.101eduyun.com/sunrise/common/attachment/viewAttachment.do?vPath=discuss/2024/04/27/966755b47d794a929b46a220f170452d.mp4" TargetMode="External"/><Relationship Id="rId2" Type="http://schemas.openxmlformats.org/officeDocument/2006/relationships/hyperlink" Target="https://www.101eduyun.com/sunrise/common/attachment/viewAttachment.do?vPath=discuss/2024/04/25/abdd3d22aa114135bb5fe013044a6395.mp4" TargetMode="External"/><Relationship Id="rId16" Type="http://schemas.openxmlformats.org/officeDocument/2006/relationships/hyperlink" Target="https://www.101eduyun.com/sunrise/common/attachment/viewAttachment.do?vPath=discuss/2024/04/27/fa35a332fabb46b1bd922ad6fdbfe200.mp4&amp;vName=Cytus%20II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26/ed7b9ea5322e4103b81056002a07ff46.mp4" TargetMode="External"/><Relationship Id="rId11" Type="http://schemas.openxmlformats.org/officeDocument/2006/relationships/hyperlink" Target="https://www.101eduyun.com/sunrise/common/attachment/viewAttachment.do?vPath=discuss/2024/04/26/9e7938dc24a04db88616a965bdc5c8c7.mp4" TargetMode="External"/><Relationship Id="rId5" Type="http://schemas.openxmlformats.org/officeDocument/2006/relationships/hyperlink" Target="https://www.101eduyun.com/sunrise/common/attachment/viewAttachment.do?vPath=discuss/2024/04/25/31ea613fa55444e190f10d531ddf0625.mp4" TargetMode="External"/><Relationship Id="rId15" Type="http://schemas.openxmlformats.org/officeDocument/2006/relationships/hyperlink" Target="https://www.101eduyun.com/sunrise/common/attachment/viewAttachment.do?vPath=discuss/2024/04/26/7d4d3c86c09a48b2b21c4e311c441824.mp4" TargetMode="External"/><Relationship Id="rId10" Type="http://schemas.openxmlformats.org/officeDocument/2006/relationships/hyperlink" Target="https://www.101eduyun.com/sunrise/common/attachment/viewAttachment.do?vPath=discuss/2024/04/26/b6f1c00f1fd3401196d8df8cdb96a3b9.mp4" TargetMode="External"/><Relationship Id="rId19" Type="http://schemas.openxmlformats.org/officeDocument/2006/relationships/hyperlink" Target="https://www.101eduyun.com/sunrise/common/attachment/viewAttachment.do?vPath=discuss/2024/04/27/57fecd5532da4d459daaff7de005ef56.mp4" TargetMode="External"/><Relationship Id="rId4" Type="http://schemas.openxmlformats.org/officeDocument/2006/relationships/hyperlink" Target="https://www.101eduyun.com/sunrise/common/attachment/viewAttachment.do?vPath=discuss/2024/04/25/08a2a207164f4b339c12553973dadc7f.mp4" TargetMode="External"/><Relationship Id="rId9" Type="http://schemas.openxmlformats.org/officeDocument/2006/relationships/hyperlink" Target="https://www.101eduyun.com/sunrise/common/attachment/viewAttachment.do?vPath=discuss/2024/04/26/118efa6efe74475d812367bc8a520ad1.mp4" TargetMode="External"/><Relationship Id="rId14" Type="http://schemas.openxmlformats.org/officeDocument/2006/relationships/hyperlink" Target="https://www.101eduyun.com/sunrise/common/attachment/viewAttachment.do?vPath=discuss/2024/04/26/71e19292b840437ca45c2ca8f80c06ae.mp4" TargetMode="Externa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4/12/14e59270d64941db8bfbd195ce5d2910.mp4" TargetMode="External"/><Relationship Id="rId18" Type="http://schemas.openxmlformats.org/officeDocument/2006/relationships/hyperlink" Target="https://www.101eduyun.com/sunrise/common/attachment/viewAttachment.do?vPath=discuss/2024/04/13/146546dae3374af6b8b829aa4d921645.mp4" TargetMode="External"/><Relationship Id="rId26" Type="http://schemas.openxmlformats.org/officeDocument/2006/relationships/hyperlink" Target="https://www.101eduyun.com/sunrise/common/attachment/viewAttachment.do?vPath=discuss/2024/04/13/f6e6f35fe9fb4d1caf9c69b65e9f26fb.mp4" TargetMode="External"/><Relationship Id="rId39" Type="http://schemas.openxmlformats.org/officeDocument/2006/relationships/hyperlink" Target="https://www.101eduyun.com/sunrise/common/attachment/viewAttachment.do?vPath=discuss/2024/04/13/35899115688d403cb075ce3233141675.mp4" TargetMode="External"/><Relationship Id="rId21" Type="http://schemas.openxmlformats.org/officeDocument/2006/relationships/hyperlink" Target="https://www.101eduyun.com/sunrise/common/attachment/viewAttachment.do?vPath=discuss/2024/04/13/05985dc3d72f406986b8bd6a4ece5c85.mp4" TargetMode="External"/><Relationship Id="rId34" Type="http://schemas.openxmlformats.org/officeDocument/2006/relationships/hyperlink" Target="https://www.101eduyun.com/sunrise/common/attachment/viewAttachment.do?vPath=discuss/2024/04/13/788aa547f04e4c428084c115ff1f41d0.mp4" TargetMode="External"/><Relationship Id="rId42" Type="http://schemas.openxmlformats.org/officeDocument/2006/relationships/hyperlink" Target="https://www.101eduyun.com/sunrise/common/attachment/viewAttachment.do?vPath=discuss/2024/04/13/7e96dffade2747689bc63499224499b7.mp4" TargetMode="External"/><Relationship Id="rId47" Type="http://schemas.openxmlformats.org/officeDocument/2006/relationships/hyperlink" Target="https://www.101eduyun.com/sunrise/common/attachment/viewAttachment.do?vPath=discuss/2024/04/14/f974dd7a323e441cba99783e9e7ffc26.mp4" TargetMode="External"/><Relationship Id="rId7" Type="http://schemas.openxmlformats.org/officeDocument/2006/relationships/hyperlink" Target="https://www.101eduyun.com/sunrise/common/attachment/viewAttachment.do?vPath=discuss/2024/04/12/c56dcd926e044c5d8c632adff6bca8da.mp4" TargetMode="External"/><Relationship Id="rId2" Type="http://schemas.openxmlformats.org/officeDocument/2006/relationships/hyperlink" Target="https://www.101eduyun.com/sunrise/common/attachment/viewAttachment.do?vPath=discuss/2024/04/12/59fa5c8e217c433290f3a93607521f25.mp4" TargetMode="External"/><Relationship Id="rId16" Type="http://schemas.openxmlformats.org/officeDocument/2006/relationships/hyperlink" Target="https://www.101eduyun.com/sunrise/common/attachment/viewAttachment.do?vPath=discuss/2024/04/13/b946e5ede3a8408ca109f17dd1b46c95.mp4" TargetMode="External"/><Relationship Id="rId29" Type="http://schemas.openxmlformats.org/officeDocument/2006/relationships/hyperlink" Target="https://www.101eduyun.com/sunrise/common/attachment/viewAttachment.do?vPath=discuss/2024/04/13/72a08dc79d9c4e1496eef9c35c696278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12/656a48842e7f48b3af973a38308072f7.mp4" TargetMode="External"/><Relationship Id="rId11" Type="http://schemas.openxmlformats.org/officeDocument/2006/relationships/hyperlink" Target="https://www.101eduyun.com/sunrise/common/attachment/viewAttachment.do?vPath=discuss/2024/04/12/c4908b8134ec4a19ab7f3962bee81704.mp4" TargetMode="External"/><Relationship Id="rId24" Type="http://schemas.openxmlformats.org/officeDocument/2006/relationships/hyperlink" Target="https://www.101eduyun.com/sunrise/common/attachment/viewAttachment.do?vPath=discuss/2024/04/13/228717da2c274e9ea8ee1103ba2346cf.mp4" TargetMode="External"/><Relationship Id="rId32" Type="http://schemas.openxmlformats.org/officeDocument/2006/relationships/hyperlink" Target="https://www.101eduyun.com/sunrise/common/attachment/viewAttachment.do?vPath=discuss/2024/04/13/5948b6d29f6643d09583ec40fe2492e6.mp4" TargetMode="External"/><Relationship Id="rId37" Type="http://schemas.openxmlformats.org/officeDocument/2006/relationships/hyperlink" Target="https://www.101eduyun.com/sunrise/common/attachment/viewAttachment.do?vPath=discuss/2024/04/13/9d1138984e734ec8830ff5a7bec92f01.mp4" TargetMode="External"/><Relationship Id="rId40" Type="http://schemas.openxmlformats.org/officeDocument/2006/relationships/hyperlink" Target="https://www.101eduyun.com/sunrise/common/attachment/viewAttachment.do?vPath=discuss/2024/04/13/500ee8e4f5164916ac116b54d0032476.mp4" TargetMode="External"/><Relationship Id="rId45" Type="http://schemas.openxmlformats.org/officeDocument/2006/relationships/hyperlink" Target="https://www.101eduyun.com/sunrise/common/attachment/viewAttachment.do?vPath=discuss/2024/04/14/8ff2ae492e32494c92f4b6a0030037c7.mp4" TargetMode="External"/><Relationship Id="rId5" Type="http://schemas.openxmlformats.org/officeDocument/2006/relationships/hyperlink" Target="https://www.101eduyun.com/sunrise/common/attachment/viewAttachment.do?vPath=discuss/2024/04/12/7563d8ab011e47818ac113952eabbeef.mp4" TargetMode="External"/><Relationship Id="rId15" Type="http://schemas.openxmlformats.org/officeDocument/2006/relationships/hyperlink" Target="https://www.101eduyun.com/sunrise/common/attachment/viewAttachment.do?vPath=discuss/2024/04/13/1cd3df7ceaf24a94887de6816579aa3b.mp4" TargetMode="External"/><Relationship Id="rId23" Type="http://schemas.openxmlformats.org/officeDocument/2006/relationships/hyperlink" Target="https://www.101eduyun.com/sunrise/common/attachment/viewAttachment.do?vPath=discuss/2024/04/13/ff7a3280152a49d69fcd9d5e60d44a6b.mp4" TargetMode="External"/><Relationship Id="rId28" Type="http://schemas.openxmlformats.org/officeDocument/2006/relationships/hyperlink" Target="https://www.101eduyun.com/sunrise/common/attachment/viewAttachment.do?vPath=discuss/2024/04/13/104157d775c3474aa6c28e79ea7b058e.mp4" TargetMode="External"/><Relationship Id="rId36" Type="http://schemas.openxmlformats.org/officeDocument/2006/relationships/hyperlink" Target="https://www.101eduyun.com/sunrise/common/attachment/viewAttachment.do?vPath=discuss/2024/04/13/0be7f6cffae943c6840dff58a814fedb.mp4" TargetMode="External"/><Relationship Id="rId10" Type="http://schemas.openxmlformats.org/officeDocument/2006/relationships/hyperlink" Target="https://www.101eduyun.com/sunrise/common/attachment/viewAttachment.do?vPath=discuss/2024/04/12/b63df1c83be84fe4b92dd5f06554e9dc.mp4" TargetMode="External"/><Relationship Id="rId19" Type="http://schemas.openxmlformats.org/officeDocument/2006/relationships/hyperlink" Target="https://www.101eduyun.com/sunrise/common/attachment/viewAttachment.do?vPath=discuss/2024/04/13/8038d974d5304f449a5655003f3acb6e.mp4" TargetMode="External"/><Relationship Id="rId31" Type="http://schemas.openxmlformats.org/officeDocument/2006/relationships/hyperlink" Target="https://www.101eduyun.com/sunrise/common/attachment/viewAttachment.do?vPath=discuss/2024/04/13/6584e2d3690b464ea9a675e29e1b62af.mp4" TargetMode="External"/><Relationship Id="rId44" Type="http://schemas.openxmlformats.org/officeDocument/2006/relationships/hyperlink" Target="https://www.101eduyun.com/sunrise/common/attachment/viewAttachment.do?vPath=discuss/2024/04/14/ca053d7fc1994060b2377e820455a88c.mp4" TargetMode="External"/><Relationship Id="rId4" Type="http://schemas.openxmlformats.org/officeDocument/2006/relationships/hyperlink" Target="https://www.101eduyun.com/sunrise/common/attachment/viewAttachment.do?vPath=discuss/2024/04/12/a160b6e8cf224690a6195d26211364df.mp4" TargetMode="External"/><Relationship Id="rId9" Type="http://schemas.openxmlformats.org/officeDocument/2006/relationships/hyperlink" Target="https://www.101eduyun.com/sunrise/common/attachment/viewAttachment.do?vPath=discuss/2024/04/12/d79307d923ae44f1942d0289ceeab431.mp4" TargetMode="External"/><Relationship Id="rId14" Type="http://schemas.openxmlformats.org/officeDocument/2006/relationships/hyperlink" Target="https://www.101eduyun.com/sunrise/common/attachment/viewAttachment.do?vPath=discuss/2024/04/12/289482ba124f4a23b6e85dcccdbde106.mp4" TargetMode="External"/><Relationship Id="rId22" Type="http://schemas.openxmlformats.org/officeDocument/2006/relationships/hyperlink" Target="https://www.101eduyun.com/sunrise/common/attachment/viewAttachment.do?vPath=discuss/2024/04/13/33aa03c4834f4f93bacefc11db353947.mp4" TargetMode="External"/><Relationship Id="rId27" Type="http://schemas.openxmlformats.org/officeDocument/2006/relationships/hyperlink" Target="https://www.101eduyun.com/sunrise/common/attachment/viewAttachment.do?vPath=discuss/2024/04/13/dece8161e9104371aea381ffb4003840.mp4" TargetMode="External"/><Relationship Id="rId30" Type="http://schemas.openxmlformats.org/officeDocument/2006/relationships/hyperlink" Target="https://www.101eduyun.com/sunrise/common/attachment/viewAttachment.do?vPath=discuss/2024/04/13/6102bb1d89b64eb2a17e828f4da04fe4.mp4" TargetMode="External"/><Relationship Id="rId35" Type="http://schemas.openxmlformats.org/officeDocument/2006/relationships/hyperlink" Target="https://www.101eduyun.com/sunrise/common/attachment/viewAttachment.do?vPath=discuss/2024/04/13/a0c167949403499d9bc79ec7f7272ac8.mp4" TargetMode="External"/><Relationship Id="rId43" Type="http://schemas.openxmlformats.org/officeDocument/2006/relationships/hyperlink" Target="https://www.101eduyun.com/sunrise/common/attachment/viewAttachment.do?vPath=discuss/2024/04/14/43f7532c5d914a77aec2340ffdcbb9f2.mp4" TargetMode="External"/><Relationship Id="rId8" Type="http://schemas.openxmlformats.org/officeDocument/2006/relationships/hyperlink" Target="https://www.101eduyun.com/sunrise/common/attachment/viewAttachment.do?vPath=discuss/2024/04/12/276a94eddd2f4b26a6376fb3477002a4.mp4" TargetMode="External"/><Relationship Id="rId3" Type="http://schemas.openxmlformats.org/officeDocument/2006/relationships/hyperlink" Target="https://www.101eduyun.com/sunrise/common/attachment/viewAttachment.do?vPath=discuss/2024/04/12/3ebb5a34fd0247d59e8e11f90e88b221.mp4" TargetMode="External"/><Relationship Id="rId12" Type="http://schemas.openxmlformats.org/officeDocument/2006/relationships/hyperlink" Target="https://www.101eduyun.com/sunrise/common/attachment/viewAttachment.do?vPath=discuss/2024/04/12/8ac8c4b5dd7f4e818939c7a147e93e24.mp4" TargetMode="External"/><Relationship Id="rId17" Type="http://schemas.openxmlformats.org/officeDocument/2006/relationships/hyperlink" Target="https://www.101eduyun.com/sunrise/common/attachment/viewAttachment.do?vPath=discuss/2024/04/13/7c2c1feff48148f39f9368271af0c9e2.mp4" TargetMode="External"/><Relationship Id="rId25" Type="http://schemas.openxmlformats.org/officeDocument/2006/relationships/hyperlink" Target="https://www.101eduyun.com/sunrise/common/attachment/viewAttachment.do?vPath=discuss/2024/04/13/2128fe8f257545269060275e3eccd9bb.mp4" TargetMode="External"/><Relationship Id="rId33" Type="http://schemas.openxmlformats.org/officeDocument/2006/relationships/hyperlink" Target="https://www.101eduyun.com/sunrise/common/attachment/viewAttachment.do?vPath=discuss/2024/04/13/4513f6e06d724bbbb6668267c27aae2d.mp4" TargetMode="External"/><Relationship Id="rId38" Type="http://schemas.openxmlformats.org/officeDocument/2006/relationships/hyperlink" Target="https://www.101eduyun.com/sunrise/common/attachment/viewAttachment.do?vPath=discuss/2024/04/13/73b38bf511dd4e19935526d7b5c02111.mp4" TargetMode="External"/><Relationship Id="rId46" Type="http://schemas.openxmlformats.org/officeDocument/2006/relationships/hyperlink" Target="https://www.101eduyun.com/sunrise/common/attachment/viewAttachment.do?vPath=discuss/2024/04/14/9a8eb37c7715420eb19178d7e4ab341b.mp4" TargetMode="External"/><Relationship Id="rId20" Type="http://schemas.openxmlformats.org/officeDocument/2006/relationships/hyperlink" Target="https://www.101eduyun.com/sunrise/common/attachment/viewAttachment.do?vPath=discuss/2024/04/13/9518fdc0134445f8993b73cbfd547dac.mp4" TargetMode="External"/><Relationship Id="rId41" Type="http://schemas.openxmlformats.org/officeDocument/2006/relationships/hyperlink" Target="https://www.101eduyun.com/sunrise/common/attachment/viewAttachment.do?vPath=discuss/2024/04/13/84624e9fc8fc4b1fba3c7f9058f2c21d.mp4" TargetMode="Externa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4/14/60a35edebc494ee5acbc5b38624b3dca.mp4" TargetMode="External"/><Relationship Id="rId18" Type="http://schemas.openxmlformats.org/officeDocument/2006/relationships/hyperlink" Target="https://www.101eduyun.com/sunrise/common/attachment/viewAttachment.do?vPath=discuss/2024/04/15/293b81ad8bfb4d89a196a693ffe6fedf.mp4" TargetMode="External"/><Relationship Id="rId26" Type="http://schemas.openxmlformats.org/officeDocument/2006/relationships/hyperlink" Target="https://www.101eduyun.com/sunrise/common/attachment/viewAttachment.do?vPath=discuss/2024/04/15/ee27913f7fb844439808fbacacfdfb9a.mp4" TargetMode="External"/><Relationship Id="rId39" Type="http://schemas.openxmlformats.org/officeDocument/2006/relationships/hyperlink" Target="https://www.101eduyun.com/sunrise/common/attachment/viewAttachment.do?vPath=discuss/2024/04/15/b8a7acc66a004a1ebd72e986ece3a325.mp4" TargetMode="External"/><Relationship Id="rId21" Type="http://schemas.openxmlformats.org/officeDocument/2006/relationships/hyperlink" Target="https://www.101eduyun.com/sunrise/common/attachment/viewAttachment.do?vPath=discuss/2024/04/15/47bdac195c93453194a9f13ec7468237.mp4" TargetMode="External"/><Relationship Id="rId34" Type="http://schemas.openxmlformats.org/officeDocument/2006/relationships/hyperlink" Target="https://www.101eduyun.com/sunrise/common/attachment/viewAttachment.do?vPath=discuss/2024/04/15/9a6e2354e22643378912647af4a0e53a.mp4" TargetMode="External"/><Relationship Id="rId42" Type="http://schemas.openxmlformats.org/officeDocument/2006/relationships/hyperlink" Target="https://www.101eduyun.com/sunrise/common/attachment/viewAttachment.do?vPath=discuss/2024/04/15/f0f46793110c43b386bf20ad08eedca8.mp4" TargetMode="External"/><Relationship Id="rId7" Type="http://schemas.openxmlformats.org/officeDocument/2006/relationships/hyperlink" Target="https://www.101eduyun.com/sunrise/common/attachment/viewAttachment.do?vPath=discuss/2024/04/14/b380a870344748d98b7ef8f3059e5bc9.mp4" TargetMode="External"/><Relationship Id="rId2" Type="http://schemas.openxmlformats.org/officeDocument/2006/relationships/hyperlink" Target="https://www.101eduyun.com/sunrise/common/attachment/viewAttachment.do?vPath=discuss/2024/04/14/65cf92ed26044c54bfbc86c8a6238ca7.mp4" TargetMode="External"/><Relationship Id="rId16" Type="http://schemas.openxmlformats.org/officeDocument/2006/relationships/hyperlink" Target="https://www.101eduyun.com/sunrise/common/attachment/viewAttachment.do?vPath=discuss/2024/04/15/efbd72a3eaf0457f8ca6590ce3c61b8d.mp4" TargetMode="External"/><Relationship Id="rId20" Type="http://schemas.openxmlformats.org/officeDocument/2006/relationships/hyperlink" Target="https://www.101eduyun.com/sunrise/common/attachment/viewAttachment.do?vPath=discuss/2024/04/15/3e977c5c9a884c17b7dcfe9640b36d0e.mp4" TargetMode="External"/><Relationship Id="rId29" Type="http://schemas.openxmlformats.org/officeDocument/2006/relationships/hyperlink" Target="https://www.101eduyun.com/sunrise/common/attachment/viewAttachment.do?vPath=discuss/2024/04/15/02d7eb3e0c2546a8970b1ce9b6e03abf.mp4" TargetMode="External"/><Relationship Id="rId41" Type="http://schemas.openxmlformats.org/officeDocument/2006/relationships/hyperlink" Target="https://www.101eduyun.com/sunrise/common/attachment/viewAttachment.do?vPath=discuss/2024/04/15/38d07912bcfc462f831af13a59d84867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14/6ef6cdd5fc5f47e78423cb738a04cd25.mp4" TargetMode="External"/><Relationship Id="rId11" Type="http://schemas.openxmlformats.org/officeDocument/2006/relationships/hyperlink" Target="https://www.101eduyun.com/sunrise/common/attachment/viewAttachment.do?vPath=discuss/2024/04/14/611b3cd96dd844ffb285f97a25907ebf.mp4" TargetMode="External"/><Relationship Id="rId24" Type="http://schemas.openxmlformats.org/officeDocument/2006/relationships/hyperlink" Target="https://www.101eduyun.com/sunrise/common/attachment/viewAttachment.do?vPath=discuss/2024/04/15/f9036276291d4807836859fc3d0e1b37.mp4" TargetMode="External"/><Relationship Id="rId32" Type="http://schemas.openxmlformats.org/officeDocument/2006/relationships/hyperlink" Target="https://www.101eduyun.com/sunrise/common/attachment/viewAttachment.do?vPath=discuss/2024/04/15/7f75b7b5cee54ad2aba946314558c6c5.mp4" TargetMode="External"/><Relationship Id="rId37" Type="http://schemas.openxmlformats.org/officeDocument/2006/relationships/hyperlink" Target="https://www.101eduyun.com/sunrise/common/attachment/viewAttachment.do?vPath=discuss/2024/04/15/fef992ded89a46d5a729bb2931a1e4c6.mp4" TargetMode="External"/><Relationship Id="rId40" Type="http://schemas.openxmlformats.org/officeDocument/2006/relationships/hyperlink" Target="https://www.101eduyun.com/sunrise/common/attachment/viewAttachment.do?vPath=discuss/2024/04/15/ef93b3c6b7a5407fa67d533240a0f5b3.mp4" TargetMode="External"/><Relationship Id="rId5" Type="http://schemas.openxmlformats.org/officeDocument/2006/relationships/hyperlink" Target="https://www.101eduyun.com/sunrise/common/attachment/viewAttachment.do?vPath=discuss/2024/04/14/e04d41c99fa04ee6b1c7608cc2e5fff8.mp4" TargetMode="External"/><Relationship Id="rId15" Type="http://schemas.openxmlformats.org/officeDocument/2006/relationships/hyperlink" Target="https://www.101eduyun.com/sunrise/common/attachment/viewAttachment.do?vPath=discuss/2024/04/15/ce4b64e42f8947be8e7d1541519e556d.mp4" TargetMode="External"/><Relationship Id="rId23" Type="http://schemas.openxmlformats.org/officeDocument/2006/relationships/hyperlink" Target="https://www.101eduyun.com/sunrise/common/attachment/viewAttachment.do?vPath=discuss/2024/04/15/cc0a3a88a4f1433abcaa2922d4b8de78.mp4" TargetMode="External"/><Relationship Id="rId28" Type="http://schemas.openxmlformats.org/officeDocument/2006/relationships/hyperlink" Target="https://www.101eduyun.com/sunrise/common/attachment/viewAttachment.do?vPath=discuss/2024/04/15/b1fe2734997a4231b56feb65bf0bfdf6.mp4" TargetMode="External"/><Relationship Id="rId36" Type="http://schemas.openxmlformats.org/officeDocument/2006/relationships/hyperlink" Target="https://www.101eduyun.com/sunrise/common/attachment/viewAttachment.do?vPath=discuss/2024/04/15/6736594c2fcd458bbf69825706112b40.mp4" TargetMode="External"/><Relationship Id="rId10" Type="http://schemas.openxmlformats.org/officeDocument/2006/relationships/hyperlink" Target="https://www.101eduyun.com/sunrise/common/attachment/viewAttachment.do?vPath=discuss/2024/04/14/27cd3bfbd53c4e7382723ce4446975c0.mp4" TargetMode="External"/><Relationship Id="rId19" Type="http://schemas.openxmlformats.org/officeDocument/2006/relationships/hyperlink" Target="https://www.101eduyun.com/sunrise/common/attachment/viewAttachment.do?vPath=discuss/2024/04/15/7def84a9ac9f4bb6a0b8818801c8fe9f.mp4" TargetMode="External"/><Relationship Id="rId31" Type="http://schemas.openxmlformats.org/officeDocument/2006/relationships/hyperlink" Target="https://www.101eduyun.com/sunrise/common/attachment/viewAttachment.do?vPath=discuss/2024/04/15/06d3a303d8574037916f782f0f23b71d.mp4" TargetMode="External"/><Relationship Id="rId4" Type="http://schemas.openxmlformats.org/officeDocument/2006/relationships/hyperlink" Target="https://www.101eduyun.com/sunrise/common/attachment/viewAttachment.do?vPath=discuss/2024/04/14/cf838b7bcbf74a4786eca86b51451a17.mp4" TargetMode="External"/><Relationship Id="rId9" Type="http://schemas.openxmlformats.org/officeDocument/2006/relationships/hyperlink" Target="https://www.101eduyun.com/sunrise/common/attachment/viewAttachment.do?vPath=discuss/2024/04/14/f7a2bb6ff8984f7badb219d4e95c80a8.mp4" TargetMode="External"/><Relationship Id="rId14" Type="http://schemas.openxmlformats.org/officeDocument/2006/relationships/hyperlink" Target="https://www.101eduyun.com/sunrise/common/attachment/viewAttachment.do?vPath=discuss/2024/04/15/c7b63eb746e04d1cb0b772b0de25127c.mp4" TargetMode="External"/><Relationship Id="rId22" Type="http://schemas.openxmlformats.org/officeDocument/2006/relationships/hyperlink" Target="https://www.101eduyun.com/sunrise/common/attachment/viewAttachment.do?vPath=discuss/2024/04/15/6d4aaf072324462cac649097bb14f2c9.mp4" TargetMode="External"/><Relationship Id="rId27" Type="http://schemas.openxmlformats.org/officeDocument/2006/relationships/hyperlink" Target="https://www.101eduyun.com/sunrise/common/attachment/viewAttachment.do?vPath=discuss/2024/04/15/d9ea5106eef14a0fa0a85bf6525cb0c4.mp4" TargetMode="External"/><Relationship Id="rId30" Type="http://schemas.openxmlformats.org/officeDocument/2006/relationships/hyperlink" Target="https://www.101eduyun.com/sunrise/common/attachment/viewAttachment.do?vPath=discuss/2024/04/15/a317088d6e664b058f7e022de3ca10c7.mp4" TargetMode="External"/><Relationship Id="rId35" Type="http://schemas.openxmlformats.org/officeDocument/2006/relationships/hyperlink" Target="https://www.101eduyun.com/sunrise/common/attachment/viewAttachment.do?vPath=discuss/2024/04/15/db4600834b3f43ebb86f574361978aff.mp4" TargetMode="External"/><Relationship Id="rId8" Type="http://schemas.openxmlformats.org/officeDocument/2006/relationships/hyperlink" Target="https://www.101eduyun.com/sunrise/common/attachment/viewAttachment.do?vPath=discuss/2024/04/14/7908e66da6ed4cafb2e6f6bc89d0428f.mp4" TargetMode="External"/><Relationship Id="rId3" Type="http://schemas.openxmlformats.org/officeDocument/2006/relationships/hyperlink" Target="https://www.101eduyun.com/sunrise/common/attachment/viewAttachment.do?vPath=discuss/2024/04/14/e840b9a73bb140c09f44b900b771435a.mp4" TargetMode="External"/><Relationship Id="rId12" Type="http://schemas.openxmlformats.org/officeDocument/2006/relationships/hyperlink" Target="https://www.101eduyun.com/sunrise/common/attachment/viewAttachment.do?vPath=discuss/2024/04/14/d5110f1f4c0a4b2ca89001d3df5a1add.mp4" TargetMode="External"/><Relationship Id="rId17" Type="http://schemas.openxmlformats.org/officeDocument/2006/relationships/hyperlink" Target="https://www.101eduyun.com/sunrise/common/attachment/viewAttachment.do?vPath=discuss/2024/04/15/8a0eeeb6f58f46d6ad1d50f6abaa9a5c.mp4" TargetMode="External"/><Relationship Id="rId25" Type="http://schemas.openxmlformats.org/officeDocument/2006/relationships/hyperlink" Target="https://www.101eduyun.com/sunrise/common/attachment/viewAttachment.do?vPath=discuss/2024/04/15/259af6f04a904b2880e9c878098688ed.mp4" TargetMode="External"/><Relationship Id="rId33" Type="http://schemas.openxmlformats.org/officeDocument/2006/relationships/hyperlink" Target="https://www.101eduyun.com/sunrise/common/attachment/viewAttachment.do?vPath=discuss/2024/04/15/dbf46b773af144979abbf073997daee6.mp4" TargetMode="External"/><Relationship Id="rId38" Type="http://schemas.openxmlformats.org/officeDocument/2006/relationships/hyperlink" Target="https://www.101eduyun.com/sunrise/common/attachment/viewAttachment.do?vPath=discuss/2024/04/15/d634b0785e014553b98012147e053555.mp4" TargetMode="Externa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4/16/a0dffe936abc4e4ebaabcc49f4cd3dc2.mp4" TargetMode="External"/><Relationship Id="rId18" Type="http://schemas.openxmlformats.org/officeDocument/2006/relationships/hyperlink" Target="https://www.101eduyun.com/sunrise/common/attachment/viewAttachment.do?vPath=discuss/2024/04/16/8cdab5aa34ad484e8ef43e48c3eaa153.mp4" TargetMode="External"/><Relationship Id="rId26" Type="http://schemas.openxmlformats.org/officeDocument/2006/relationships/hyperlink" Target="https://www.101eduyun.com/sunrise/common/attachment/viewAttachment.do?vPath=discuss/2024/04/17/dd5dc2040cf743bb87900154d95fa65d.mp4" TargetMode="External"/><Relationship Id="rId39" Type="http://schemas.openxmlformats.org/officeDocument/2006/relationships/hyperlink" Target="https://www.101eduyun.com/sunrise/common/attachment/viewAttachment.do?vPath=discuss/2024/04/17/35129a27e6a14273b953639cbf0fbdf7.mp4" TargetMode="External"/><Relationship Id="rId21" Type="http://schemas.openxmlformats.org/officeDocument/2006/relationships/hyperlink" Target="https://www.101eduyun.com/sunrise/common/attachment/viewAttachment.do?vPath=discuss/2024/04/17/218ed11469e1408996e98c54ff14fab8.mp4" TargetMode="External"/><Relationship Id="rId34" Type="http://schemas.openxmlformats.org/officeDocument/2006/relationships/hyperlink" Target="https://www.101eduyun.com/sunrise/common/attachment/viewAttachment.do?vPath=discuss/2024/04/17/568d822157ca4c84ac03b37963466c6c.mp4" TargetMode="External"/><Relationship Id="rId42" Type="http://schemas.openxmlformats.org/officeDocument/2006/relationships/hyperlink" Target="https://www.101eduyun.com/sunrise/common/attachment/viewAttachment.do?vPath=discuss/2024/04/17/7dda431b73e24229a97bf3e1f5d88693.mp4" TargetMode="External"/><Relationship Id="rId47" Type="http://schemas.openxmlformats.org/officeDocument/2006/relationships/hyperlink" Target="https://www.101eduyun.com/sunrise/common/attachment/viewAttachment.do?vPath=discuss/2024/04/17/c01e8c5550274622bf8fc89efa4e0baa.mp4" TargetMode="External"/><Relationship Id="rId7" Type="http://schemas.openxmlformats.org/officeDocument/2006/relationships/hyperlink" Target="https://www.101eduyun.com/sunrise/common/attachment/viewAttachment.do?vPath=discuss/2024/04/16/92c1298c03004dfa97788ccc53fdf62f.mp4" TargetMode="External"/><Relationship Id="rId2" Type="http://schemas.openxmlformats.org/officeDocument/2006/relationships/hyperlink" Target="https://www.101eduyun.com/sunrise/common/attachment/viewAttachment.do?vPath=discuss/2024/04/16/a71d1706256d454ea07ead6433e17982.mp4" TargetMode="External"/><Relationship Id="rId16" Type="http://schemas.openxmlformats.org/officeDocument/2006/relationships/hyperlink" Target="https://www.101eduyun.com/sunrise/common/attachment/viewAttachment.do?vPath=discuss/2024/04/16/37639bc7e7094c9fa248c0f290604311.mp4" TargetMode="External"/><Relationship Id="rId29" Type="http://schemas.openxmlformats.org/officeDocument/2006/relationships/hyperlink" Target="https://www.101eduyun.com/sunrise/common/attachment/viewAttachment.do?vPath=discuss/2024/04/17/e369e985a3e94a71b32e7886f1586b93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16/1bba7d3c7f764453818ec074f0876a3d.mp4" TargetMode="External"/><Relationship Id="rId11" Type="http://schemas.openxmlformats.org/officeDocument/2006/relationships/hyperlink" Target="https://www.101eduyun.com/sunrise/common/attachment/viewAttachment.do?vPath=discuss/2024/04/16/b9aac6bbc49346c2917096ac43bc8f6e.mp4" TargetMode="External"/><Relationship Id="rId24" Type="http://schemas.openxmlformats.org/officeDocument/2006/relationships/hyperlink" Target="https://www.101eduyun.com/sunrise/common/attachment/viewAttachment.do?vPath=discuss/2024/04/17/f5f22a088b2846e489783b016f7df84d.mp4" TargetMode="External"/><Relationship Id="rId32" Type="http://schemas.openxmlformats.org/officeDocument/2006/relationships/hyperlink" Target="https://www.101eduyun.com/sunrise/common/attachment/viewAttachment.do?vPath=discuss/2024/04/17/4f134ae5e53c4de2a310237cdfc356d2.mp4" TargetMode="External"/><Relationship Id="rId37" Type="http://schemas.openxmlformats.org/officeDocument/2006/relationships/hyperlink" Target="https://www.101eduyun.com/sunrise/common/attachment/viewAttachment.do?vPath=discuss/2024/04/17/cbd8d23ff15a468aa28a2d4a4378b79e.mp4" TargetMode="External"/><Relationship Id="rId40" Type="http://schemas.openxmlformats.org/officeDocument/2006/relationships/hyperlink" Target="https://www.101eduyun.com/sunrise/common/attachment/viewAttachment.do?vPath=discuss/2024/04/17/129d7baaf468420fa764355f95b5c2cd.mp4" TargetMode="External"/><Relationship Id="rId45" Type="http://schemas.openxmlformats.org/officeDocument/2006/relationships/hyperlink" Target="https://www.101eduyun.com/sunrise/common/attachment/viewAttachment.do?vPath=discuss/2024/04/17/a8eba4b336fe4daf985a7920b088a10e.mp4" TargetMode="External"/><Relationship Id="rId5" Type="http://schemas.openxmlformats.org/officeDocument/2006/relationships/hyperlink" Target="https://www.101eduyun.com/sunrise/common/attachment/viewAttachment.do?vPath=discuss/2024/04/16/8b0d733e22054d128dcd4283a3f2dbd3.mp4" TargetMode="External"/><Relationship Id="rId15" Type="http://schemas.openxmlformats.org/officeDocument/2006/relationships/hyperlink" Target="https://www.101eduyun.com/sunrise/common/attachment/viewAttachment.do?vPath=discuss/2024/04/16/7dcdc7e6afb0487aade8d9ce064559bb.mp4" TargetMode="External"/><Relationship Id="rId23" Type="http://schemas.openxmlformats.org/officeDocument/2006/relationships/hyperlink" Target="https://www.101eduyun.com/sunrise/common/attachment/viewAttachment.do?vPath=discuss/2024/04/17/41bbdb04245d4cadaf3a953713162d0f.mp4" TargetMode="External"/><Relationship Id="rId28" Type="http://schemas.openxmlformats.org/officeDocument/2006/relationships/hyperlink" Target="https://www.101eduyun.com/sunrise/common/attachment/viewAttachment.do?vPath=discuss/2024/04/17/9052c6b91782435094e4141436f4ad3c.mp4" TargetMode="External"/><Relationship Id="rId36" Type="http://schemas.openxmlformats.org/officeDocument/2006/relationships/hyperlink" Target="https://www.101eduyun.com/sunrise/common/attachment/viewAttachment.do?vPath=discuss/2024/04/17/d4d2cfefa559495bb5a04eeaa7f186ba.mp4" TargetMode="External"/><Relationship Id="rId10" Type="http://schemas.openxmlformats.org/officeDocument/2006/relationships/hyperlink" Target="https://www.101eduyun.com/sunrise/common/attachment/viewAttachment.do?vPath=discuss/2024/04/16/3dcf58d1f0a04e3d93d05986f6e081e9.mp4" TargetMode="External"/><Relationship Id="rId19" Type="http://schemas.openxmlformats.org/officeDocument/2006/relationships/hyperlink" Target="https://www.101eduyun.com/sunrise/common/attachment/viewAttachment.do?vPath=discuss/2024/04/17/a6d3e2047fe94c99b540aac010e1f2af.mp4" TargetMode="External"/><Relationship Id="rId31" Type="http://schemas.openxmlformats.org/officeDocument/2006/relationships/hyperlink" Target="https://www.101eduyun.com/sunrise/common/attachment/viewAttachment.do?vPath=discuss/2024/04/17/0b307419f76e46c99563ec412a1e644b.mp4" TargetMode="External"/><Relationship Id="rId44" Type="http://schemas.openxmlformats.org/officeDocument/2006/relationships/hyperlink" Target="https://www.101eduyun.com/sunrise/common/attachment/viewAttachment.do?vPath=discuss/2024/04/17/90607f77d70943d4acf0246c235964d2.mp4" TargetMode="External"/><Relationship Id="rId4" Type="http://schemas.openxmlformats.org/officeDocument/2006/relationships/hyperlink" Target="https://www.101eduyun.com/sunrise/common/attachment/viewAttachment.do?vPath=discuss/2024/04/16/c148c2a1875540c4a19cbd056d574d9e.mp4" TargetMode="External"/><Relationship Id="rId9" Type="http://schemas.openxmlformats.org/officeDocument/2006/relationships/hyperlink" Target="https://www.101eduyun.com/sunrise/common/attachment/viewAttachment.do?vPath=discuss/2024/04/16/a1ed57389e4e4341815e8f0f34f127c0.mp4" TargetMode="External"/><Relationship Id="rId14" Type="http://schemas.openxmlformats.org/officeDocument/2006/relationships/hyperlink" Target="https://www.101eduyun.com/sunrise/common/attachment/viewAttachment.do?vPath=discuss/2024/04/16/c37266fd2dad4c668a8eead5388ae1b0.mp4" TargetMode="External"/><Relationship Id="rId22" Type="http://schemas.openxmlformats.org/officeDocument/2006/relationships/hyperlink" Target="https://www.101eduyun.com/sunrise/common/attachment/viewAttachment.do?vPath=discuss/2024/04/17/525adba1122348168f38508330cb4e33.mp4" TargetMode="External"/><Relationship Id="rId27" Type="http://schemas.openxmlformats.org/officeDocument/2006/relationships/hyperlink" Target="https://www.101eduyun.com/sunrise/common/attachment/viewAttachment.do?vPath=discuss/2024/04/17/c37254bb9eca4d0099fe073ac4c679f4.mp4" TargetMode="External"/><Relationship Id="rId30" Type="http://schemas.openxmlformats.org/officeDocument/2006/relationships/hyperlink" Target="https://www.101eduyun.com/sunrise/common/attachment/viewAttachment.do?vPath=discuss/2024/04/17/648c2f89a5774c9cb7ce4af8b530c023.mp4" TargetMode="External"/><Relationship Id="rId35" Type="http://schemas.openxmlformats.org/officeDocument/2006/relationships/hyperlink" Target="https://www.101eduyun.com/sunrise/common/attachment/viewAttachment.do?vPath=discuss/2024/04/17/dffb968ddeaf4d31937bff74749ea060.mp4" TargetMode="External"/><Relationship Id="rId43" Type="http://schemas.openxmlformats.org/officeDocument/2006/relationships/hyperlink" Target="https://www.101eduyun.com/sunrise/common/attachment/viewAttachment.do?vPath=discuss/2024/04/17/17b32140663d4f7cb6c7fd9fc0c7e3eb.mp4" TargetMode="External"/><Relationship Id="rId8" Type="http://schemas.openxmlformats.org/officeDocument/2006/relationships/hyperlink" Target="https://www.101eduyun.com/sunrise/common/attachment/viewAttachment.do?vPath=discuss/2024/04/16/8787d84fb2744811896bc3362f33d08f.mp4" TargetMode="External"/><Relationship Id="rId3" Type="http://schemas.openxmlformats.org/officeDocument/2006/relationships/hyperlink" Target="https://www.101eduyun.com/sunrise/common/attachment/viewAttachment.do?vPath=discuss/2024/04/16/d7b024064b85468f948718cce3da2301.mp4" TargetMode="External"/><Relationship Id="rId12" Type="http://schemas.openxmlformats.org/officeDocument/2006/relationships/hyperlink" Target="https://www.101eduyun.com/sunrise/common/attachment/viewAttachment.do?vPath=discuss/2024/04/16/fd7f5d2bff844e4d925a8835baf315aa.mp4" TargetMode="External"/><Relationship Id="rId17" Type="http://schemas.openxmlformats.org/officeDocument/2006/relationships/hyperlink" Target="https://www.101eduyun.com/sunrise/common/attachment/viewAttachment.do?vPath=discuss/2024/04/16/1404f8fe702c41b88bcc3c484f96950f.mp4" TargetMode="External"/><Relationship Id="rId25" Type="http://schemas.openxmlformats.org/officeDocument/2006/relationships/hyperlink" Target="https://www.101eduyun.com/sunrise/common/attachment/viewAttachment.do?vPath=discuss/2024/04/17/95e8d796413a471abd7fc0e3569666cc.mp4" TargetMode="External"/><Relationship Id="rId33" Type="http://schemas.openxmlformats.org/officeDocument/2006/relationships/hyperlink" Target="https://www.101eduyun.com/sunrise/common/attachment/viewAttachment.do?vPath=discuss/2024/04/17/f4426903b8734fadb744a7f0745b82e5.mp4" TargetMode="External"/><Relationship Id="rId38" Type="http://schemas.openxmlformats.org/officeDocument/2006/relationships/hyperlink" Target="https://www.101eduyun.com/sunrise/common/attachment/viewAttachment.do?vPath=discuss/2024/04/17/0774f4d105554dde87dd22033f721e79.mp4" TargetMode="External"/><Relationship Id="rId46" Type="http://schemas.openxmlformats.org/officeDocument/2006/relationships/hyperlink" Target="https://www.101eduyun.com/sunrise/common/attachment/viewAttachment.do?vPath=discuss/2024/04/17/ce19c583f227428a951e375f595ff373.mp4" TargetMode="External"/><Relationship Id="rId20" Type="http://schemas.openxmlformats.org/officeDocument/2006/relationships/hyperlink" Target="https://www.101eduyun.com/sunrise/common/attachment/viewAttachment.do?vPath=discuss/2024/04/17/a38c25f872454adcad2342dffc2b0376.mp4" TargetMode="External"/><Relationship Id="rId41" Type="http://schemas.openxmlformats.org/officeDocument/2006/relationships/hyperlink" Target="https://www.101eduyun.com/sunrise/common/attachment/viewAttachment.do?vPath=discuss/2024/04/17/7cd487958fd74e09a732b9c6865bdc86.mp4" TargetMode="Externa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4/18/dd134ea23bca486abfd4064bd936c5b5.mp4" TargetMode="External"/><Relationship Id="rId18" Type="http://schemas.openxmlformats.org/officeDocument/2006/relationships/hyperlink" Target="https://www.101eduyun.com/sunrise/common/attachment/viewAttachment.do?vPath=discuss/2024/04/18/7510abd58ed14dee87d582661d828f7d.mp4" TargetMode="External"/><Relationship Id="rId26" Type="http://schemas.openxmlformats.org/officeDocument/2006/relationships/hyperlink" Target="https://www.101eduyun.com/sunrise/common/attachment/viewAttachment.do?vPath=discuss/2024/04/19/fc5e661909c640d089f25462d53629f2.mp4" TargetMode="External"/><Relationship Id="rId39" Type="http://schemas.openxmlformats.org/officeDocument/2006/relationships/hyperlink" Target="https://www.101eduyun.com/sunrise/common/attachment/viewAttachment.do?vPath=discuss/2024/04/19/d109b121dd654a79ba2c820b54d525c6.mp4" TargetMode="External"/><Relationship Id="rId21" Type="http://schemas.openxmlformats.org/officeDocument/2006/relationships/hyperlink" Target="https://www.101eduyun.com/sunrise/common/attachment/viewAttachment.do?vPath=discuss/2024/04/19/3fd52f64f24d476985108da3b389fd8f.mp4" TargetMode="External"/><Relationship Id="rId34" Type="http://schemas.openxmlformats.org/officeDocument/2006/relationships/hyperlink" Target="https://www.101eduyun.com/sunrise/common/attachment/viewAttachment.do?vPath=discuss/2024/04/19/ef5b40c1465c4d60a1851eda4b327009.mp4" TargetMode="External"/><Relationship Id="rId7" Type="http://schemas.openxmlformats.org/officeDocument/2006/relationships/hyperlink" Target="https://www.101eduyun.com/sunrise/common/attachment/viewAttachment.do?vPath=discuss/2024/04/18/3ecf473d8e684fe8b9cc5fbb711c6095.mp4" TargetMode="External"/><Relationship Id="rId12" Type="http://schemas.openxmlformats.org/officeDocument/2006/relationships/hyperlink" Target="https://www.101eduyun.com/sunrise/common/attachment/viewAttachment.do?vPath=discuss/2024/04/18/7c636a8e5cfc4ec184ba293da08c8524.mp4" TargetMode="External"/><Relationship Id="rId17" Type="http://schemas.openxmlformats.org/officeDocument/2006/relationships/hyperlink" Target="https://www.101eduyun.com/sunrise/common/attachment/viewAttachment.do?vPath=discuss/2024/04/18/51057c4ee5e847c3b24aef6b5031bbfe.mp4" TargetMode="External"/><Relationship Id="rId25" Type="http://schemas.openxmlformats.org/officeDocument/2006/relationships/hyperlink" Target="https://www.101eduyun.com/sunrise/common/attachment/viewAttachment.do?vPath=discuss/2024/04/19/9cfb166f185148fcb6785a9823468b71.mp4" TargetMode="External"/><Relationship Id="rId33" Type="http://schemas.openxmlformats.org/officeDocument/2006/relationships/hyperlink" Target="https://www.101eduyun.com/sunrise/common/attachment/viewAttachment.do?vPath=discuss/2024/04/19/3e39fc3bbcd7400988b30c33f0156286.mp4" TargetMode="External"/><Relationship Id="rId38" Type="http://schemas.openxmlformats.org/officeDocument/2006/relationships/hyperlink" Target="https://www.101eduyun.com/sunrise/common/attachment/viewAttachment.do?vPath=discuss/2024/04/19/48444fb7f541415098e316aa81c219df.mp4" TargetMode="External"/><Relationship Id="rId2" Type="http://schemas.openxmlformats.org/officeDocument/2006/relationships/hyperlink" Target="https://www.101eduyun.com/sunrise/common/attachment/viewAttachment.do?vPath=discuss/2024/04/17/2029922ea32d4a309cf0b2365ca0378c.mp4" TargetMode="External"/><Relationship Id="rId16" Type="http://schemas.openxmlformats.org/officeDocument/2006/relationships/hyperlink" Target="https://www.101eduyun.com/sunrise/common/attachment/viewAttachment.do?vPath=discuss/2024/04/18/c31421f34090484197bc8c7ffeb603eb.mp4" TargetMode="External"/><Relationship Id="rId20" Type="http://schemas.openxmlformats.org/officeDocument/2006/relationships/hyperlink" Target="https://www.101eduyun.com/sunrise/common/attachment/viewAttachment.do?vPath=discuss/2024/04/19/05233bb6ee704f8cae62260aa1d21b50.mp4" TargetMode="External"/><Relationship Id="rId29" Type="http://schemas.openxmlformats.org/officeDocument/2006/relationships/hyperlink" Target="https://www.101eduyun.com/sunrise/common/attachment/viewAttachment.do?vPath=discuss/2024/04/19/e0afb3cf4d7e4ee8acb4ded735a3f73e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18/d14f7cb4b303401ba52cce6189099951.mp4" TargetMode="External"/><Relationship Id="rId11" Type="http://schemas.openxmlformats.org/officeDocument/2006/relationships/hyperlink" Target="https://www.101eduyun.com/sunrise/common/attachment/viewAttachment.do?vPath=discuss/2024/04/18/7ee9625d7d1942d4bdf2c710b57b6cd2.mp4" TargetMode="External"/><Relationship Id="rId24" Type="http://schemas.openxmlformats.org/officeDocument/2006/relationships/hyperlink" Target="https://www.101eduyun.com/sunrise/common/attachment/viewAttachment.do?vPath=discuss/2024/04/19/e2009736bf9d497b94e6701cf7883d53.mp4" TargetMode="External"/><Relationship Id="rId32" Type="http://schemas.openxmlformats.org/officeDocument/2006/relationships/hyperlink" Target="https://www.101eduyun.com/sunrise/common/attachment/viewAttachment.do?vPath=discuss/2024/04/19/db7db3d2575546be80d4bbe0affa363d.mp4" TargetMode="External"/><Relationship Id="rId37" Type="http://schemas.openxmlformats.org/officeDocument/2006/relationships/hyperlink" Target="https://www.101eduyun.com/sunrise/common/attachment/viewAttachment.do?vPath=discuss/2024/04/19/36981ea20bf44d6dbf5ef19e628ba9ed.mp4" TargetMode="External"/><Relationship Id="rId40" Type="http://schemas.openxmlformats.org/officeDocument/2006/relationships/hyperlink" Target="https://www.101eduyun.com/sunrise/common/attachment/viewAttachment.do?vPath=discuss/2024/04/19/99c2e6ad4ed947ebb34ea7c4d0f841ac.mp4" TargetMode="External"/><Relationship Id="rId5" Type="http://schemas.openxmlformats.org/officeDocument/2006/relationships/hyperlink" Target="https://www.101eduyun.com/sunrise/common/attachment/viewAttachment.do?vPath=discuss/2024/04/18/6c769e2894a44044b9ca0974537b7f00.mp4" TargetMode="External"/><Relationship Id="rId15" Type="http://schemas.openxmlformats.org/officeDocument/2006/relationships/hyperlink" Target="https://www.101eduyun.com/sunrise/common/attachment/viewAttachment.do?vPath=discuss/2024/04/18/98db0ede59fb40debd107f4e92344d09.mp4" TargetMode="External"/><Relationship Id="rId23" Type="http://schemas.openxmlformats.org/officeDocument/2006/relationships/hyperlink" Target="https://www.101eduyun.com/sunrise/common/attachment/viewAttachment.do?vPath=discuss/2024/04/19/b46337800c284256a3a18d239e288863.mp4" TargetMode="External"/><Relationship Id="rId28" Type="http://schemas.openxmlformats.org/officeDocument/2006/relationships/hyperlink" Target="https://www.101eduyun.com/sunrise/common/attachment/viewAttachment.do?vPath=discuss/2024/04/19/69e1dc52a3b448589ddceae06d9db87f.mp4" TargetMode="External"/><Relationship Id="rId36" Type="http://schemas.openxmlformats.org/officeDocument/2006/relationships/hyperlink" Target="https://www.101eduyun.com/sunrise/common/attachment/viewAttachment.do?vPath=discuss/2024/04/19/a415d2b3e8394468aa4a7a2fcfdbfde0.mp4" TargetMode="External"/><Relationship Id="rId10" Type="http://schemas.openxmlformats.org/officeDocument/2006/relationships/hyperlink" Target="https://www.101eduyun.com/sunrise/common/attachment/viewAttachment.do?vPath=discuss/2024/04/18/abe9373372374637a15d8ea7e21f2464.mp4" TargetMode="External"/><Relationship Id="rId19" Type="http://schemas.openxmlformats.org/officeDocument/2006/relationships/hyperlink" Target="https://www.101eduyun.com/sunrise/common/attachment/viewAttachment.do?vPath=discuss/2024/04/19/8d82f6298d4d4a7bad05cbd4424bd756.mp4" TargetMode="External"/><Relationship Id="rId31" Type="http://schemas.openxmlformats.org/officeDocument/2006/relationships/hyperlink" Target="https://www.101eduyun.com/sunrise/common/attachment/viewAttachment.do?vPath=discuss/2024/04/19/6cae9843bf704d9a9577a86e846f845d.mp4" TargetMode="External"/><Relationship Id="rId4" Type="http://schemas.openxmlformats.org/officeDocument/2006/relationships/hyperlink" Target="https://www.101eduyun.com/sunrise/common/attachment/viewAttachment.do?vPath=discuss/2024/04/18/59b2bd99e83b41cfb7420726ada844af.mp4" TargetMode="External"/><Relationship Id="rId9" Type="http://schemas.openxmlformats.org/officeDocument/2006/relationships/hyperlink" Target="https://www.101eduyun.com/sunrise/common/attachment/viewAttachment.do?vPath=discuss/2024/04/18/e8370ef2ec61487baa86f7d2a1dc7f49.mp4" TargetMode="External"/><Relationship Id="rId14" Type="http://schemas.openxmlformats.org/officeDocument/2006/relationships/hyperlink" Target="https://www.101eduyun.com/sunrise/common/attachment/viewAttachment.do?vPath=discuss/2024/04/18/a396c689bc1b4852a2f6a5174fed578a.mp4" TargetMode="External"/><Relationship Id="rId22" Type="http://schemas.openxmlformats.org/officeDocument/2006/relationships/hyperlink" Target="https://www.101eduyun.com/sunrise/common/attachment/viewAttachment.do?vPath=discuss/2024/04/19/431300458e6a4911a9d4306d91000fef.mp4" TargetMode="External"/><Relationship Id="rId27" Type="http://schemas.openxmlformats.org/officeDocument/2006/relationships/hyperlink" Target="https://www.101eduyun.com/sunrise/common/attachment/viewAttachment.do?vPath=discuss/2024/04/19/71e56f5a001049d092a7315ab31a5c3c.mp4" TargetMode="External"/><Relationship Id="rId30" Type="http://schemas.openxmlformats.org/officeDocument/2006/relationships/hyperlink" Target="https://www.101eduyun.com/sunrise/common/attachment/viewAttachment.do?vPath=discuss/2024/04/19/c2f5f25b05cf4ff9b2a65a1780b6fc45.mp4" TargetMode="External"/><Relationship Id="rId35" Type="http://schemas.openxmlformats.org/officeDocument/2006/relationships/hyperlink" Target="https://www.101eduyun.com/sunrise/common/attachment/viewAttachment.do?vPath=discuss/2024/04/19/253c197fa25547a3a4d2962c5359fe23.mp4" TargetMode="External"/><Relationship Id="rId8" Type="http://schemas.openxmlformats.org/officeDocument/2006/relationships/hyperlink" Target="https://www.101eduyun.com/sunrise/common/attachment/viewAttachment.do?vPath=discuss/2024/04/18/00b2e60d06b14d008c97719e24fffc48.mp4" TargetMode="External"/><Relationship Id="rId3" Type="http://schemas.openxmlformats.org/officeDocument/2006/relationships/hyperlink" Target="https://www.101eduyun.com/sunrise/common/attachment/viewAttachment.do?vPath=discuss/2024/04/18/a1abf331d3e74c48be3d110876ec001f.mp4" TargetMode="Externa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student/cloudActivity/resource/openTask.do?taskId=8d63c148-761a-4c7e-97a5-e6a48456fd23&amp;userTaskId=f90561db-367a-4745-b8e9-de9a131ff4d2&amp;libActivityId=bd9e06bd-b5be-49c6-8570-15982f401c77&amp;academicYear=2023" TargetMode="External"/><Relationship Id="rId18" Type="http://schemas.openxmlformats.org/officeDocument/2006/relationships/hyperlink" Target="https://www.101eduyun.com/sunrise/student/cloudActivity/resource/openTask.do?taskId=e928e693-8eb3-4860-98e8-c1a0b733e3c1&amp;userTaskId=bdfb2f97-7ac0-4c7d-b88a-8b21bec44d73&amp;libActivityId=ec40499c-8f81-499c-b711-fcbb34144516&amp;academicYear=2023" TargetMode="External"/><Relationship Id="rId26" Type="http://schemas.openxmlformats.org/officeDocument/2006/relationships/hyperlink" Target="https://www.101eduyun.com/sunrise/student/cloudActivity/resource/openTask.do?taskId=9e7cdc25-d941-4b8f-aaa1-bd1ef36285a2&amp;userTaskId=530ae541-4e54-4a2a-800a-6afb9743779b&amp;libActivityId=5d49e97b-8035-4ab9-a3dd-016c5fa4e7b5&amp;academicYear=2023" TargetMode="External"/><Relationship Id="rId21" Type="http://schemas.openxmlformats.org/officeDocument/2006/relationships/hyperlink" Target="https://www.101eduyun.com/sunrise/student/cloudActivity/resource/openTask.do?taskId=d57df0d2-887c-404f-b27c-2fa9f305624f&amp;userTaskId=3bb33a87-4c2c-4f6b-babc-8293e529e541&amp;libActivityId=8e0b053f-bda4-4ddd-b325-83e077bcf4be&amp;academicYear=2023" TargetMode="External"/><Relationship Id="rId34" Type="http://schemas.openxmlformats.org/officeDocument/2006/relationships/hyperlink" Target="https://www.101eduyun.com/sunrise/student/cloudActivity/resource/openTask.do?taskId=e3d867bb-dc96-46fc-ad77-7d9547c70851&amp;userTaskId=365e3225-04aa-46c3-b28a-50047fab7d0d&amp;libActivityId=d98a568c-de71-4aae-ba0d-8f36fd107e42&amp;academicYear=2023" TargetMode="External"/><Relationship Id="rId7" Type="http://schemas.openxmlformats.org/officeDocument/2006/relationships/hyperlink" Target="https://www.101eduyun.com/sunrise/student/cloudActivity/resource/openTask.do?taskId=ca2db19e-663f-46bd-af84-b2108ab060f3&amp;userTaskId=6d6db6c4-cea5-4209-bfe6-73872ce55db5&amp;libActivityId=2f86ec2c-c313-42ca-a56e-1c2dd5d1c463&amp;academicYear=2023" TargetMode="External"/><Relationship Id="rId12" Type="http://schemas.openxmlformats.org/officeDocument/2006/relationships/hyperlink" Target="https://www.101eduyun.com/sunrise/student/cloudActivity/resource/openTask.do?taskId=728e80d4-62be-4b66-a8c3-c56de2635642&amp;userTaskId=ffedcfb1-435b-4439-a654-3a45d5c3216b&amp;libActivityId=a3b029bc-f4c9-4c1f-94bc-97c0f7356ba2&amp;academicYear=2023" TargetMode="External"/><Relationship Id="rId17" Type="http://schemas.openxmlformats.org/officeDocument/2006/relationships/hyperlink" Target="https://www.101eduyun.com/sunrise/student/cloudActivity/resource/openTask.do?taskId=1a331a6d-dc70-46fa-9b04-8fd9b3df6a19&amp;userTaskId=a82e70fe-0653-485d-820f-128adef2fc4c&amp;libActivityId=84af4385-43cd-4cb0-9340-a0b1747ab61b&amp;academicYear=2023" TargetMode="External"/><Relationship Id="rId25" Type="http://schemas.openxmlformats.org/officeDocument/2006/relationships/hyperlink" Target="https://www.101eduyun.com/sunrise/student/cloudActivity/resource/openTask.do?taskId=e17187c5-e352-48f7-a66c-a2101ae8769f&amp;userTaskId=b0554628-7152-469a-88b8-b86afcc5b634&amp;libActivityId=0004f872-bc5e-42ba-9925-44d5f5a72479&amp;academicYear=2023" TargetMode="External"/><Relationship Id="rId33" Type="http://schemas.openxmlformats.org/officeDocument/2006/relationships/hyperlink" Target="https://www.101eduyun.com/sunrise/student/cloudActivity/resource/openTask.do?taskId=6bedabd2-b9b2-41dc-93af-e5636127f5c7&amp;userTaskId=18e0bf1e-7903-4049-ac62-29a69bd693ff&amp;libActivityId=0abbc22d-1f86-4ad8-b102-c0874898b746&amp;academicYear=2023" TargetMode="External"/><Relationship Id="rId38" Type="http://schemas.openxmlformats.org/officeDocument/2006/relationships/hyperlink" Target="https://www.101eduyun.com/sunrise/student/cloudActivity/resource/openTask.do?taskId=c2f7d02c-9968-4a16-a54e-ff3ed03d0226&amp;userTaskId=0c787100-b12c-48ba-8fc8-179653182341&amp;libActivityId=e4436791-590a-4f28-9e77-b35122fa69cc&amp;academicYear=2023" TargetMode="External"/><Relationship Id="rId2" Type="http://schemas.openxmlformats.org/officeDocument/2006/relationships/hyperlink" Target="https://www.101eduyun.com/sunrise/student/cloudActivity/resource/openTask.do?taskId=da923229-3e7c-4557-b0bb-d2999bbdb59b&amp;userTaskId=d42837af-c122-459c-bd42-567e32add053&amp;libActivityId=7e2eb017-6ba2-4026-a797-c370a0641375&amp;academicYear=2023" TargetMode="External"/><Relationship Id="rId16" Type="http://schemas.openxmlformats.org/officeDocument/2006/relationships/hyperlink" Target="https://www.101eduyun.com/sunrise/student/cloudActivity/resource/openTask.do?taskId=a8e405ba-c093-4853-ba93-448d26aff805&amp;userTaskId=50f10fad-8e08-4770-84c4-8cfcba312885&amp;libActivityId=933464ed-1d8c-4933-8b2a-cafca8c8ab21&amp;academicYear=2023" TargetMode="External"/><Relationship Id="rId20" Type="http://schemas.openxmlformats.org/officeDocument/2006/relationships/hyperlink" Target="https://www.101eduyun.com/sunrise/student/cloudActivity/resource/openTask.do?taskId=c1774e80-94c8-4c8a-a82d-0b4b3d1d6b6a&amp;userTaskId=4e614ce6-f97d-4820-ad5a-469c3a6d704c&amp;libActivityId=1bf85d4b-ee24-499c-8b1b-7dfb704c4f0e&amp;academicYear=2023" TargetMode="External"/><Relationship Id="rId29" Type="http://schemas.openxmlformats.org/officeDocument/2006/relationships/hyperlink" Target="https://www.101eduyun.com/sunrise/student/cloudActivity/resource/openTask.do?taskId=94a34765-eb14-463b-8a9d-0b61ac55508c&amp;userTaskId=cb2ba9cc-543c-41e0-887f-dc5d75e53718&amp;libActivityId=86c2f0aa-9fd9-415a-814d-bdbef3bcbcf8&amp;academicYear=202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student/cloudActivity/resource/openTask.do?taskId=532f60fc-0011-49a2-ab80-27f86ca2e679&amp;userTaskId=d6c1033b-a037-425d-b124-632d34b6a04c&amp;libActivityId=af3e50b8-d65c-4ab5-a66b-735cbac36eda&amp;academicYear=2023" TargetMode="External"/><Relationship Id="rId11" Type="http://schemas.openxmlformats.org/officeDocument/2006/relationships/hyperlink" Target="https://www.101eduyun.com/sunrise/student/cloudActivity/resource/openTask.do?taskId=5b02cf99-134b-4b49-85a5-a9f483c99ce7&amp;userTaskId=fcb5bd38-f487-46e7-9ecf-caef13b682f7&amp;libActivityId=0bf6e7c3-9cdd-4070-84d2-6b841b1ecbd4&amp;academicYear=2023" TargetMode="External"/><Relationship Id="rId24" Type="http://schemas.openxmlformats.org/officeDocument/2006/relationships/hyperlink" Target="https://www.101eduyun.com/sunrise/student/cloudActivity/resource/openTask.do?taskId=95cd2286-5b84-4f82-b4ed-a26d13c1f6da&amp;userTaskId=367253e5-4fcc-4ab0-8e95-2f59c84e1569&amp;libActivityId=8c887599-f5dd-446e-ba08-7c148d68ba9f&amp;academicYear=2023" TargetMode="External"/><Relationship Id="rId32" Type="http://schemas.openxmlformats.org/officeDocument/2006/relationships/hyperlink" Target="https://www.101eduyun.com/sunrise/student/cloudActivity/resource/openTask.do?taskId=994a027d-93c5-4a45-94e2-9d106af35aea&amp;userTaskId=39b32c4d-1493-4f80-87c5-7785a4ef1988&amp;libActivityId=7aa0210d-19d0-4434-b23e-95c09aa49dc8&amp;academicYear=2023" TargetMode="External"/><Relationship Id="rId37" Type="http://schemas.openxmlformats.org/officeDocument/2006/relationships/hyperlink" Target="https://www.101eduyun.com/sunrise/student/cloudActivity/resource/openTask.do?taskId=b824b708-dbf3-467a-b1b3-d9c7cea96ad2&amp;userTaskId=21a12ccd-cddf-4f38-98fd-f2861eced377&amp;libActivityId=2e76e07a-f9fc-4b0a-a884-ffebce6bfab9&amp;academicYear=2023" TargetMode="External"/><Relationship Id="rId5" Type="http://schemas.openxmlformats.org/officeDocument/2006/relationships/hyperlink" Target="https://www.101eduyun.com/sunrise/student/cloudActivity/resource/openTask.do?taskId=3efabe41-c7b4-4f6b-8ebd-c5de25e9c4f8&amp;userTaskId=0ae7bace-8b27-4f72-95e2-7e82bb169fe2&amp;libActivityId=a1b68861-fdf2-4b8b-a0aa-c38c536ccafc&amp;academicYear=2023" TargetMode="External"/><Relationship Id="rId15" Type="http://schemas.openxmlformats.org/officeDocument/2006/relationships/hyperlink" Target="https://www.101eduyun.com/sunrise/student/cloudActivity/resource/openTask.do?taskId=6bc73abd-2828-4f49-a9ec-f98d26934349&amp;userTaskId=6185f125-c31c-45df-89f2-0375c3b14567&amp;libActivityId=b4e6c9bf-77e5-4a96-bd3a-c9364e31cc0d&amp;academicYear=2023" TargetMode="External"/><Relationship Id="rId23" Type="http://schemas.openxmlformats.org/officeDocument/2006/relationships/hyperlink" Target="https://www.101eduyun.com/sunrise/student/cloudActivity/resource/openTask.do?taskId=574ec2d0-8ad2-4020-a617-f9007c5476f0&amp;userTaskId=8edee291-e4e8-4e04-8af2-3dfda05e3fb5&amp;libActivityId=1f0a0cda-3759-404c-82bc-cc4be31e114a&amp;academicYear=2023" TargetMode="External"/><Relationship Id="rId28" Type="http://schemas.openxmlformats.org/officeDocument/2006/relationships/hyperlink" Target="https://www.101eduyun.com/sunrise/student/cloudActivity/resource/openTask.do?taskId=04c79ec4-b79a-4514-bf70-a835eb2e5b32&amp;userTaskId=afe8d1e2-293d-43c6-8f4d-8aa1aac27b59&amp;libActivityId=66ca4894-8b20-4f67-b4ac-9f89c3ba4cff&amp;academicYear=2023" TargetMode="External"/><Relationship Id="rId36" Type="http://schemas.openxmlformats.org/officeDocument/2006/relationships/hyperlink" Target="https://www.101eduyun.com/sunrise/student/cloudActivity/resource/openTask.do?taskId=afcbd63f-f06b-4d94-9055-2746cfd67cc3&amp;userTaskId=bda33d96-947c-4267-a751-af0d6a2c06a7&amp;libActivityId=b46944cb-48d4-4888-ba97-cbf044a98193&amp;academicYear=2023" TargetMode="External"/><Relationship Id="rId10" Type="http://schemas.openxmlformats.org/officeDocument/2006/relationships/hyperlink" Target="https://www.101eduyun.com/sunrise/student/cloudActivity/resource/openTask.do?taskId=01096452-eb0c-4dea-87f5-a975ec52d443&amp;userTaskId=7c10ae96-afb6-4d43-9be4-ac0ff896a553&amp;libActivityId=b11e333a-ea95-4eb4-8712-43e426823170&amp;academicYear=2023" TargetMode="External"/><Relationship Id="rId19" Type="http://schemas.openxmlformats.org/officeDocument/2006/relationships/hyperlink" Target="https://www.101eduyun.com/sunrise/student/cloudActivity/resource/openTask.do?taskId=431dffee-b326-4e33-9f7c-0e86e80163a2&amp;userTaskId=a9953417-4cbc-475f-815b-4894954b5765&amp;libActivityId=962b81ed-d26f-4210-b94c-98d088d67c04&amp;academicYear=2023" TargetMode="External"/><Relationship Id="rId31" Type="http://schemas.openxmlformats.org/officeDocument/2006/relationships/hyperlink" Target="https://www.101eduyun.com/sunrise/student/cloudActivity/resource/openTask.do?taskId=be05dfbf-6eae-480a-9f7e-bdbbc23c0349&amp;userTaskId=44042208-2de6-424c-a503-478a865f0bb0&amp;libActivityId=c9d00a9b-1b6d-47d1-a063-f9c51ab29e7c&amp;academicYear=2023" TargetMode="External"/><Relationship Id="rId4" Type="http://schemas.openxmlformats.org/officeDocument/2006/relationships/hyperlink" Target="https://www.101eduyun.com/sunrise/student/cloudActivity/resource/openTask.do?taskId=a5d911a8-8be2-477f-a1ce-2ddece166cb4&amp;userTaskId=5733ba5a-6eda-4c6f-87a1-e18fb3309350&amp;libActivityId=276067d4-c140-4803-9a0f-07cef7345e30&amp;academicYear=2023" TargetMode="External"/><Relationship Id="rId9" Type="http://schemas.openxmlformats.org/officeDocument/2006/relationships/hyperlink" Target="https://www.101eduyun.com/sunrise/student/cloudActivity/resource/openTask.do?taskId=ca1c0aea-de5b-4aa2-9d74-9494da32a647&amp;userTaskId=47182625-eab1-4dd6-8dc1-e76552d55e04&amp;libActivityId=4818486e-db8b-4853-b8be-fbcddbdfda98&amp;academicYear=2023" TargetMode="External"/><Relationship Id="rId14" Type="http://schemas.openxmlformats.org/officeDocument/2006/relationships/hyperlink" Target="https://www.101eduyun.com/sunrise/student/cloudActivity/resource/openTask.do?taskId=b8dd9045-4f7a-414c-8f9a-f5691b47caf1&amp;userTaskId=8f23ddad-aa63-42c7-b729-ff1d77fb4b6d&amp;libActivityId=e24e3629-0caa-4812-b507-af296f241afc&amp;academicYear=2023" TargetMode="External"/><Relationship Id="rId22" Type="http://schemas.openxmlformats.org/officeDocument/2006/relationships/hyperlink" Target="https://www.101eduyun.com/sunrise/student/cloudActivity/resource/openTask.do?taskId=0b6a4379-5c7d-4272-bc5a-1e91fd3fa126&amp;userTaskId=f9896c92-acd2-452f-906b-8cf7cce5d607&amp;libActivityId=2bbba98b-5069-45ab-a809-3e1c2d1923c6&amp;academicYear=2023" TargetMode="External"/><Relationship Id="rId27" Type="http://schemas.openxmlformats.org/officeDocument/2006/relationships/hyperlink" Target="https://www.101eduyun.com/sunrise/student/cloudActivity/resource/openTask.do?taskId=376c4d54-b46c-4007-b646-d808a47da5bd&amp;userTaskId=de01d247-0475-485f-9777-161123271d00&amp;libActivityId=b10b0636-799f-4e62-b2e8-85b0ae1e3bd8&amp;academicYear=2023" TargetMode="External"/><Relationship Id="rId30" Type="http://schemas.openxmlformats.org/officeDocument/2006/relationships/hyperlink" Target="https://www.101eduyun.com/sunrise/student/cloudActivity/resource/openTask.do?taskId=04ec218b-f0c9-4dfa-9e09-e0648bb9521c&amp;userTaskId=3585b4e1-2105-469b-bb4d-e6cbf5368ecd&amp;libActivityId=b751b1cc-4b2e-4baf-8457-165db63e0650&amp;academicYear=2023" TargetMode="External"/><Relationship Id="rId35" Type="http://schemas.openxmlformats.org/officeDocument/2006/relationships/hyperlink" Target="https://www.101eduyun.com/sunrise/student/cloudActivity/resource/openTask.do?taskId=a5759a98-9d9a-46de-a726-c2483f79f7b8&amp;userTaskId=9239ae67-4107-4ecf-b606-5902c176f6b8&amp;libActivityId=bef883f9-5613-427e-b9c2-c92363a01a2f&amp;academicYear=2023" TargetMode="External"/><Relationship Id="rId8" Type="http://schemas.openxmlformats.org/officeDocument/2006/relationships/hyperlink" Target="https://www.101eduyun.com/sunrise/student/cloudActivity/resource/openTask.do?taskId=5afd4dcb-458d-402e-a49f-03aa92c67429&amp;userTaskId=03fc322a-e029-42d2-b12c-b0cc1b3453eb&amp;libActivityId=23c006f1-7a8a-4261-bea0-12b41ab8e1a8&amp;academicYear=2023" TargetMode="External"/><Relationship Id="rId3" Type="http://schemas.openxmlformats.org/officeDocument/2006/relationships/hyperlink" Target="https://www.101eduyun.com/sunrise/student/cloudActivity/resource/openTask.do?taskId=59ac5a7d-3f42-4f59-931c-a32cffad04d5&amp;userTaskId=b7350bbb-2b30-4b73-8226-689b61f66df0&amp;libActivityId=845c0064-8d92-4bee-b662-d70059a9aeb9&amp;academicYear=2023" TargetMode="Externa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4/19/d172c6f717bc47ddaad0482a196b904c.mp4" TargetMode="External"/><Relationship Id="rId18" Type="http://schemas.openxmlformats.org/officeDocument/2006/relationships/hyperlink" Target="https://www.101eduyun.com/sunrise/common/attachment/viewAttachment.do?vPath=discuss/2024/04/19/27154cef7c5c4777bd7ea831e7f0f549.mp4" TargetMode="External"/><Relationship Id="rId26" Type="http://schemas.openxmlformats.org/officeDocument/2006/relationships/hyperlink" Target="https://www.101eduyun.com/sunrise/common/attachment/viewAttachment.do?vPath=discuss/2024/04/19/769b90c902a04815925d6638e68ac7eb.mp4" TargetMode="External"/><Relationship Id="rId39" Type="http://schemas.openxmlformats.org/officeDocument/2006/relationships/hyperlink" Target="https://www.101eduyun.com/sunrise/common/attachment/viewAttachment.do?vPath=discuss/2024/04/20/f3fe5a4300634749a741eb2f33b71374.mp4" TargetMode="External"/><Relationship Id="rId21" Type="http://schemas.openxmlformats.org/officeDocument/2006/relationships/hyperlink" Target="https://www.101eduyun.com/sunrise/common/attachment/viewAttachment.do?vPath=discuss/2024/04/19/cc95bb89abd04394ab7730136d359039.mp4" TargetMode="External"/><Relationship Id="rId34" Type="http://schemas.openxmlformats.org/officeDocument/2006/relationships/hyperlink" Target="https://www.101eduyun.com/sunrise/common/attachment/viewAttachment.do?vPath=discuss/2024/04/20/e4c8904852d748e8adaef59c40007cfc.mp4" TargetMode="External"/><Relationship Id="rId7" Type="http://schemas.openxmlformats.org/officeDocument/2006/relationships/hyperlink" Target="https://www.101eduyun.com/sunrise/common/attachment/viewAttachment.do?vPath=discuss/2024/04/19/fd0da6fe873a452ca64cb56755701b00.mp4" TargetMode="External"/><Relationship Id="rId12" Type="http://schemas.openxmlformats.org/officeDocument/2006/relationships/hyperlink" Target="https://www.101eduyun.com/sunrise/common/attachment/viewAttachment.do?vPath=discuss/2024/04/19/2ebcc87177e2467f9c39b13665b47995.mp4" TargetMode="External"/><Relationship Id="rId17" Type="http://schemas.openxmlformats.org/officeDocument/2006/relationships/hyperlink" Target="https://www.101eduyun.com/sunrise/common/attachment/viewAttachment.do?vPath=discuss/2024/04/19/c8220e27e6ba4b79ab3f2fa59f26bdbc.mp4" TargetMode="External"/><Relationship Id="rId25" Type="http://schemas.openxmlformats.org/officeDocument/2006/relationships/hyperlink" Target="https://www.101eduyun.com/sunrise/common/attachment/viewAttachment.do?vPath=discuss/2024/04/19/30bff2d679c54546b258601e6922ba3d.mp4" TargetMode="External"/><Relationship Id="rId33" Type="http://schemas.openxmlformats.org/officeDocument/2006/relationships/hyperlink" Target="https://www.101eduyun.com/sunrise/common/attachment/viewAttachment.do?vPath=discuss/2024/04/20/7a00d49bf49c40cc9067a4f05a89803a.mp4" TargetMode="External"/><Relationship Id="rId38" Type="http://schemas.openxmlformats.org/officeDocument/2006/relationships/hyperlink" Target="https://www.101eduyun.com/sunrise/common/attachment/viewAttachment.do?vPath=discuss/2024/04/20/f340337c7515435aa54892e1b38af14e.mp4" TargetMode="External"/><Relationship Id="rId2" Type="http://schemas.openxmlformats.org/officeDocument/2006/relationships/hyperlink" Target="https://www.101eduyun.com/sunrise/common/attachment/viewAttachment.do?vPath=discuss/2024/04/19/3d8af4e6ebfc4082a6ccfc952c52c3f8.mp4" TargetMode="External"/><Relationship Id="rId16" Type="http://schemas.openxmlformats.org/officeDocument/2006/relationships/hyperlink" Target="https://www.101eduyun.com/sunrise/common/attachment/viewAttachment.do?vPath=discuss/2024/04/19/5424ea8721b745a39bb754370cfbed96.mp4" TargetMode="External"/><Relationship Id="rId20" Type="http://schemas.openxmlformats.org/officeDocument/2006/relationships/hyperlink" Target="https://www.101eduyun.com/sunrise/common/attachment/viewAttachment.do?vPath=discuss/2024/04/19/e69bd3493cd446068086b2b8e1cebc63.mp4" TargetMode="External"/><Relationship Id="rId29" Type="http://schemas.openxmlformats.org/officeDocument/2006/relationships/hyperlink" Target="https://www.101eduyun.com/sunrise/common/attachment/viewAttachment.do?vPath=discuss/2024/04/20/af3f66ee70974f73bbc65e122624c26c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19/6ab552b865cd459b94bff55cfdc59d4d.mp4" TargetMode="External"/><Relationship Id="rId11" Type="http://schemas.openxmlformats.org/officeDocument/2006/relationships/hyperlink" Target="https://www.101eduyun.com/sunrise/common/attachment/viewAttachment.do?vPath=discuss/2024/04/19/6c05a9eba0de4334a1a7113c5ed6cd87.mp4" TargetMode="External"/><Relationship Id="rId24" Type="http://schemas.openxmlformats.org/officeDocument/2006/relationships/hyperlink" Target="https://www.101eduyun.com/sunrise/common/attachment/viewAttachment.do?vPath=discuss/2024/04/19/0556f230fe154891a16c8240eb88a2ef.mp4" TargetMode="External"/><Relationship Id="rId32" Type="http://schemas.openxmlformats.org/officeDocument/2006/relationships/hyperlink" Target="https://www.101eduyun.com/sunrise/common/attachment/viewAttachment.do?vPath=discuss/2024/04/20/d557823efaf24943a332616831a0f9d3.mp4" TargetMode="External"/><Relationship Id="rId37" Type="http://schemas.openxmlformats.org/officeDocument/2006/relationships/hyperlink" Target="https://www.101eduyun.com/sunrise/common/attachment/viewAttachment.do?vPath=discuss/2024/04/20/400319afcc534614b5451e775f06febb.mp4" TargetMode="External"/><Relationship Id="rId40" Type="http://schemas.openxmlformats.org/officeDocument/2006/relationships/hyperlink" Target="https://www.101eduyun.com/sunrise/common/attachment/viewAttachment.do?vPath=discuss/2024/04/20/815a6dd3ae374073aa21f9da876afd9c.mp4" TargetMode="External"/><Relationship Id="rId5" Type="http://schemas.openxmlformats.org/officeDocument/2006/relationships/hyperlink" Target="https://www.101eduyun.com/sunrise/common/attachment/viewAttachment.do?vPath=discuss/2024/04/19/5b4e1c1533de472d9edcc92ec73f7121.mp4" TargetMode="External"/><Relationship Id="rId15" Type="http://schemas.openxmlformats.org/officeDocument/2006/relationships/hyperlink" Target="https://www.101eduyun.com/sunrise/common/attachment/viewAttachment.do?vPath=discuss/2024/04/19/76ec7fe6557e460185747f3d92515b48.mp4" TargetMode="External"/><Relationship Id="rId23" Type="http://schemas.openxmlformats.org/officeDocument/2006/relationships/hyperlink" Target="https://www.101eduyun.com/sunrise/common/attachment/viewAttachment.do?vPath=discuss/2024/04/19/06fcbd175ee8481693a07895f67cb145.mp4" TargetMode="External"/><Relationship Id="rId28" Type="http://schemas.openxmlformats.org/officeDocument/2006/relationships/hyperlink" Target="https://www.101eduyun.com/sunrise/common/attachment/viewAttachment.do?vPath=discuss/2024/04/19/217b488fd1d3489e8aca07089a035864.mp4" TargetMode="External"/><Relationship Id="rId36" Type="http://schemas.openxmlformats.org/officeDocument/2006/relationships/hyperlink" Target="https://www.101eduyun.com/sunrise/common/attachment/viewAttachment.do?vPath=discuss/2024/04/20/507202929c5d493480d576ba29d84396.mp4" TargetMode="External"/><Relationship Id="rId10" Type="http://schemas.openxmlformats.org/officeDocument/2006/relationships/hyperlink" Target="https://www.101eduyun.com/sunrise/common/attachment/viewAttachment.do?vPath=discuss/2024/04/19/a1b22a9e96814f65a4b5cb4cac99cc8d.mp4" TargetMode="External"/><Relationship Id="rId19" Type="http://schemas.openxmlformats.org/officeDocument/2006/relationships/hyperlink" Target="https://www.101eduyun.com/sunrise/common/attachment/viewAttachment.do?vPath=discuss/2024/04/19/65fa1fc7f41c4de4ba9ffee8df1854f2.mp4" TargetMode="External"/><Relationship Id="rId31" Type="http://schemas.openxmlformats.org/officeDocument/2006/relationships/hyperlink" Target="https://www.101eduyun.com/sunrise/common/attachment/viewAttachment.do?vPath=discuss/2024/04/20/ec8588b9e5564274bfe90b8857cdf922.mp4" TargetMode="External"/><Relationship Id="rId4" Type="http://schemas.openxmlformats.org/officeDocument/2006/relationships/hyperlink" Target="https://www.101eduyun.com/sunrise/common/attachment/viewAttachment.do?vPath=discuss/2024/04/19/6eb871930ca2425a857315728c7792f9.mp4" TargetMode="External"/><Relationship Id="rId9" Type="http://schemas.openxmlformats.org/officeDocument/2006/relationships/hyperlink" Target="https://www.101eduyun.com/sunrise/common/attachment/viewAttachment.do?vPath=discuss/2024/04/19/600abfe2feb44a9a87a49accf3df1a46.mp4" TargetMode="External"/><Relationship Id="rId14" Type="http://schemas.openxmlformats.org/officeDocument/2006/relationships/hyperlink" Target="https://www.101eduyun.com/sunrise/common/attachment/viewAttachment.do?vPath=discuss/2024/04/19/7777e8c6c80242e2bab276b3cca3915e.mp4" TargetMode="External"/><Relationship Id="rId22" Type="http://schemas.openxmlformats.org/officeDocument/2006/relationships/hyperlink" Target="https://www.101eduyun.com/sunrise/common/attachment/viewAttachment.do?vPath=discuss/2024/04/19/b72308af9c12492e8b1b7980723a3e62.mp4" TargetMode="External"/><Relationship Id="rId27" Type="http://schemas.openxmlformats.org/officeDocument/2006/relationships/hyperlink" Target="https://www.101eduyun.com/sunrise/common/attachment/viewAttachment.do?vPath=discuss/2024/04/19/5150c7f489b14eb980f43bd07e13a408.mp4" TargetMode="External"/><Relationship Id="rId30" Type="http://schemas.openxmlformats.org/officeDocument/2006/relationships/hyperlink" Target="https://www.101eduyun.com/sunrise/common/attachment/viewAttachment.do?vPath=discuss/2024/04/20/d9509397f11d4c62849e432f57427849.mp4" TargetMode="External"/><Relationship Id="rId35" Type="http://schemas.openxmlformats.org/officeDocument/2006/relationships/hyperlink" Target="https://www.101eduyun.com/sunrise/common/attachment/viewAttachment.do?vPath=discuss/2024/04/20/0fcf4b75d8034ec0bc68b323d0cc3dda.mp4" TargetMode="External"/><Relationship Id="rId8" Type="http://schemas.openxmlformats.org/officeDocument/2006/relationships/hyperlink" Target="https://www.101eduyun.com/sunrise/common/attachment/viewAttachment.do?vPath=discuss/2024/04/19/586584c3fa4d42d29f016e05c2839ac1.mp4" TargetMode="External"/><Relationship Id="rId3" Type="http://schemas.openxmlformats.org/officeDocument/2006/relationships/hyperlink" Target="https://www.101eduyun.com/sunrise/common/attachment/viewAttachment.do?vPath=discuss/2024/04/19/3e3bafcd01b24e42a8a3bae5c98daec8.mp4" TargetMode="Externa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4/20/162642c9fa004242af93e775aecdeddc.mp4" TargetMode="External"/><Relationship Id="rId18" Type="http://schemas.openxmlformats.org/officeDocument/2006/relationships/hyperlink" Target="https://www.101eduyun.com/sunrise/common/attachment/viewAttachment.do?vPath=discuss/2024/04/20/2e61ee94d1794612adc1707293a99236.mp4" TargetMode="External"/><Relationship Id="rId26" Type="http://schemas.openxmlformats.org/officeDocument/2006/relationships/hyperlink" Target="https://www.101eduyun.com/sunrise/common/attachment/viewAttachment.do?vPath=discuss/2024/04/20/046f6cb8b84d46eb81a31186ce9debff.mp4" TargetMode="External"/><Relationship Id="rId39" Type="http://schemas.openxmlformats.org/officeDocument/2006/relationships/hyperlink" Target="https://www.101eduyun.com/sunrise/common/attachment/viewAttachment.do?vPath=discuss/2024/04/21/5263b681b1db44e986ad647140d04e8b.mp4" TargetMode="External"/><Relationship Id="rId21" Type="http://schemas.openxmlformats.org/officeDocument/2006/relationships/hyperlink" Target="https://www.101eduyun.com/sunrise/common/attachment/viewAttachment.do?vPath=discuss/2024/04/20/82b151a0f4fc4ea5aca2566fb832b7af.mp4" TargetMode="External"/><Relationship Id="rId34" Type="http://schemas.openxmlformats.org/officeDocument/2006/relationships/hyperlink" Target="https://www.101eduyun.com/sunrise/common/attachment/viewAttachment.do?vPath=discuss/2024/04/20/dc41660db3b64c309dbf0375b2dd4fd2.mp4" TargetMode="External"/><Relationship Id="rId42" Type="http://schemas.openxmlformats.org/officeDocument/2006/relationships/hyperlink" Target="https://www.101eduyun.com/sunrise/common/attachment/viewAttachment.do?vPath=discuss/2024/04/21/62ae04a984b2465fadc3c4652454467e.mp4" TargetMode="External"/><Relationship Id="rId7" Type="http://schemas.openxmlformats.org/officeDocument/2006/relationships/hyperlink" Target="https://www.101eduyun.com/sunrise/common/attachment/viewAttachment.do?vPath=discuss/2024/04/20/e19580903c2b4c7091a23222ddda0434.mp4" TargetMode="External"/><Relationship Id="rId2" Type="http://schemas.openxmlformats.org/officeDocument/2006/relationships/hyperlink" Target="https://www.101eduyun.com/sunrise/common/attachment/viewAttachment.do?vPath=discuss/2024/04/20/d44ab8f4cf534bad81f542bed9f7a426.mp4" TargetMode="External"/><Relationship Id="rId16" Type="http://schemas.openxmlformats.org/officeDocument/2006/relationships/hyperlink" Target="https://www.101eduyun.com/sunrise/common/attachment/viewAttachment.do?vPath=discuss/2024/04/20/32418cf47bdf4e8a8ab5b923eb7b3e9d.mp4" TargetMode="External"/><Relationship Id="rId29" Type="http://schemas.openxmlformats.org/officeDocument/2006/relationships/hyperlink" Target="https://www.101eduyun.com/sunrise/common/attachment/viewAttachment.do?vPath=discuss/2024/04/20/1b039b552a2b4c75a3a8992e7e7c472a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20/c35d1ecc5e6e4dc19f037ade176adb4f.mp4" TargetMode="External"/><Relationship Id="rId11" Type="http://schemas.openxmlformats.org/officeDocument/2006/relationships/hyperlink" Target="https://www.101eduyun.com/sunrise/common/attachment/viewAttachment.do?vPath=discuss/2024/04/20/9adc6a709bff42efacb2c6a660f4cfd1.mp4" TargetMode="External"/><Relationship Id="rId24" Type="http://schemas.openxmlformats.org/officeDocument/2006/relationships/hyperlink" Target="https://www.101eduyun.com/sunrise/common/attachment/viewAttachment.do?vPath=discuss/2024/04/20/c547c8494fe04f669f4e237db836106a.mp4" TargetMode="External"/><Relationship Id="rId32" Type="http://schemas.openxmlformats.org/officeDocument/2006/relationships/hyperlink" Target="https://www.101eduyun.com/sunrise/common/attachment/viewAttachment.do?vPath=discuss/2024/04/20/13a426f8330f44f1a9d041d794eae099.mp4" TargetMode="External"/><Relationship Id="rId37" Type="http://schemas.openxmlformats.org/officeDocument/2006/relationships/hyperlink" Target="https://www.101eduyun.com/sunrise/common/attachment/viewAttachment.do?vPath=discuss/2024/04/21/741646dc70984c1a8c54b70f57ff01f3.mp4" TargetMode="External"/><Relationship Id="rId40" Type="http://schemas.openxmlformats.org/officeDocument/2006/relationships/hyperlink" Target="https://www.101eduyun.com/sunrise/common/attachment/viewAttachment.do?vPath=discuss/2024/04/21/a471613653434c509a4c9703459ad337.mp4" TargetMode="External"/><Relationship Id="rId45" Type="http://schemas.openxmlformats.org/officeDocument/2006/relationships/hyperlink" Target="https://www.101eduyun.com/sunrise/common/attachment/viewAttachment.do?vPath=discuss/2024/04/21/e620f4291a0240938ecdfc5243391afe.mp4" TargetMode="External"/><Relationship Id="rId5" Type="http://schemas.openxmlformats.org/officeDocument/2006/relationships/hyperlink" Target="https://www.101eduyun.com/sunrise/common/attachment/viewAttachment.do?vPath=discuss/2024/04/20/3b7bb54b48584b908a433b9a8edbea3c.mp4" TargetMode="External"/><Relationship Id="rId15" Type="http://schemas.openxmlformats.org/officeDocument/2006/relationships/hyperlink" Target="https://www.101eduyun.com/sunrise/common/attachment/viewAttachment.do?vPath=discuss/2024/04/20/77cf01e758904589a5efe88309e40648.mp4" TargetMode="External"/><Relationship Id="rId23" Type="http://schemas.openxmlformats.org/officeDocument/2006/relationships/hyperlink" Target="https://www.101eduyun.com/sunrise/common/attachment/viewAttachment.do?vPath=discuss/2024/04/20/945411eb69b345c0adc3db1eb521c0e9.mp4" TargetMode="External"/><Relationship Id="rId28" Type="http://schemas.openxmlformats.org/officeDocument/2006/relationships/hyperlink" Target="https://www.101eduyun.com/sunrise/common/attachment/viewAttachment.do?vPath=discuss/2024/04/20/11f37d683d1a4f56857ea7a24781161d.mp4" TargetMode="External"/><Relationship Id="rId36" Type="http://schemas.openxmlformats.org/officeDocument/2006/relationships/hyperlink" Target="https://www.101eduyun.com/sunrise/common/attachment/viewAttachment.do?vPath=discuss/2024/04/20/6e357adab8874bd0afaa511af342679a.mp4" TargetMode="External"/><Relationship Id="rId10" Type="http://schemas.openxmlformats.org/officeDocument/2006/relationships/hyperlink" Target="https://www.101eduyun.com/sunrise/common/attachment/viewAttachment.do?vPath=discuss/2024/04/20/1a6025ae9b4b4412aceae4e2078037d9.mp4" TargetMode="External"/><Relationship Id="rId19" Type="http://schemas.openxmlformats.org/officeDocument/2006/relationships/hyperlink" Target="https://www.101eduyun.com/sunrise/common/attachment/viewAttachment.do?vPath=discuss/2024/04/20/212533d70185492a92cfe142c8f5cb25.mp4" TargetMode="External"/><Relationship Id="rId31" Type="http://schemas.openxmlformats.org/officeDocument/2006/relationships/hyperlink" Target="https://www.101eduyun.com/sunrise/common/attachment/viewAttachment.do?vPath=discuss/2024/04/20/dd088dbf31874c38b04004cf035deea1.mp4" TargetMode="External"/><Relationship Id="rId44" Type="http://schemas.openxmlformats.org/officeDocument/2006/relationships/hyperlink" Target="https://www.101eduyun.com/sunrise/common/attachment/viewAttachment.do?vPath=discuss/2024/04/21/44c7128c524e4818b1bff14e28baa7bb.mp4" TargetMode="External"/><Relationship Id="rId4" Type="http://schemas.openxmlformats.org/officeDocument/2006/relationships/hyperlink" Target="https://www.101eduyun.com/sunrise/common/attachment/viewAttachment.do?vPath=discuss/2024/04/20/37f12cdd6bc94206ae749ceee0e10a64.mp4" TargetMode="External"/><Relationship Id="rId9" Type="http://schemas.openxmlformats.org/officeDocument/2006/relationships/hyperlink" Target="https://www.101eduyun.com/sunrise/common/attachment/viewAttachment.do?vPath=discuss/2024/04/20/ea2323f1f79b48a2bb0b805e25a7d75b.mp4" TargetMode="External"/><Relationship Id="rId14" Type="http://schemas.openxmlformats.org/officeDocument/2006/relationships/hyperlink" Target="https://www.101eduyun.com/sunrise/common/attachment/viewAttachment.do?vPath=discuss/2024/04/20/f51e0e2d121a4b3abb25f5b40a45ec6d.mp4" TargetMode="External"/><Relationship Id="rId22" Type="http://schemas.openxmlformats.org/officeDocument/2006/relationships/hyperlink" Target="https://www.101eduyun.com/sunrise/common/attachment/viewAttachment.do?vPath=discuss/2024/04/20/4d4cbaca3b904b0e8548565a424a6bd4.mp4" TargetMode="External"/><Relationship Id="rId27" Type="http://schemas.openxmlformats.org/officeDocument/2006/relationships/hyperlink" Target="https://www.101eduyun.com/sunrise/common/attachment/viewAttachment.do?vPath=discuss/2024/04/20/fd5804625bd6415d9184713c5ab7964b.mp4" TargetMode="External"/><Relationship Id="rId30" Type="http://schemas.openxmlformats.org/officeDocument/2006/relationships/hyperlink" Target="https://www.101eduyun.com/sunrise/common/attachment/viewAttachment.do?vPath=discuss/2024/04/20/6f8e6b2076c4452ea09e62898da14b52.mp4" TargetMode="External"/><Relationship Id="rId35" Type="http://schemas.openxmlformats.org/officeDocument/2006/relationships/hyperlink" Target="https://www.101eduyun.com/sunrise/common/attachment/viewAttachment.do?vPath=discuss/2024/04/20/3dc1b3856eda49aca004a10f68895624.mp4" TargetMode="External"/><Relationship Id="rId43" Type="http://schemas.openxmlformats.org/officeDocument/2006/relationships/hyperlink" Target="https://www.101eduyun.com/sunrise/common/attachment/viewAttachment.do?vPath=discuss/2024/04/21/7c0c74c038fa4a85a5a3f6995199b67b.mp4" TargetMode="External"/><Relationship Id="rId8" Type="http://schemas.openxmlformats.org/officeDocument/2006/relationships/hyperlink" Target="https://www.101eduyun.com/sunrise/common/attachment/viewAttachment.do?vPath=discuss/2024/04/20/273eb0be7f004f3290bd633a8473ef0b.mp4" TargetMode="External"/><Relationship Id="rId3" Type="http://schemas.openxmlformats.org/officeDocument/2006/relationships/hyperlink" Target="https://www.101eduyun.com/sunrise/common/attachment/viewAttachment.do?vPath=discuss/2024/04/20/430b62aee51f42d29d5edfc0dacf714d.mp4" TargetMode="External"/><Relationship Id="rId12" Type="http://schemas.openxmlformats.org/officeDocument/2006/relationships/hyperlink" Target="https://www.101eduyun.com/sunrise/common/attachment/viewAttachment.do?vPath=discuss/2024/04/20/0475ca725f7f4cd5a2257e6b53e3aaf3.mp4" TargetMode="External"/><Relationship Id="rId17" Type="http://schemas.openxmlformats.org/officeDocument/2006/relationships/hyperlink" Target="https://www.101eduyun.com/sunrise/common/attachment/viewAttachment.do?vPath=discuss/2024/04/20/e3759ed2577d4654be6c0b90e6e1c760.mp4" TargetMode="External"/><Relationship Id="rId25" Type="http://schemas.openxmlformats.org/officeDocument/2006/relationships/hyperlink" Target="https://www.101eduyun.com/sunrise/common/attachment/viewAttachment.do?vPath=discuss/2024/04/20/06d2b9fc35d940f187f2982e1c7e5070.mp4" TargetMode="External"/><Relationship Id="rId33" Type="http://schemas.openxmlformats.org/officeDocument/2006/relationships/hyperlink" Target="https://www.101eduyun.com/sunrise/common/attachment/viewAttachment.do?vPath=discuss/2024/04/20/5392a17132804ba5baf1fb6c107a6190.mp4" TargetMode="External"/><Relationship Id="rId38" Type="http://schemas.openxmlformats.org/officeDocument/2006/relationships/hyperlink" Target="https://www.101eduyun.com/sunrise/common/attachment/viewAttachment.do?vPath=discuss/2024/04/21/0688e052f52c49edb2f6785bddcb061e.mp4" TargetMode="External"/><Relationship Id="rId46" Type="http://schemas.openxmlformats.org/officeDocument/2006/relationships/hyperlink" Target="https://www.101eduyun.com/sunrise/common/attachment/viewAttachment.do?vPath=discuss/2024/04/21/a7fe8320691b4a1984aca3da8b856fb5.mp4" TargetMode="External"/><Relationship Id="rId20" Type="http://schemas.openxmlformats.org/officeDocument/2006/relationships/hyperlink" Target="https://www.101eduyun.com/sunrise/common/attachment/viewAttachment.do?vPath=discuss/2024/04/20/b5275abec60e443e91e67f5dec2832fc.mp4" TargetMode="External"/><Relationship Id="rId41" Type="http://schemas.openxmlformats.org/officeDocument/2006/relationships/hyperlink" Target="https://www.101eduyun.com/sunrise/common/attachment/viewAttachment.do?vPath=discuss/2024/04/21/4945bc37cc244e71a8fc95da7e6983fa.mp4" TargetMode="Externa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4/21/f2e93d4df7f840e7aec84473121bcefa.mp4" TargetMode="External"/><Relationship Id="rId18" Type="http://schemas.openxmlformats.org/officeDocument/2006/relationships/hyperlink" Target="https://www.101eduyun.com/sunrise/common/attachment/viewAttachment.do?vPath=discuss/2024/04/21/78123b147ee745c584bbb8f33b465a1c.mp4" TargetMode="External"/><Relationship Id="rId26" Type="http://schemas.openxmlformats.org/officeDocument/2006/relationships/hyperlink" Target="https://www.101eduyun.com/sunrise/common/attachment/viewAttachment.do?vPath=discuss/2024/04/21/7792a8a18e6c4812a599d468ad98190b.mp4" TargetMode="External"/><Relationship Id="rId39" Type="http://schemas.openxmlformats.org/officeDocument/2006/relationships/hyperlink" Target="https://www.101eduyun.com/sunrise/common/attachment/viewAttachment.do?vPath=discuss/2024/04/22/f836704376034f809b7fe1b527bfa8d6.mp4" TargetMode="External"/><Relationship Id="rId21" Type="http://schemas.openxmlformats.org/officeDocument/2006/relationships/hyperlink" Target="https://www.101eduyun.com/sunrise/common/attachment/viewAttachment.do?vPath=discuss/2024/04/21/150ff599882743ab95c86df279ba4f1b.mp4" TargetMode="External"/><Relationship Id="rId34" Type="http://schemas.openxmlformats.org/officeDocument/2006/relationships/hyperlink" Target="https://www.101eduyun.com/sunrise/common/attachment/viewAttachment.do?vPath=discuss/2024/04/22/8594d2c9df2345ce9f30b7632b9069cb.mp4" TargetMode="External"/><Relationship Id="rId42" Type="http://schemas.openxmlformats.org/officeDocument/2006/relationships/hyperlink" Target="https://www.101eduyun.com/sunrise/common/attachment/viewAttachment.do?vPath=discuss/2024/04/22/2546b86434f14113a4c49fc6c669e4ca.mp4" TargetMode="External"/><Relationship Id="rId7" Type="http://schemas.openxmlformats.org/officeDocument/2006/relationships/hyperlink" Target="https://www.101eduyun.com/sunrise/common/attachment/viewAttachment.do?vPath=discuss/2024/04/21/eb79974e649f41539c0bb4c476199a2d.mp4" TargetMode="External"/><Relationship Id="rId2" Type="http://schemas.openxmlformats.org/officeDocument/2006/relationships/hyperlink" Target="https://www.101eduyun.com/sunrise/common/attachment/viewAttachment.do?vPath=discuss/2024/04/21/7198f4b92df04df5b6f3580c518c3850.mp4" TargetMode="External"/><Relationship Id="rId16" Type="http://schemas.openxmlformats.org/officeDocument/2006/relationships/hyperlink" Target="https://www.101eduyun.com/sunrise/common/attachment/viewAttachment.do?vPath=discuss/2024/04/21/6c3345ddb48b40768f93b52a66cbeb83.mp4" TargetMode="External"/><Relationship Id="rId29" Type="http://schemas.openxmlformats.org/officeDocument/2006/relationships/hyperlink" Target="https://www.101eduyun.com/sunrise/common/attachment/viewAttachment.do?vPath=discuss/2024/04/22/a88cb7e23f1e4cd3be27015ed08e13d5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21/20610aaf5d4445eba5c8b4ac85e31b0a.mp4" TargetMode="External"/><Relationship Id="rId11" Type="http://schemas.openxmlformats.org/officeDocument/2006/relationships/hyperlink" Target="https://www.101eduyun.com/sunrise/common/attachment/viewAttachment.do?vPath=discuss/2024/04/21/5956be33a4b74d808bff23cdf8c193e1.mp4" TargetMode="External"/><Relationship Id="rId24" Type="http://schemas.openxmlformats.org/officeDocument/2006/relationships/hyperlink" Target="https://www.101eduyun.com/sunrise/common/attachment/viewAttachment.do?vPath=discuss/2024/04/21/7af214df678542ee8841c5026b2e30c7.mp4" TargetMode="External"/><Relationship Id="rId32" Type="http://schemas.openxmlformats.org/officeDocument/2006/relationships/hyperlink" Target="https://www.101eduyun.com/sunrise/common/attachment/viewAttachment.do?vPath=discuss/2024/04/22/c1f6c7e4f1674e989541bd76122c26aa.mp4" TargetMode="External"/><Relationship Id="rId37" Type="http://schemas.openxmlformats.org/officeDocument/2006/relationships/hyperlink" Target="https://www.101eduyun.com/sunrise/common/attachment/viewAttachment.do?vPath=discuss/2024/04/22/e2aa3d7f0b634efea53a6405d579225b.mp4" TargetMode="External"/><Relationship Id="rId40" Type="http://schemas.openxmlformats.org/officeDocument/2006/relationships/hyperlink" Target="https://www.101eduyun.com/sunrise/common/attachment/viewAttachment.do?vPath=discuss/2024/04/22/2ed5a5cc7f7a49a6b90f7c3e69b8f716.mp4" TargetMode="External"/><Relationship Id="rId45" Type="http://schemas.openxmlformats.org/officeDocument/2006/relationships/hyperlink" Target="https://www.101eduyun.com/sunrise/common/attachment/viewAttachment.do?vPath=discuss/2024/04/22/bf881c8a2b1847978c603f95af6df574.mp4" TargetMode="External"/><Relationship Id="rId5" Type="http://schemas.openxmlformats.org/officeDocument/2006/relationships/hyperlink" Target="https://www.101eduyun.com/sunrise/common/attachment/viewAttachment.do?vPath=discuss/2024/04/21/fa3c311b730c4543aa083a1292e44b2e.mp4" TargetMode="External"/><Relationship Id="rId15" Type="http://schemas.openxmlformats.org/officeDocument/2006/relationships/hyperlink" Target="https://www.101eduyun.com/sunrise/common/attachment/viewAttachment.do?vPath=discuss/2024/04/21/8b2d7cd1e49644f0a3e8028089a5df64.mp4" TargetMode="External"/><Relationship Id="rId23" Type="http://schemas.openxmlformats.org/officeDocument/2006/relationships/hyperlink" Target="https://www.101eduyun.com/sunrise/common/attachment/viewAttachment.do?vPath=discuss/2024/04/21/1fa7c14007ae475d9c0ebec24487f1c9.mp4" TargetMode="External"/><Relationship Id="rId28" Type="http://schemas.openxmlformats.org/officeDocument/2006/relationships/hyperlink" Target="https://www.101eduyun.com/sunrise/common/attachment/viewAttachment.do?vPath=discuss/2024/04/21/b7fbf473c42c42c48eb244814813645b.mp4" TargetMode="External"/><Relationship Id="rId36" Type="http://schemas.openxmlformats.org/officeDocument/2006/relationships/hyperlink" Target="https://www.101eduyun.com/sunrise/common/attachment/viewAttachment.do?vPath=discuss/2024/04/22/06e3b7b629ce49fdac34d09bf484c37d.mp4" TargetMode="External"/><Relationship Id="rId10" Type="http://schemas.openxmlformats.org/officeDocument/2006/relationships/hyperlink" Target="https://www.101eduyun.com/sunrise/common/attachment/viewAttachment.do?vPath=discuss/2024/04/21/37adebdb94b34fc09e029e0b182ced79.mp4" TargetMode="External"/><Relationship Id="rId19" Type="http://schemas.openxmlformats.org/officeDocument/2006/relationships/hyperlink" Target="https://www.101eduyun.com/sunrise/common/attachment/viewAttachment.do?vPath=discuss/2024/04/21/14e6f0f26bb544a2af07fac12bb3999a.mp4" TargetMode="External"/><Relationship Id="rId31" Type="http://schemas.openxmlformats.org/officeDocument/2006/relationships/hyperlink" Target="https://www.101eduyun.com/sunrise/common/attachment/viewAttachment.do?vPath=discuss/2024/04/22/89ab6842684145fabc7eafbf65d0bf20.mp4" TargetMode="External"/><Relationship Id="rId44" Type="http://schemas.openxmlformats.org/officeDocument/2006/relationships/hyperlink" Target="https://www.101eduyun.com/sunrise/common/attachment/viewAttachment.do?vPath=discuss/2024/04/22/9d227e8bd70d4581bda5c08f0b856cc1.mp4" TargetMode="External"/><Relationship Id="rId4" Type="http://schemas.openxmlformats.org/officeDocument/2006/relationships/hyperlink" Target="https://www.101eduyun.com/sunrise/common/attachment/viewAttachment.do?vPath=discuss/2024/04/21/6b75f5c6e95f43f5873dc406d80fe757.mp4" TargetMode="External"/><Relationship Id="rId9" Type="http://schemas.openxmlformats.org/officeDocument/2006/relationships/hyperlink" Target="https://www.101eduyun.com/sunrise/common/attachment/viewAttachment.do?vPath=discuss/2024/04/21/9f9ac74541fe4c83a04d793e88e58cdc.mp4" TargetMode="External"/><Relationship Id="rId14" Type="http://schemas.openxmlformats.org/officeDocument/2006/relationships/hyperlink" Target="https://www.101eduyun.com/sunrise/common/attachment/viewAttachment.do?vPath=discuss/2024/04/21/e1b148b05ff94e9d880d709c67e0bbae.mp4" TargetMode="External"/><Relationship Id="rId22" Type="http://schemas.openxmlformats.org/officeDocument/2006/relationships/hyperlink" Target="https://www.101eduyun.com/sunrise/common/attachment/viewAttachment.do?vPath=discuss/2024/04/21/d80730b8c4494b9db081804a0a0416a1.mp4" TargetMode="External"/><Relationship Id="rId27" Type="http://schemas.openxmlformats.org/officeDocument/2006/relationships/hyperlink" Target="https://www.101eduyun.com/sunrise/common/attachment/viewAttachment.do?vPath=discuss/2024/04/21/89069bf52fc44c3daa29dbd656494f11.mp4" TargetMode="External"/><Relationship Id="rId30" Type="http://schemas.openxmlformats.org/officeDocument/2006/relationships/hyperlink" Target="https://www.101eduyun.com/sunrise/common/attachment/viewAttachment.do?vPath=discuss/2024/04/22/f3f590dde4314838b614dc8e94cef3b5.mp4" TargetMode="External"/><Relationship Id="rId35" Type="http://schemas.openxmlformats.org/officeDocument/2006/relationships/hyperlink" Target="https://www.101eduyun.com/sunrise/common/attachment/viewAttachment.do?vPath=discuss/2024/04/22/3d3d6a2934854884bf86c07b1df91eb3.mp4" TargetMode="External"/><Relationship Id="rId43" Type="http://schemas.openxmlformats.org/officeDocument/2006/relationships/hyperlink" Target="https://www.101eduyun.com/sunrise/common/attachment/viewAttachment.do?vPath=discuss/2024/04/22/b82975f1717b4c0fa1f472778260ba35.mp4" TargetMode="External"/><Relationship Id="rId8" Type="http://schemas.openxmlformats.org/officeDocument/2006/relationships/hyperlink" Target="https://www.101eduyun.com/sunrise/common/attachment/viewAttachment.do?vPath=discuss/2024/04/21/43313d0d56a841048e971eadb9b4bac7.mp4" TargetMode="External"/><Relationship Id="rId3" Type="http://schemas.openxmlformats.org/officeDocument/2006/relationships/hyperlink" Target="https://www.101eduyun.com/sunrise/common/attachment/viewAttachment.do?vPath=discuss/2024/04/21/dfa14bdb6fcd43848e8d0962cb09a5fb.mp4" TargetMode="External"/><Relationship Id="rId12" Type="http://schemas.openxmlformats.org/officeDocument/2006/relationships/hyperlink" Target="https://www.101eduyun.com/sunrise/common/attachment/viewAttachment.do?vPath=discuss/2024/04/21/fbf27739c8714f7ba882cb1eb005e783.mp4" TargetMode="External"/><Relationship Id="rId17" Type="http://schemas.openxmlformats.org/officeDocument/2006/relationships/hyperlink" Target="https://www.101eduyun.com/sunrise/common/attachment/viewAttachment.do?vPath=discuss/2024/04/21/391015f9d4844913898783f544927cc8.mp4" TargetMode="External"/><Relationship Id="rId25" Type="http://schemas.openxmlformats.org/officeDocument/2006/relationships/hyperlink" Target="https://www.101eduyun.com/sunrise/common/attachment/viewAttachment.do?vPath=discuss/2024/04/21/b442ee692e514dbe9f13d26a0469971a.mp4" TargetMode="External"/><Relationship Id="rId33" Type="http://schemas.openxmlformats.org/officeDocument/2006/relationships/hyperlink" Target="https://www.101eduyun.com/sunrise/common/attachment/viewAttachment.do?vPath=discuss/2024/04/22/90d70e094b344173ab9046f4c330d4cb.mp4" TargetMode="External"/><Relationship Id="rId38" Type="http://schemas.openxmlformats.org/officeDocument/2006/relationships/hyperlink" Target="https://www.101eduyun.com/sunrise/common/attachment/viewAttachment.do?vPath=discuss/2024/04/22/c0bfa2346a3e4a42a2512711bb1b21b5.mp4" TargetMode="External"/><Relationship Id="rId20" Type="http://schemas.openxmlformats.org/officeDocument/2006/relationships/hyperlink" Target="https://www.101eduyun.com/sunrise/common/attachment/viewAttachment.do?vPath=discuss/2024/04/21/84f3b3fac2e64c29bb4fdfdde21cab06.mp4" TargetMode="External"/><Relationship Id="rId41" Type="http://schemas.openxmlformats.org/officeDocument/2006/relationships/hyperlink" Target="https://www.101eduyun.com/sunrise/common/attachment/viewAttachment.do?vPath=discuss/2024/04/22/53d8e9dcf99a42fb9884e12d8424ebc0.mp4" TargetMode="Externa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4/23/5fa06a544ae545ba9a99a3170bdbdf66.mp4" TargetMode="External"/><Relationship Id="rId18" Type="http://schemas.openxmlformats.org/officeDocument/2006/relationships/hyperlink" Target="https://www.101eduyun.com/sunrise/common/attachment/viewAttachment.do?vPath=discuss/2024/04/23/8535b945eb4b4e9b8c3b8cf7e9bc27b8.mp4" TargetMode="External"/><Relationship Id="rId26" Type="http://schemas.openxmlformats.org/officeDocument/2006/relationships/hyperlink" Target="https://www.101eduyun.com/sunrise/common/attachment/viewAttachment.do?vPath=discuss/2024/04/23/bb64c80a1ace41769954880d768b614b.mp4" TargetMode="External"/><Relationship Id="rId39" Type="http://schemas.openxmlformats.org/officeDocument/2006/relationships/hyperlink" Target="https://www.101eduyun.com/sunrise/common/attachment/viewAttachment.do?vPath=discuss/2024/04/23/b0567edc7aec4924964127d8948ee67d.mp4" TargetMode="External"/><Relationship Id="rId21" Type="http://schemas.openxmlformats.org/officeDocument/2006/relationships/hyperlink" Target="https://www.101eduyun.com/sunrise/common/attachment/viewAttachment.do?vPath=discuss/2024/04/23/1c9f73eea09547db9f7f1e582477d459.mp4" TargetMode="External"/><Relationship Id="rId34" Type="http://schemas.openxmlformats.org/officeDocument/2006/relationships/hyperlink" Target="https://www.101eduyun.com/sunrise/common/attachment/viewAttachment.do?vPath=discuss/2024/04/23/15127255d0384ab4a600e267bf38b5d5.mp4" TargetMode="External"/><Relationship Id="rId42" Type="http://schemas.openxmlformats.org/officeDocument/2006/relationships/hyperlink" Target="https://www.101eduyun.com/sunrise/common/attachment/viewAttachment.do?vPath=discuss/2024/04/24/57d07fafc3264a56a9139c0847711e65.mp4" TargetMode="External"/><Relationship Id="rId7" Type="http://schemas.openxmlformats.org/officeDocument/2006/relationships/hyperlink" Target="https://www.101eduyun.com/sunrise/common/attachment/viewAttachment.do?vPath=discuss/2024/04/22/ce1cf5b3ba9a41618a331d5bdc04dd0a.mp4" TargetMode="External"/><Relationship Id="rId2" Type="http://schemas.openxmlformats.org/officeDocument/2006/relationships/hyperlink" Target="https://www.101eduyun.com/sunrise/common/attachment/viewAttachment.do?vPath=discuss/2024/04/22/e490418683e94b5b8826ae918739b168.mp4" TargetMode="External"/><Relationship Id="rId16" Type="http://schemas.openxmlformats.org/officeDocument/2006/relationships/hyperlink" Target="https://www.101eduyun.com/sunrise/common/attachment/viewAttachment.do?vPath=discuss/2024/04/23/4bbf965dfdc84fe6983ff4117ebb985f.mp4" TargetMode="External"/><Relationship Id="rId29" Type="http://schemas.openxmlformats.org/officeDocument/2006/relationships/hyperlink" Target="https://www.101eduyun.com/sunrise/common/attachment/viewAttachment.do?vPath=discuss/2024/04/23/fe5a2acf974941e6927d0901a8fca67c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22/a3b7c2ca4b8d4fd89c0fbba64b114fa4.mp4" TargetMode="External"/><Relationship Id="rId11" Type="http://schemas.openxmlformats.org/officeDocument/2006/relationships/hyperlink" Target="https://www.101eduyun.com/sunrise/common/attachment/viewAttachment.do?vPath=discuss/2024/04/23/2d8dceefadaa426f839e4b2ef42ae2d0.mp4" TargetMode="External"/><Relationship Id="rId24" Type="http://schemas.openxmlformats.org/officeDocument/2006/relationships/hyperlink" Target="https://www.101eduyun.com/sunrise/common/attachment/viewAttachment.do?vPath=discuss/2024/04/23/858c6169df5f47de80e94e43780a9bc4.mp4" TargetMode="External"/><Relationship Id="rId32" Type="http://schemas.openxmlformats.org/officeDocument/2006/relationships/hyperlink" Target="https://www.101eduyun.com/sunrise/common/attachment/viewAttachment.do?vPath=discuss/2024/04/23/78866626003b421ebf0e92fd677e6cca.mp4" TargetMode="External"/><Relationship Id="rId37" Type="http://schemas.openxmlformats.org/officeDocument/2006/relationships/hyperlink" Target="https://www.101eduyun.com/sunrise/common/attachment/viewAttachment.do?vPath=discuss/2024/04/23/1f604284bb0c4d1a907bc0c3e1f3fdca.mp4" TargetMode="External"/><Relationship Id="rId40" Type="http://schemas.openxmlformats.org/officeDocument/2006/relationships/hyperlink" Target="https://www.101eduyun.com/sunrise/common/attachment/viewAttachment.do?vPath=discuss/2024/04/23/3af9090d8c964bec8fedb7c53c7cc333.mp4" TargetMode="External"/><Relationship Id="rId45" Type="http://schemas.openxmlformats.org/officeDocument/2006/relationships/hyperlink" Target="https://www.101eduyun.com/sunrise/common/attachment/viewAttachment.do?vPath=discuss/2024/04/24/6b4eed576a0446c08e9960ca9e7dfbff.mp4" TargetMode="External"/><Relationship Id="rId5" Type="http://schemas.openxmlformats.org/officeDocument/2006/relationships/hyperlink" Target="https://www.101eduyun.com/sunrise/common/attachment/viewAttachment.do?vPath=discuss/2024/04/22/934e6b237404487890e33db6c8ee68b3.mp4" TargetMode="External"/><Relationship Id="rId15" Type="http://schemas.openxmlformats.org/officeDocument/2006/relationships/hyperlink" Target="https://www.101eduyun.com/sunrise/common/attachment/viewAttachment.do?vPath=discuss/2024/04/23/6765155230d54a178f9689237d7b7f95.mp4" TargetMode="External"/><Relationship Id="rId23" Type="http://schemas.openxmlformats.org/officeDocument/2006/relationships/hyperlink" Target="https://www.101eduyun.com/sunrise/common/attachment/viewAttachment.do?vPath=discuss/2024/04/23/e1ebd9b65d0547fab3ee5eb779d5fdea.mp4" TargetMode="External"/><Relationship Id="rId28" Type="http://schemas.openxmlformats.org/officeDocument/2006/relationships/hyperlink" Target="https://www.101eduyun.com/sunrise/common/attachment/viewAttachment.do?vPath=discuss/2024/04/23/d290dc98fe76456db7b1ea64d6a32e41.mp4" TargetMode="External"/><Relationship Id="rId36" Type="http://schemas.openxmlformats.org/officeDocument/2006/relationships/hyperlink" Target="https://www.101eduyun.com/sunrise/common/attachment/viewAttachment.do?vPath=discuss/2024/04/23/c6075bdf46724f8a816035fb459e363c.mp4" TargetMode="External"/><Relationship Id="rId10" Type="http://schemas.openxmlformats.org/officeDocument/2006/relationships/hyperlink" Target="https://www.101eduyun.com/sunrise/common/attachment/viewAttachment.do?vPath=discuss/2024/04/22/e118fe141c3745d081669b1f323272ba.mp4" TargetMode="External"/><Relationship Id="rId19" Type="http://schemas.openxmlformats.org/officeDocument/2006/relationships/hyperlink" Target="https://www.101eduyun.com/sunrise/common/attachment/viewAttachment.do?vPath=discuss/2024/04/23/f8c2e125b33b4af58a2b700a1eb1bdd4.mp4" TargetMode="External"/><Relationship Id="rId31" Type="http://schemas.openxmlformats.org/officeDocument/2006/relationships/hyperlink" Target="https://www.101eduyun.com/sunrise/common/attachment/viewAttachment.do?vPath=discuss/2024/04/23/4c74f2d415464129833172b4472ceeeb.mp4" TargetMode="External"/><Relationship Id="rId44" Type="http://schemas.openxmlformats.org/officeDocument/2006/relationships/hyperlink" Target="https://www.101eduyun.com/sunrise/common/attachment/viewAttachment.do?vPath=discuss/2024/04/24/74d875d0e2454047b5d5087457221dfb.mp4" TargetMode="External"/><Relationship Id="rId4" Type="http://schemas.openxmlformats.org/officeDocument/2006/relationships/hyperlink" Target="https://www.101eduyun.com/sunrise/common/attachment/viewAttachment.do?vPath=discuss/2024/04/22/4ad7d879c3d945918df816fc93c28fa5.mp4" TargetMode="External"/><Relationship Id="rId9" Type="http://schemas.openxmlformats.org/officeDocument/2006/relationships/hyperlink" Target="https://www.101eduyun.com/sunrise/common/attachment/viewAttachment.do?vPath=discuss/2024/04/22/0d14d0e152aa4f74af643a7057388460.mp4" TargetMode="External"/><Relationship Id="rId14" Type="http://schemas.openxmlformats.org/officeDocument/2006/relationships/hyperlink" Target="https://www.101eduyun.com/sunrise/common/attachment/viewAttachment.do?vPath=discuss/2024/04/23/f997c1bd8a41406baa5bf361a75f50c1.mp4" TargetMode="External"/><Relationship Id="rId22" Type="http://schemas.openxmlformats.org/officeDocument/2006/relationships/hyperlink" Target="https://www.101eduyun.com/sunrise/common/attachment/viewAttachment.do?vPath=discuss/2024/04/23/bd173bcd66194ac786d91fd966aec18a.mp4" TargetMode="External"/><Relationship Id="rId27" Type="http://schemas.openxmlformats.org/officeDocument/2006/relationships/hyperlink" Target="https://www.101eduyun.com/sunrise/common/attachment/viewAttachment.do?vPath=discuss/2024/04/23/18aa0d81298a44a3a70c1c94f901288e.mp4" TargetMode="External"/><Relationship Id="rId30" Type="http://schemas.openxmlformats.org/officeDocument/2006/relationships/hyperlink" Target="https://www.101eduyun.com/sunrise/common/attachment/viewAttachment.do?vPath=discuss/2024/04/23/48e197dc450f42e6af3c39ceabd5587e.mp4" TargetMode="External"/><Relationship Id="rId35" Type="http://schemas.openxmlformats.org/officeDocument/2006/relationships/hyperlink" Target="https://www.101eduyun.com/sunrise/common/attachment/viewAttachment.do?vPath=discuss/2024/04/23/1c892fbe8d684a57817897113d31d1e0.mp4" TargetMode="External"/><Relationship Id="rId43" Type="http://schemas.openxmlformats.org/officeDocument/2006/relationships/hyperlink" Target="https://www.101eduyun.com/sunrise/common/attachment/viewAttachment.do?vPath=discuss/2024/04/24/3a771ff456f54b37b06a8f938ff1b630.mp4" TargetMode="External"/><Relationship Id="rId8" Type="http://schemas.openxmlformats.org/officeDocument/2006/relationships/hyperlink" Target="https://www.101eduyun.com/sunrise/common/attachment/viewAttachment.do?vPath=discuss/2024/04/22/d5b9525fbc7b4f7687b619dbfd2c1ef6.mp4" TargetMode="External"/><Relationship Id="rId3" Type="http://schemas.openxmlformats.org/officeDocument/2006/relationships/hyperlink" Target="https://www.101eduyun.com/sunrise/common/attachment/viewAttachment.do?vPath=discuss/2024/04/22/8362ecb9abc24834826c4ff5de381520.mp4" TargetMode="External"/><Relationship Id="rId12" Type="http://schemas.openxmlformats.org/officeDocument/2006/relationships/hyperlink" Target="https://www.101eduyun.com/sunrise/common/attachment/viewAttachment.do?vPath=discuss/2024/04/23/1568d4ba981742b8888148acc3f5026c.mp4" TargetMode="External"/><Relationship Id="rId17" Type="http://schemas.openxmlformats.org/officeDocument/2006/relationships/hyperlink" Target="https://www.101eduyun.com/sunrise/common/attachment/viewAttachment.do?vPath=discuss/2024/04/23/c024bb0c30104004bd4f857a27f46f10.mp4" TargetMode="External"/><Relationship Id="rId25" Type="http://schemas.openxmlformats.org/officeDocument/2006/relationships/hyperlink" Target="https://www.101eduyun.com/sunrise/common/attachment/viewAttachment.do?vPath=discuss/2024/04/23/949f9c6c1379433ba36f568b7d644ad9.mp4" TargetMode="External"/><Relationship Id="rId33" Type="http://schemas.openxmlformats.org/officeDocument/2006/relationships/hyperlink" Target="https://www.101eduyun.com/sunrise/common/attachment/viewAttachment.do?vPath=discuss/2024/04/23/6fe2f8cc6be847ef964f8bdc7de74c46.mp4" TargetMode="External"/><Relationship Id="rId38" Type="http://schemas.openxmlformats.org/officeDocument/2006/relationships/hyperlink" Target="https://www.101eduyun.com/sunrise/common/attachment/viewAttachment.do?vPath=discuss/2024/04/23/d7ea3ff804684b7aa53f6b5ecf0bbf08.mp4" TargetMode="External"/><Relationship Id="rId20" Type="http://schemas.openxmlformats.org/officeDocument/2006/relationships/hyperlink" Target="https://www.101eduyun.com/sunrise/common/attachment/viewAttachment.do?vPath=discuss/2024/04/23/a7e814d9e103465b8d170e84cbd51ecc.mp4" TargetMode="External"/><Relationship Id="rId41" Type="http://schemas.openxmlformats.org/officeDocument/2006/relationships/hyperlink" Target="https://www.101eduyun.com/sunrise/common/attachment/viewAttachment.do?vPath=discuss/2024/04/24/3a59a461a81f4a97a24c945b8ea11a3a.mp4" TargetMode="Externa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4/24/9a5762a3139f41a7a312886eccf04894.mp4" TargetMode="External"/><Relationship Id="rId18" Type="http://schemas.openxmlformats.org/officeDocument/2006/relationships/hyperlink" Target="https://www.101eduyun.com/sunrise/common/attachment/viewAttachment.do?vPath=discuss/2024/04/24/7f785966ed624fdc9c5b4c730f904ef9.mp4" TargetMode="External"/><Relationship Id="rId26" Type="http://schemas.openxmlformats.org/officeDocument/2006/relationships/hyperlink" Target="https://www.101eduyun.com/sunrise/common/attachment/viewAttachment.do?vPath=discuss/2024/04/24/a03205c3088c425fad7f796cf6ff29bc.mp4" TargetMode="External"/><Relationship Id="rId39" Type="http://schemas.openxmlformats.org/officeDocument/2006/relationships/hyperlink" Target="https://www.101eduyun.com/sunrise/common/attachment/viewAttachment.do?vPath=discuss/2024/04/24/2f3b23123b72415eb556e1d81e235c43.mp4" TargetMode="External"/><Relationship Id="rId21" Type="http://schemas.openxmlformats.org/officeDocument/2006/relationships/hyperlink" Target="https://www.101eduyun.com/sunrise/common/attachment/viewAttachment.do?vPath=discuss/2024/04/24/cd49d28f245d41cbb1d6873bbbd59134.mp4" TargetMode="External"/><Relationship Id="rId34" Type="http://schemas.openxmlformats.org/officeDocument/2006/relationships/hyperlink" Target="https://www.101eduyun.com/sunrise/common/attachment/viewAttachment.do?vPath=discuss/2024/04/24/b3fd067227f34935bc25338fb6347529.mp4" TargetMode="External"/><Relationship Id="rId42" Type="http://schemas.openxmlformats.org/officeDocument/2006/relationships/hyperlink" Target="https://www.101eduyun.com/sunrise/common/attachment/viewAttachment.do?vPath=discuss/2024/04/24/fae0221aa6804240869a2cf346c81795.mp4" TargetMode="External"/><Relationship Id="rId7" Type="http://schemas.openxmlformats.org/officeDocument/2006/relationships/hyperlink" Target="https://www.101eduyun.com/sunrise/common/attachment/viewAttachment.do?vPath=discuss/2024/04/24/4876edfa78a44034b624740c04aa25e8.mp4" TargetMode="External"/><Relationship Id="rId2" Type="http://schemas.openxmlformats.org/officeDocument/2006/relationships/hyperlink" Target="https://www.101eduyun.com/sunrise/common/attachment/viewAttachment.do?vPath=discuss/2024/04/24/b7f7261d874644adb15edcad598dbb2f.mp4" TargetMode="External"/><Relationship Id="rId16" Type="http://schemas.openxmlformats.org/officeDocument/2006/relationships/hyperlink" Target="https://www.101eduyun.com/sunrise/common/attachment/viewAttachment.do?vPath=discuss/2024/04/24/9a5857f9a31a4b069aca8cc78447b6b2.mp4" TargetMode="External"/><Relationship Id="rId20" Type="http://schemas.openxmlformats.org/officeDocument/2006/relationships/hyperlink" Target="https://www.101eduyun.com/sunrise/common/attachment/viewAttachment.do?vPath=discuss/2024/04/24/bb70113e70ec4ea7b50a49d3658f0ddb.mp4" TargetMode="External"/><Relationship Id="rId29" Type="http://schemas.openxmlformats.org/officeDocument/2006/relationships/hyperlink" Target="https://www.101eduyun.com/sunrise/common/attachment/viewAttachment.do?vPath=discuss/2024/04/24/d15f64fef5bb4ba0b8005f0231419654.mp4" TargetMode="External"/><Relationship Id="rId41" Type="http://schemas.openxmlformats.org/officeDocument/2006/relationships/hyperlink" Target="https://www.101eduyun.com/sunrise/common/attachment/viewAttachment.do?vPath=discuss/2024/04/24/b9558b37089746e08f0446d111bbca4c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24/1291bfd56afe4d4bbd2717c5e78d2fe6.mp4" TargetMode="External"/><Relationship Id="rId11" Type="http://schemas.openxmlformats.org/officeDocument/2006/relationships/hyperlink" Target="https://www.101eduyun.com/sunrise/common/attachment/viewAttachment.do?vPath=discuss/2024/04/24/d7b11f6c94284fa184ed8cf553d876d5.mp4" TargetMode="External"/><Relationship Id="rId24" Type="http://schemas.openxmlformats.org/officeDocument/2006/relationships/hyperlink" Target="https://www.101eduyun.com/sunrise/common/attachment/viewAttachment.do?vPath=discuss/2024/04/24/eb8833b727e2475aa2eafc16686784ac.mp4" TargetMode="External"/><Relationship Id="rId32" Type="http://schemas.openxmlformats.org/officeDocument/2006/relationships/hyperlink" Target="https://www.101eduyun.com/sunrise/common/attachment/viewAttachment.do?vPath=discuss/2024/04/24/f4c8cfe85eee4d8b88e20e08bf8cd384.mp4" TargetMode="External"/><Relationship Id="rId37" Type="http://schemas.openxmlformats.org/officeDocument/2006/relationships/hyperlink" Target="https://www.101eduyun.com/sunrise/common/attachment/viewAttachment.do?vPath=discuss/2024/04/24/c0bb6039b6814177becf854a9a55940e.mp4" TargetMode="External"/><Relationship Id="rId40" Type="http://schemas.openxmlformats.org/officeDocument/2006/relationships/hyperlink" Target="https://www.101eduyun.com/sunrise/common/attachment/viewAttachment.do?vPath=discuss/2024/04/24/f7b1eb33af79428b9d9f18e8dbe0333a.mp4" TargetMode="External"/><Relationship Id="rId5" Type="http://schemas.openxmlformats.org/officeDocument/2006/relationships/hyperlink" Target="https://www.101eduyun.com/sunrise/common/attachment/viewAttachment.do?vPath=discuss/2024/04/24/b6a346d175fb4db0b5e467acd79a6535.mp4" TargetMode="External"/><Relationship Id="rId15" Type="http://schemas.openxmlformats.org/officeDocument/2006/relationships/hyperlink" Target="https://www.101eduyun.com/sunrise/common/attachment/viewAttachment.do?vPath=discuss/2024/04/24/d0679ec761ad4e5b8ce0000e3d308937.mp4" TargetMode="External"/><Relationship Id="rId23" Type="http://schemas.openxmlformats.org/officeDocument/2006/relationships/hyperlink" Target="https://www.101eduyun.com/sunrise/common/attachment/viewAttachment.do?vPath=discuss/2024/04/24/73499a648d1d47248ef4a874fed6c06f.mp4" TargetMode="External"/><Relationship Id="rId28" Type="http://schemas.openxmlformats.org/officeDocument/2006/relationships/hyperlink" Target="https://www.101eduyun.com/sunrise/common/attachment/viewAttachment.do?vPath=discuss/2024/04/24/0572731f358a4bb08620eb66c9de0ca8.mp4" TargetMode="External"/><Relationship Id="rId36" Type="http://schemas.openxmlformats.org/officeDocument/2006/relationships/hyperlink" Target="https://www.101eduyun.com/sunrise/common/attachment/viewAttachment.do?vPath=discuss/2024/04/24/20c2e0f4d2424630831d6c2ecf945da9.mp4" TargetMode="External"/><Relationship Id="rId10" Type="http://schemas.openxmlformats.org/officeDocument/2006/relationships/hyperlink" Target="https://www.101eduyun.com/sunrise/common/attachment/viewAttachment.do?vPath=discuss/2024/04/24/cf69f606d4134627a9b504226a3b4cc7.mp4" TargetMode="External"/><Relationship Id="rId19" Type="http://schemas.openxmlformats.org/officeDocument/2006/relationships/hyperlink" Target="https://www.101eduyun.com/sunrise/common/attachment/viewAttachment.do?vPath=discuss/2024/04/24/f764af6103d84e479797b6a83e7762ac.mp4" TargetMode="External"/><Relationship Id="rId31" Type="http://schemas.openxmlformats.org/officeDocument/2006/relationships/hyperlink" Target="https://www.101eduyun.com/sunrise/common/attachment/viewAttachment.do?vPath=discuss/2024/04/24/9cdd770732c54800b63c23268dbfb3f3.mp4" TargetMode="External"/><Relationship Id="rId4" Type="http://schemas.openxmlformats.org/officeDocument/2006/relationships/hyperlink" Target="https://www.101eduyun.com/sunrise/common/attachment/viewAttachment.do?vPath=discuss/2024/04/24/a5b66988d4c743899c191587641f1872.mp4" TargetMode="External"/><Relationship Id="rId9" Type="http://schemas.openxmlformats.org/officeDocument/2006/relationships/hyperlink" Target="https://www.101eduyun.com/sunrise/common/attachment/viewAttachment.do?vPath=discuss/2024/04/24/e6b0820d8cc2453f94dcfe6a452048d9.mp4" TargetMode="External"/><Relationship Id="rId14" Type="http://schemas.openxmlformats.org/officeDocument/2006/relationships/hyperlink" Target="https://www.101eduyun.com/sunrise/common/attachment/viewAttachment.do?vPath=discuss/2024/04/24/1baa90de5d10427582b024b843d24a53.mp4" TargetMode="External"/><Relationship Id="rId22" Type="http://schemas.openxmlformats.org/officeDocument/2006/relationships/hyperlink" Target="https://www.101eduyun.com/sunrise/common/attachment/viewAttachment.do?vPath=discuss/2024/04/24/30de2e37c08142a89ca86a3230efd005.mp4" TargetMode="External"/><Relationship Id="rId27" Type="http://schemas.openxmlformats.org/officeDocument/2006/relationships/hyperlink" Target="https://www.101eduyun.com/sunrise/common/attachment/viewAttachment.do?vPath=discuss/2024/04/24/5cf9010ebb8d44db948792ded69297d4.mp4" TargetMode="External"/><Relationship Id="rId30" Type="http://schemas.openxmlformats.org/officeDocument/2006/relationships/hyperlink" Target="https://www.101eduyun.com/sunrise/common/attachment/viewAttachment.do?vPath=discuss/2024/04/24/29428b65047549e5ae360bb52b68234c.mp4" TargetMode="External"/><Relationship Id="rId35" Type="http://schemas.openxmlformats.org/officeDocument/2006/relationships/hyperlink" Target="https://www.101eduyun.com/sunrise/common/attachment/viewAttachment.do?vPath=discuss/2024/04/24/39ad83f1ab8347529e8934b155d00021.mp4" TargetMode="External"/><Relationship Id="rId43" Type="http://schemas.openxmlformats.org/officeDocument/2006/relationships/hyperlink" Target="https://www.101eduyun.com/sunrise/common/attachment/viewAttachment.do?vPath=discuss/2024/04/24/c2b6bf9f561e4f16b11f1a622931bdd2.mp4" TargetMode="External"/><Relationship Id="rId8" Type="http://schemas.openxmlformats.org/officeDocument/2006/relationships/hyperlink" Target="https://www.101eduyun.com/sunrise/common/attachment/viewAttachment.do?vPath=discuss/2024/04/24/c87448a63d2948cdad1d1210bc4c1e39.mp4" TargetMode="External"/><Relationship Id="rId3" Type="http://schemas.openxmlformats.org/officeDocument/2006/relationships/hyperlink" Target="https://www.101eduyun.com/sunrise/common/attachment/viewAttachment.do?vPath=discuss/2024/04/24/7221554cbcff45f19a6ca8cb2df60712.mp4" TargetMode="External"/><Relationship Id="rId12" Type="http://schemas.openxmlformats.org/officeDocument/2006/relationships/hyperlink" Target="https://www.101eduyun.com/sunrise/common/attachment/viewAttachment.do?vPath=discuss/2024/04/24/85553cff2418475c8e0965ddbbbf4d0b.mp4" TargetMode="External"/><Relationship Id="rId17" Type="http://schemas.openxmlformats.org/officeDocument/2006/relationships/hyperlink" Target="https://www.101eduyun.com/sunrise/common/attachment/viewAttachment.do?vPath=discuss/2024/04/24/ac58b81a8e9d4ca1b5ce8453ae6af1ec.mp4" TargetMode="External"/><Relationship Id="rId25" Type="http://schemas.openxmlformats.org/officeDocument/2006/relationships/hyperlink" Target="https://www.101eduyun.com/sunrise/common/attachment/viewAttachment.do?vPath=discuss/2024/04/24/34fe000530354b7e86adeda82f8a0bce.mp4" TargetMode="External"/><Relationship Id="rId33" Type="http://schemas.openxmlformats.org/officeDocument/2006/relationships/hyperlink" Target="https://www.101eduyun.com/sunrise/common/attachment/viewAttachment.do?vPath=discuss/2024/04/24/a7a18230b318431aadb37e8559b8052d.mp4" TargetMode="External"/><Relationship Id="rId38" Type="http://schemas.openxmlformats.org/officeDocument/2006/relationships/hyperlink" Target="https://www.101eduyun.com/sunrise/common/attachment/viewAttachment.do?vPath=discuss/2024/04/24/52627bdf2e1c481aba2fc73caf262cc5.mp4" TargetMode="External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4/25/038291de700d45848e77a39f77026117.mp4" TargetMode="External"/><Relationship Id="rId18" Type="http://schemas.openxmlformats.org/officeDocument/2006/relationships/hyperlink" Target="https://www.101eduyun.com/sunrise/common/attachment/viewAttachment.do?vPath=discuss/2024/04/25/dd3c47fb413349a2acc0f185453e0c22.mp4" TargetMode="External"/><Relationship Id="rId26" Type="http://schemas.openxmlformats.org/officeDocument/2006/relationships/hyperlink" Target="https://www.101eduyun.com/sunrise/common/attachment/viewAttachment.do?vPath=discuss/2024/04/25/3f2e5a6c923a4f29ac7a8c77bbaa5b99.mp4" TargetMode="External"/><Relationship Id="rId39" Type="http://schemas.openxmlformats.org/officeDocument/2006/relationships/hyperlink" Target="https://www.101eduyun.com/sunrise/common/attachment/viewAttachment.do?vPath=discuss/2024/04/25/95692d13f1784155a29230cd4c1ba672.mp4" TargetMode="External"/><Relationship Id="rId21" Type="http://schemas.openxmlformats.org/officeDocument/2006/relationships/hyperlink" Target="https://www.101eduyun.com/sunrise/common/attachment/viewAttachment.do?vPath=discuss/2024/04/25/b5172a1042704b78b0a843eb11566f6b.mp4" TargetMode="External"/><Relationship Id="rId34" Type="http://schemas.openxmlformats.org/officeDocument/2006/relationships/hyperlink" Target="https://www.101eduyun.com/sunrise/common/attachment/viewAttachment.do?vPath=discuss/2024/04/25/b0a3ecda64cd49c6a30be5599745d210.mp4" TargetMode="External"/><Relationship Id="rId42" Type="http://schemas.openxmlformats.org/officeDocument/2006/relationships/hyperlink" Target="https://www.101eduyun.com/sunrise/common/attachment/viewAttachment.do?vPath=discuss/2024/04/25/4a8b05667bbf4fbeaeb4afa3ad8db9c6.mp4" TargetMode="External"/><Relationship Id="rId47" Type="http://schemas.openxmlformats.org/officeDocument/2006/relationships/hyperlink" Target="https://www.101eduyun.com/sunrise/common/attachment/viewAttachment.do?vPath=discuss/2024/04/25/cd27296e052f43b283b42a8b5f1cc7a9.mp4" TargetMode="External"/><Relationship Id="rId50" Type="http://schemas.openxmlformats.org/officeDocument/2006/relationships/hyperlink" Target="https://www.101eduyun.com/sunrise/common/attachment/viewAttachment.do?vPath=discuss/2024/04/25/a01ee9ccf4ca43bc9572520cdee97ca2.mp4" TargetMode="External"/><Relationship Id="rId7" Type="http://schemas.openxmlformats.org/officeDocument/2006/relationships/hyperlink" Target="https://www.101eduyun.com/sunrise/common/attachment/viewAttachment.do?vPath=discuss/2024/04/24/881e71f1a9724efea8ee8f8a94cd2cd8.mp4" TargetMode="External"/><Relationship Id="rId2" Type="http://schemas.openxmlformats.org/officeDocument/2006/relationships/hyperlink" Target="https://www.101eduyun.com/sunrise/common/attachment/viewAttachment.do?vPath=discuss/2024/04/24/0b43dceea4fe49c1ad50aecdc3988265.mp4" TargetMode="External"/><Relationship Id="rId16" Type="http://schemas.openxmlformats.org/officeDocument/2006/relationships/hyperlink" Target="https://www.101eduyun.com/sunrise/common/attachment/viewAttachment.do?vPath=discuss/2024/04/25/50594591c4df4b2581850d5c7081b8fd.mp4" TargetMode="External"/><Relationship Id="rId29" Type="http://schemas.openxmlformats.org/officeDocument/2006/relationships/hyperlink" Target="https://www.101eduyun.com/sunrise/common/attachment/viewAttachment.do?vPath=discuss/2024/04/25/5a71446996184ea8a1c047a27d3dfdef.mp4" TargetMode="External"/><Relationship Id="rId11" Type="http://schemas.openxmlformats.org/officeDocument/2006/relationships/hyperlink" Target="https://www.101eduyun.com/sunrise/common/attachment/viewAttachment.do?vPath=discuss/2024/04/24/fea2f24da1174d5c8ee459b8823783f3.mp4" TargetMode="External"/><Relationship Id="rId24" Type="http://schemas.openxmlformats.org/officeDocument/2006/relationships/hyperlink" Target="https://www.101eduyun.com/sunrise/common/attachment/viewAttachment.do?vPath=discuss/2024/04/25/a190dfd04fac49a2b34750c7fede394e.mp4" TargetMode="External"/><Relationship Id="rId32" Type="http://schemas.openxmlformats.org/officeDocument/2006/relationships/hyperlink" Target="https://www.101eduyun.com/sunrise/common/attachment/viewAttachment.do?vPath=discuss/2024/04/25/7551358e07f4487292769a63f95d8c9d.mp4" TargetMode="External"/><Relationship Id="rId37" Type="http://schemas.openxmlformats.org/officeDocument/2006/relationships/hyperlink" Target="https://www.101eduyun.com/sunrise/common/attachment/viewAttachment.do?vPath=discuss/2024/04/25/fa83924bfb504cf592b001c20514fffd.mp4" TargetMode="External"/><Relationship Id="rId40" Type="http://schemas.openxmlformats.org/officeDocument/2006/relationships/hyperlink" Target="https://www.101eduyun.com/sunrise/common/attachment/viewAttachment.do?vPath=discuss/2024/04/25/eee0bcb00d85453690327c5562e2dc7c.mp4" TargetMode="External"/><Relationship Id="rId45" Type="http://schemas.openxmlformats.org/officeDocument/2006/relationships/hyperlink" Target="https://www.101eduyun.com/sunrise/common/attachment/viewAttachment.do?vPath=discuss/2024/04/25/10507ba6e38f4808bfdc27da24371b9e.mp4" TargetMode="External"/><Relationship Id="rId5" Type="http://schemas.openxmlformats.org/officeDocument/2006/relationships/hyperlink" Target="https://www.101eduyun.com/sunrise/common/attachment/viewAttachment.do?vPath=discuss/2024/04/24/79021c4b2fc54df685d7b5d87f3de74f.mp4" TargetMode="External"/><Relationship Id="rId15" Type="http://schemas.openxmlformats.org/officeDocument/2006/relationships/hyperlink" Target="https://www.101eduyun.com/sunrise/common/attachment/viewAttachment.do?vPath=discuss/2024/04/25/4ce73c8f21ed460e9d9a90bb5fe8fa81.mp4" TargetMode="External"/><Relationship Id="rId23" Type="http://schemas.openxmlformats.org/officeDocument/2006/relationships/hyperlink" Target="https://www.101eduyun.com/sunrise/common/attachment/viewAttachment.do?vPath=discuss/2024/04/25/4038f21ce2654398b5677a104483dc96.mp4" TargetMode="External"/><Relationship Id="rId28" Type="http://schemas.openxmlformats.org/officeDocument/2006/relationships/hyperlink" Target="https://www.101eduyun.com/sunrise/common/attachment/viewAttachment.do?vPath=discuss/2024/04/25/f994cb5ff1d642ba838b199d7a481816.mp4" TargetMode="External"/><Relationship Id="rId36" Type="http://schemas.openxmlformats.org/officeDocument/2006/relationships/hyperlink" Target="https://www.101eduyun.com/sunrise/common/attachment/viewAttachment.do?vPath=discuss/2024/04/25/dfe6ac435244415190136a023456b80e.mp4" TargetMode="External"/><Relationship Id="rId49" Type="http://schemas.openxmlformats.org/officeDocument/2006/relationships/hyperlink" Target="https://www.101eduyun.com/sunrise/common/attachment/viewAttachment.do?vPath=discuss/2024/04/25/2e47f7fb94f7464c97759374341b715f.mp4" TargetMode="External"/><Relationship Id="rId10" Type="http://schemas.openxmlformats.org/officeDocument/2006/relationships/hyperlink" Target="https://www.101eduyun.com/sunrise/common/attachment/viewAttachment.do?vPath=discuss/2024/04/24/a82e90aef07c48cd99b26ca592a9f36b.mp4" TargetMode="External"/><Relationship Id="rId19" Type="http://schemas.openxmlformats.org/officeDocument/2006/relationships/hyperlink" Target="https://www.101eduyun.com/sunrise/common/attachment/viewAttachment.do?vPath=discuss/2024/04/25/9d1f7633759e475f96e327d35bc95619.mp4" TargetMode="External"/><Relationship Id="rId31" Type="http://schemas.openxmlformats.org/officeDocument/2006/relationships/hyperlink" Target="https://www.101eduyun.com/sunrise/common/attachment/viewAttachment.do?vPath=discuss/2024/04/25/e0648d84a7a64ac284f579990aa8f752.mp4" TargetMode="External"/><Relationship Id="rId44" Type="http://schemas.openxmlformats.org/officeDocument/2006/relationships/hyperlink" Target="https://www.101eduyun.com/sunrise/common/attachment/viewAttachment.do?vPath=discuss/2024/04/25/aadbfb0118f64b989fcd67eb9660732f.mp4" TargetMode="External"/><Relationship Id="rId4" Type="http://schemas.openxmlformats.org/officeDocument/2006/relationships/hyperlink" Target="https://www.101eduyun.com/sunrise/common/attachment/viewAttachment.do?vPath=discuss/2024/04/24/702c3193e44f4880ade2a6f03f3ee6cb.mp4" TargetMode="External"/><Relationship Id="rId9" Type="http://schemas.openxmlformats.org/officeDocument/2006/relationships/hyperlink" Target="https://www.101eduyun.com/sunrise/common/attachment/viewAttachment.do?vPath=discuss/2024/04/24/6e6e8113e53d41c3a6a7edeb61a7e7a8.mp4" TargetMode="External"/><Relationship Id="rId14" Type="http://schemas.openxmlformats.org/officeDocument/2006/relationships/hyperlink" Target="https://www.101eduyun.com/sunrise/common/attachment/viewAttachment.do?vPath=discuss/2024/04/25/53adf726a50a44c580c3784d0e09b8ad.mp4" TargetMode="External"/><Relationship Id="rId22" Type="http://schemas.openxmlformats.org/officeDocument/2006/relationships/hyperlink" Target="https://www.101eduyun.com/sunrise/common/attachment/viewAttachment.do?vPath=discuss/2024/04/25/7acd500ec1fb434f8c9b245cac12b9e0.mp4" TargetMode="External"/><Relationship Id="rId27" Type="http://schemas.openxmlformats.org/officeDocument/2006/relationships/hyperlink" Target="https://www.101eduyun.com/sunrise/common/attachment/viewAttachment.do?vPath=discuss/2024/04/25/6aee14dc2c064c1e81c66874a9e7d8ef.mp4" TargetMode="External"/><Relationship Id="rId30" Type="http://schemas.openxmlformats.org/officeDocument/2006/relationships/hyperlink" Target="https://www.101eduyun.com/sunrise/common/attachment/viewAttachment.do?vPath=discuss/2024/04/25/da20220f3ead4651809c47f917842a59.mp4" TargetMode="External"/><Relationship Id="rId35" Type="http://schemas.openxmlformats.org/officeDocument/2006/relationships/hyperlink" Target="https://www.101eduyun.com/sunrise/common/attachment/viewAttachment.do?vPath=discuss/2024/04/25/9d08de5d2f344c82b2ceb2eaa835fb30.mp4" TargetMode="External"/><Relationship Id="rId43" Type="http://schemas.openxmlformats.org/officeDocument/2006/relationships/hyperlink" Target="https://www.101eduyun.com/sunrise/common/attachment/viewAttachment.do?vPath=discuss/2024/04/25/9588ecf7b6b24ef6b193973015fd6023.mp4" TargetMode="External"/><Relationship Id="rId48" Type="http://schemas.openxmlformats.org/officeDocument/2006/relationships/hyperlink" Target="https://www.101eduyun.com/sunrise/common/attachment/viewAttachment.do?vPath=discuss/2024/04/25/b8b778b5d0aa4cc5adf526fc2350f03e.mp4" TargetMode="External"/><Relationship Id="rId8" Type="http://schemas.openxmlformats.org/officeDocument/2006/relationships/hyperlink" Target="https://www.101eduyun.com/sunrise/common/attachment/viewAttachment.do?vPath=discuss/2024/04/24/b74f5eb4bf1944c7be9407d5405c5fd1.mp4" TargetMode="External"/><Relationship Id="rId51" Type="http://schemas.openxmlformats.org/officeDocument/2006/relationships/hyperlink" Target="https://www.101eduyun.com/sunrise/common/attachment/viewAttachment.do?vPath=discuss/2024/04/25/9e6a0c622dea485ca825741cd96c46b8.mp4" TargetMode="External"/><Relationship Id="rId3" Type="http://schemas.openxmlformats.org/officeDocument/2006/relationships/hyperlink" Target="https://www.101eduyun.com/sunrise/common/attachment/viewAttachment.do?vPath=discuss/2024/04/24/bcaf050157c84aa6a171e3660ca46aa3.mp4" TargetMode="External"/><Relationship Id="rId12" Type="http://schemas.openxmlformats.org/officeDocument/2006/relationships/hyperlink" Target="https://www.101eduyun.com/sunrise/common/attachment/viewAttachment.do?vPath=discuss/2024/04/25/e9b730d5cd80461aa32ef1ac4333198c.mp4" TargetMode="External"/><Relationship Id="rId17" Type="http://schemas.openxmlformats.org/officeDocument/2006/relationships/hyperlink" Target="https://www.101eduyun.com/sunrise/common/attachment/viewAttachment.do?vPath=discuss/2024/04/25/4219dcea8e104e44b96a00b031eb3a13.mp4" TargetMode="External"/><Relationship Id="rId25" Type="http://schemas.openxmlformats.org/officeDocument/2006/relationships/hyperlink" Target="https://www.101eduyun.com/sunrise/common/attachment/viewAttachment.do?vPath=discuss/2024/04/25/8e7fd1870833484d98cf228a031c5f64.mp4" TargetMode="External"/><Relationship Id="rId33" Type="http://schemas.openxmlformats.org/officeDocument/2006/relationships/hyperlink" Target="https://www.101eduyun.com/sunrise/common/attachment/viewAttachment.do?vPath=discuss/2024/04/25/2b1645d7b3d643498e5ffa023607d4e7.mp4" TargetMode="External"/><Relationship Id="rId38" Type="http://schemas.openxmlformats.org/officeDocument/2006/relationships/hyperlink" Target="https://www.101eduyun.com/sunrise/common/attachment/viewAttachment.do?vPath=discuss/2024/04/25/e25bf9b5d62d4815a714e2efdcb5c449.mp4" TargetMode="External"/><Relationship Id="rId46" Type="http://schemas.openxmlformats.org/officeDocument/2006/relationships/hyperlink" Target="https://www.101eduyun.com/sunrise/common/attachment/viewAttachment.do?vPath=discuss/2024/04/25/615409b740424796b9f61892647981a5.mp4" TargetMode="External"/><Relationship Id="rId20" Type="http://schemas.openxmlformats.org/officeDocument/2006/relationships/hyperlink" Target="https://www.101eduyun.com/sunrise/common/attachment/viewAttachment.do?vPath=discuss/2024/04/25/b08808a70ac54ffcbce46a31885e1860.mp4" TargetMode="External"/><Relationship Id="rId41" Type="http://schemas.openxmlformats.org/officeDocument/2006/relationships/hyperlink" Target="https://www.101eduyun.com/sunrise/common/attachment/viewAttachment.do?vPath=discuss/2024/04/25/9884bb0b39d14dfe922092691dff03f5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24/ae55e53f1f874368b3108e636ad02a08.mp4" TargetMode="External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4/26/4352babff34946e786b934ea117d3dc5.mp4" TargetMode="External"/><Relationship Id="rId18" Type="http://schemas.openxmlformats.org/officeDocument/2006/relationships/hyperlink" Target="https://www.101eduyun.com/sunrise/common/attachment/viewAttachment.do?vPath=discuss/2024/04/26/0d9673797e034b5986cada5d7fb37256.mp4" TargetMode="External"/><Relationship Id="rId26" Type="http://schemas.openxmlformats.org/officeDocument/2006/relationships/hyperlink" Target="https://www.101eduyun.com/sunrise/common/attachment/viewAttachment.do?vPath=discuss/2024/04/25/a71d6910c261428482c3c1540c9d5278.mp4" TargetMode="External"/><Relationship Id="rId39" Type="http://schemas.openxmlformats.org/officeDocument/2006/relationships/hyperlink" Target="https://www.101eduyun.com/sunrise/common/attachment/viewAttachment.do?vPath=discuss/2024/04/25/bb0c612a95c94bcd89b866b100a999df.mp4" TargetMode="External"/><Relationship Id="rId21" Type="http://schemas.openxmlformats.org/officeDocument/2006/relationships/hyperlink" Target="https://www.101eduyun.com/sunrise/common/attachment/viewAttachment.do?vPath=discuss/2024/04/26/e80c4d97eaa24457bf53ae7742a99470.mp4" TargetMode="External"/><Relationship Id="rId34" Type="http://schemas.openxmlformats.org/officeDocument/2006/relationships/hyperlink" Target="https://www.101eduyun.com/sunrise/common/attachment/viewAttachment.do?vPath=discuss/2024/04/25/f139e020dd4141f0a907496829e96745.mp4" TargetMode="External"/><Relationship Id="rId7" Type="http://schemas.openxmlformats.org/officeDocument/2006/relationships/hyperlink" Target="https://www.101eduyun.com/sunrise/common/attachment/viewAttachment.do?vPath=discuss/2024/04/26/fa9512e68a1548cfac199c6e557924eb.mp4" TargetMode="External"/><Relationship Id="rId2" Type="http://schemas.openxmlformats.org/officeDocument/2006/relationships/hyperlink" Target="https://www.101eduyun.com/sunrise/common/attachment/viewAttachment.do?vPath=discuss/2024/04/26/3c05e86dae8c4569a7ab28cd7304aefe.mp4" TargetMode="External"/><Relationship Id="rId16" Type="http://schemas.openxmlformats.org/officeDocument/2006/relationships/hyperlink" Target="https://www.101eduyun.com/sunrise/common/attachment/viewAttachment.do?vPath=discuss/2024/04/26/5ead27d416ad4a1ba7f9c6207283e862.mp4" TargetMode="External"/><Relationship Id="rId20" Type="http://schemas.openxmlformats.org/officeDocument/2006/relationships/hyperlink" Target="https://www.101eduyun.com/sunrise/common/attachment/viewAttachment.do?vPath=discuss/2024/04/26/0fecede964a94968b29e310f397fb198.mp4" TargetMode="External"/><Relationship Id="rId29" Type="http://schemas.openxmlformats.org/officeDocument/2006/relationships/hyperlink" Target="https://www.101eduyun.com/sunrise/common/attachment/viewAttachment.do?vPath=discuss/2024/04/25/d759971ed2d745dfb4fbbdd14f8837e6.mp4" TargetMode="External"/><Relationship Id="rId41" Type="http://schemas.openxmlformats.org/officeDocument/2006/relationships/hyperlink" Target="https://www.101eduyun.com/sunrise/common/attachment/viewAttachment.do?vPath=discuss/2024/04/26/3bb0fd8cec4045ccaeca6e21c3c77dee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26/7c7bbb0d27df423e85cb2cd45a9d9436.mp4" TargetMode="External"/><Relationship Id="rId11" Type="http://schemas.openxmlformats.org/officeDocument/2006/relationships/hyperlink" Target="https://www.101eduyun.com/sunrise/common/attachment/viewAttachment.do?vPath=discuss/2024/04/26/a5d535e24a1b4de29885f16370b50345.mp4" TargetMode="External"/><Relationship Id="rId24" Type="http://schemas.openxmlformats.org/officeDocument/2006/relationships/hyperlink" Target="https://www.101eduyun.com/sunrise/common/attachment/viewAttachment.do?vPath=discuss/2024/04/25/b26b4f36aeaa4bbd99f17450baf0be3b.mp4" TargetMode="External"/><Relationship Id="rId32" Type="http://schemas.openxmlformats.org/officeDocument/2006/relationships/hyperlink" Target="https://www.101eduyun.com/sunrise/common/attachment/viewAttachment.do?vPath=discuss/2024/04/25/da03acfd14ad4eb0960b724ca74a9cd2.mp4" TargetMode="External"/><Relationship Id="rId37" Type="http://schemas.openxmlformats.org/officeDocument/2006/relationships/hyperlink" Target="https://www.101eduyun.com/sunrise/common/attachment/viewAttachment.do?vPath=discuss/2024/04/25/30ab6938b2aa40199609e6ff1d207e90.mp4" TargetMode="External"/><Relationship Id="rId40" Type="http://schemas.openxmlformats.org/officeDocument/2006/relationships/hyperlink" Target="https://www.101eduyun.com/sunrise/common/attachment/viewAttachment.do?vPath=discuss/2024/04/26/192808ab8eca48459324637a4a6ab5c8.mp4" TargetMode="External"/><Relationship Id="rId5" Type="http://schemas.openxmlformats.org/officeDocument/2006/relationships/hyperlink" Target="https://www.101eduyun.com/sunrise/common/attachment/viewAttachment.do?vPath=discuss/2024/04/26/78fe57eb7e044058a4217935305c2763.mp4" TargetMode="External"/><Relationship Id="rId15" Type="http://schemas.openxmlformats.org/officeDocument/2006/relationships/hyperlink" Target="https://www.101eduyun.com/sunrise/common/attachment/viewAttachment.do?vPath=discuss/2024/04/26/22379a0954534f278e20efa59a3d2b9a.mp4" TargetMode="External"/><Relationship Id="rId23" Type="http://schemas.openxmlformats.org/officeDocument/2006/relationships/hyperlink" Target="https://www.101eduyun.com/sunrise/common/attachment/viewAttachment.do?vPath=discuss/2024/04/25/07f26a53e10746cc8d3411ed31c02b89.mp4" TargetMode="External"/><Relationship Id="rId28" Type="http://schemas.openxmlformats.org/officeDocument/2006/relationships/hyperlink" Target="https://www.101eduyun.com/sunrise/common/attachment/viewAttachment.do?vPath=discuss/2024/04/25/14b5cc866bdb451aa567623ece1cd9c7.mp4" TargetMode="External"/><Relationship Id="rId36" Type="http://schemas.openxmlformats.org/officeDocument/2006/relationships/hyperlink" Target="https://www.101eduyun.com/sunrise/common/attachment/viewAttachment.do?vPath=discuss/2024/04/25/07821631eb774fdea97a44c48ba40462.mp4" TargetMode="External"/><Relationship Id="rId10" Type="http://schemas.openxmlformats.org/officeDocument/2006/relationships/hyperlink" Target="https://www.101eduyun.com/sunrise/common/attachment/viewAttachment.do?vPath=discuss/2024/04/26/fe3e5bffc42e447ebe33cf52a44368b2.mp4" TargetMode="External"/><Relationship Id="rId19" Type="http://schemas.openxmlformats.org/officeDocument/2006/relationships/hyperlink" Target="https://www.101eduyun.com/sunrise/common/attachment/viewAttachment.do?vPath=discuss/2024/04/26/91c837a7f0ef4462bf46d03895946f68.mp4" TargetMode="External"/><Relationship Id="rId31" Type="http://schemas.openxmlformats.org/officeDocument/2006/relationships/hyperlink" Target="https://www.101eduyun.com/sunrise/common/attachment/viewAttachment.do?vPath=discuss/2024/04/25/47956a05e82c4d0289f5f2ca9605b227.mp4" TargetMode="External"/><Relationship Id="rId4" Type="http://schemas.openxmlformats.org/officeDocument/2006/relationships/hyperlink" Target="https://www.101eduyun.com/sunrise/common/attachment/viewAttachment.do?vPath=discuss/2024/04/26/735ae53ea5da46f2bf65ab7943a1450b.mp4" TargetMode="External"/><Relationship Id="rId9" Type="http://schemas.openxmlformats.org/officeDocument/2006/relationships/hyperlink" Target="https://www.101eduyun.com/sunrise/common/attachment/viewAttachment.do?vPath=discuss/2024/04/26/35eb61a8ab76499d8ac13e311893c62a.mp4" TargetMode="External"/><Relationship Id="rId14" Type="http://schemas.openxmlformats.org/officeDocument/2006/relationships/hyperlink" Target="https://www.101eduyun.com/sunrise/common/attachment/viewAttachment.do?vPath=discuss/2024/04/26/2ef686ce9e284b6993f36f8ca044a87a.mp4" TargetMode="External"/><Relationship Id="rId22" Type="http://schemas.openxmlformats.org/officeDocument/2006/relationships/hyperlink" Target="https://www.101eduyun.com/sunrise/common/attachment/viewAttachment.do?vPath=discuss/2024/04/25/bc7dba466a9c4413a73334ebd00e26fe.mp4" TargetMode="External"/><Relationship Id="rId27" Type="http://schemas.openxmlformats.org/officeDocument/2006/relationships/hyperlink" Target="https://www.101eduyun.com/sunrise/common/attachment/viewAttachment.do?vPath=discuss/2024/04/25/09e6d91b6e6a47ed86e88ea03eda7be7.mp4" TargetMode="External"/><Relationship Id="rId30" Type="http://schemas.openxmlformats.org/officeDocument/2006/relationships/hyperlink" Target="https://www.101eduyun.com/sunrise/common/attachment/viewAttachment.do?vPath=discuss/2024/04/25/8e80a3714806473aabad61429cb75859.mp4" TargetMode="External"/><Relationship Id="rId35" Type="http://schemas.openxmlformats.org/officeDocument/2006/relationships/hyperlink" Target="https://www.101eduyun.com/sunrise/common/attachment/viewAttachment.do?vPath=discuss/2024/04/25/ae8867a1180649e2bac2e223bd30c07c.mp4" TargetMode="External"/><Relationship Id="rId8" Type="http://schemas.openxmlformats.org/officeDocument/2006/relationships/hyperlink" Target="https://www.101eduyun.com/sunrise/common/attachment/viewAttachment.do?vPath=discuss/2024/04/26/81aca74f9aa9470db75a9303b2e13d17.mp4" TargetMode="External"/><Relationship Id="rId3" Type="http://schemas.openxmlformats.org/officeDocument/2006/relationships/hyperlink" Target="https://www.101eduyun.com/sunrise/common/attachment/viewAttachment.do?vPath=discuss/2024/04/26/01367ba8992b4893b05255dccde3cc71.mp4" TargetMode="External"/><Relationship Id="rId12" Type="http://schemas.openxmlformats.org/officeDocument/2006/relationships/hyperlink" Target="https://www.101eduyun.com/sunrise/common/attachment/viewAttachment.do?vPath=discuss/2024/04/26/3812ec86d78f430b8b021823be2a739d.mp4" TargetMode="External"/><Relationship Id="rId17" Type="http://schemas.openxmlformats.org/officeDocument/2006/relationships/hyperlink" Target="https://www.101eduyun.com/sunrise/common/attachment/viewAttachment.do?vPath=discuss/2024/04/26/5026200b02e04b2ea531be0f9d25a858.mp4" TargetMode="External"/><Relationship Id="rId25" Type="http://schemas.openxmlformats.org/officeDocument/2006/relationships/hyperlink" Target="https://www.101eduyun.com/sunrise/common/attachment/viewAttachment.do?vPath=discuss/2024/04/25/6576ad44213446d0b8e18ca6ce185f98.mp4" TargetMode="External"/><Relationship Id="rId33" Type="http://schemas.openxmlformats.org/officeDocument/2006/relationships/hyperlink" Target="https://www.101eduyun.com/sunrise/common/attachment/viewAttachment.do?vPath=discuss/2024/04/25/1bc3007982244035ae940e1c1e7bff19.mp4" TargetMode="External"/><Relationship Id="rId38" Type="http://schemas.openxmlformats.org/officeDocument/2006/relationships/hyperlink" Target="https://www.101eduyun.com/sunrise/common/attachment/viewAttachment.do?vPath=discuss/2024/04/25/099827b72390461e80bc5c812826c93f.mp4" TargetMode="External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4/26/9266330976384b2c909413209aeb1689.mp4" TargetMode="External"/><Relationship Id="rId18" Type="http://schemas.openxmlformats.org/officeDocument/2006/relationships/hyperlink" Target="https://www.101eduyun.com/sunrise/common/attachment/viewAttachment.do?vPath=discuss/2024/04/27/621a4df4e3ba42e9b88beea311d2ba5a.mp4" TargetMode="External"/><Relationship Id="rId26" Type="http://schemas.openxmlformats.org/officeDocument/2006/relationships/hyperlink" Target="https://www.101eduyun.com/sunrise/common/attachment/viewAttachment.do?vPath=discuss/2024/04/27/888acb94279a453fa72eb65fbf20d201.mp4" TargetMode="External"/><Relationship Id="rId39" Type="http://schemas.openxmlformats.org/officeDocument/2006/relationships/hyperlink" Target="https://www.101eduyun.com/sunrise/common/attachment/viewAttachment.do?vPath=discuss/2024/04/27/9f8ebac1eb6d47d3ab9b5a1c2b593118.mp4" TargetMode="External"/><Relationship Id="rId21" Type="http://schemas.openxmlformats.org/officeDocument/2006/relationships/hyperlink" Target="https://www.101eduyun.com/sunrise/common/attachment/viewAttachment.do?vPath=discuss/2024/04/27/552bf0ac44ef464c961c5df14cb0f379.mp4" TargetMode="External"/><Relationship Id="rId34" Type="http://schemas.openxmlformats.org/officeDocument/2006/relationships/hyperlink" Target="https://www.101eduyun.com/sunrise/common/attachment/viewAttachment.do?vPath=discuss/2024/04/27/7a042e6ff7c849b198e2681b69614f16.mp4" TargetMode="External"/><Relationship Id="rId42" Type="http://schemas.openxmlformats.org/officeDocument/2006/relationships/hyperlink" Target="https://www.101eduyun.com/sunrise/common/attachment/viewAttachment.do?vPath=discuss/2024/04/27/d8f7a2b7a2f9489f892c5b510f7c698b.mp4" TargetMode="External"/><Relationship Id="rId47" Type="http://schemas.openxmlformats.org/officeDocument/2006/relationships/hyperlink" Target="https://www.101eduyun.com/sunrise/common/attachment/viewAttachment.do?vPath=discuss/2024/04/27/9cd63afedc844eda94e2710285315c71.mp4" TargetMode="External"/><Relationship Id="rId7" Type="http://schemas.openxmlformats.org/officeDocument/2006/relationships/hyperlink" Target="https://www.101eduyun.com/sunrise/common/attachment/viewAttachment.do?vPath=discuss/2024/04/26/70558fc33d2248b6839aef5e06a7dc26.mp4" TargetMode="External"/><Relationship Id="rId2" Type="http://schemas.openxmlformats.org/officeDocument/2006/relationships/hyperlink" Target="https://www.101eduyun.com/sunrise/common/attachment/viewAttachment.do?vPath=discuss/2024/04/26/01fed6ac47f2492bb3168f88f64d8f02.mp4" TargetMode="External"/><Relationship Id="rId16" Type="http://schemas.openxmlformats.org/officeDocument/2006/relationships/hyperlink" Target="https://www.101eduyun.com/sunrise/common/attachment/viewAttachment.do?vPath=discuss/2024/04/27/a5f989c0abba4cb2aa85149e99654e15.mp4" TargetMode="External"/><Relationship Id="rId29" Type="http://schemas.openxmlformats.org/officeDocument/2006/relationships/hyperlink" Target="https://www.101eduyun.com/sunrise/common/attachment/viewAttachment.do?vPath=discuss/2024/04/27/beedf4fdb9ad45b58156e7a5de15bc86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26/ba871d81bada4ed49b8d8c1233778b15.mp4" TargetMode="External"/><Relationship Id="rId11" Type="http://schemas.openxmlformats.org/officeDocument/2006/relationships/hyperlink" Target="https://www.101eduyun.com/sunrise/common/attachment/viewAttachment.do?vPath=discuss/2024/04/26/83f3760190014006a0bab55b8e17013a.mp4" TargetMode="External"/><Relationship Id="rId24" Type="http://schemas.openxmlformats.org/officeDocument/2006/relationships/hyperlink" Target="https://www.101eduyun.com/sunrise/common/attachment/viewAttachment.do?vPath=discuss/2024/04/27/4be6b906bf4c4417ad56a31da17077d3.mp4" TargetMode="External"/><Relationship Id="rId32" Type="http://schemas.openxmlformats.org/officeDocument/2006/relationships/hyperlink" Target="https://www.101eduyun.com/sunrise/common/attachment/viewAttachment.do?vPath=discuss/2024/04/27/03bf8f86dcb1474db7b8398e1f1f9d88.mp4" TargetMode="External"/><Relationship Id="rId37" Type="http://schemas.openxmlformats.org/officeDocument/2006/relationships/hyperlink" Target="https://www.101eduyun.com/sunrise/common/attachment/viewAttachment.do?vPath=discuss/2024/04/27/0991226e69a746359a3aa0f06d21ec09.mp4" TargetMode="External"/><Relationship Id="rId40" Type="http://schemas.openxmlformats.org/officeDocument/2006/relationships/hyperlink" Target="https://www.101eduyun.com/sunrise/common/attachment/viewAttachment.do?vPath=discuss/2024/04/27/bc84349748354561b0e1ff5fe8971ba4.mp4" TargetMode="External"/><Relationship Id="rId45" Type="http://schemas.openxmlformats.org/officeDocument/2006/relationships/hyperlink" Target="https://www.101eduyun.com/sunrise/common/attachment/viewAttachment.do?vPath=discuss/2024/04/27/8a9e6dfe02cc4e508eef245d7fe0b0d7.mp4" TargetMode="External"/><Relationship Id="rId5" Type="http://schemas.openxmlformats.org/officeDocument/2006/relationships/hyperlink" Target="https://www.101eduyun.com/sunrise/common/attachment/viewAttachment.do?vPath=discuss/2024/04/26/c106a77e24074e168f97a16281da05fb.mp4" TargetMode="External"/><Relationship Id="rId15" Type="http://schemas.openxmlformats.org/officeDocument/2006/relationships/hyperlink" Target="https://www.101eduyun.com/sunrise/common/attachment/viewAttachment.do?vPath=discuss/2024/04/27/fd56c3f570784408b44761d8774d3d23.mp4" TargetMode="External"/><Relationship Id="rId23" Type="http://schemas.openxmlformats.org/officeDocument/2006/relationships/hyperlink" Target="https://www.101eduyun.com/sunrise/common/attachment/viewAttachment.do?vPath=discuss/2024/04/27/270688fcbda745d9814ce808f6da95a7.mp4" TargetMode="External"/><Relationship Id="rId28" Type="http://schemas.openxmlformats.org/officeDocument/2006/relationships/hyperlink" Target="https://www.101eduyun.com/sunrise/common/attachment/viewAttachment.do?vPath=discuss/2024/04/27/4ce91e78c6e647588a5df7dc09038533.mp4" TargetMode="External"/><Relationship Id="rId36" Type="http://schemas.openxmlformats.org/officeDocument/2006/relationships/hyperlink" Target="https://www.101eduyun.com/sunrise/common/attachment/viewAttachment.do?vPath=discuss/2024/04/27/47857c341ae744b6a9f700b44e3220b6.mp4" TargetMode="External"/><Relationship Id="rId10" Type="http://schemas.openxmlformats.org/officeDocument/2006/relationships/hyperlink" Target="https://www.101eduyun.com/sunrise/common/attachment/viewAttachment.do?vPath=discuss/2024/04/26/340816a39fbb4b51bb50a41d950507d9.mp4" TargetMode="External"/><Relationship Id="rId19" Type="http://schemas.openxmlformats.org/officeDocument/2006/relationships/hyperlink" Target="https://www.101eduyun.com/sunrise/common/attachment/viewAttachment.do?vPath=discuss/2024/04/27/92fe12ca66a34bc6987a37895dc1e1ab.mp4" TargetMode="External"/><Relationship Id="rId31" Type="http://schemas.openxmlformats.org/officeDocument/2006/relationships/hyperlink" Target="https://www.101eduyun.com/sunrise/common/attachment/viewAttachment.do?vPath=discuss/2024/04/27/4b39b5fd781e4aac912da88a6554a3e9.mp4" TargetMode="External"/><Relationship Id="rId44" Type="http://schemas.openxmlformats.org/officeDocument/2006/relationships/hyperlink" Target="https://www.101eduyun.com/sunrise/common/attachment/viewAttachment.do?vPath=discuss/2024/04/27/2bd068494c474b758f0ae41a7955d8da.mp4" TargetMode="External"/><Relationship Id="rId4" Type="http://schemas.openxmlformats.org/officeDocument/2006/relationships/hyperlink" Target="https://www.101eduyun.com/sunrise/common/attachment/viewAttachment.do?vPath=discuss/2024/04/26/55b70be5d5b64e8da2b2efe4f58b513a.mp4" TargetMode="External"/><Relationship Id="rId9" Type="http://schemas.openxmlformats.org/officeDocument/2006/relationships/hyperlink" Target="https://www.101eduyun.com/sunrise/common/attachment/viewAttachment.do?vPath=discuss/2024/04/26/51817820b044485db30df6e8b5d68f5e.mp4" TargetMode="External"/><Relationship Id="rId14" Type="http://schemas.openxmlformats.org/officeDocument/2006/relationships/hyperlink" Target="https://www.101eduyun.com/sunrise/common/attachment/viewAttachment.do?vPath=discuss/2024/04/27/1db5a678425f4ef29fe71dddb5e10c1c.mp4" TargetMode="External"/><Relationship Id="rId22" Type="http://schemas.openxmlformats.org/officeDocument/2006/relationships/hyperlink" Target="https://www.101eduyun.com/sunrise/common/attachment/viewAttachment.do?vPath=discuss/2024/04/27/d08d46bfb90b47c0bca2f95b03d771c3.mp4" TargetMode="External"/><Relationship Id="rId27" Type="http://schemas.openxmlformats.org/officeDocument/2006/relationships/hyperlink" Target="https://www.101eduyun.com/sunrise/common/attachment/viewAttachment.do?vPath=discuss/2024/04/27/8686a6985ed74b0084d3b27b2b7f0fc7.mp4" TargetMode="External"/><Relationship Id="rId30" Type="http://schemas.openxmlformats.org/officeDocument/2006/relationships/hyperlink" Target="https://www.101eduyun.com/sunrise/common/attachment/viewAttachment.do?vPath=discuss/2024/04/27/293039fb562c418babc2586fe1ea3836.mp4" TargetMode="External"/><Relationship Id="rId35" Type="http://schemas.openxmlformats.org/officeDocument/2006/relationships/hyperlink" Target="https://www.101eduyun.com/sunrise/common/attachment/viewAttachment.do?vPath=discuss/2024/04/27/71e1a5e2a51444e7b7ab285a625eb643.mp4" TargetMode="External"/><Relationship Id="rId43" Type="http://schemas.openxmlformats.org/officeDocument/2006/relationships/hyperlink" Target="https://www.101eduyun.com/sunrise/common/attachment/viewAttachment.do?vPath=discuss/2024/04/27/d62e4be63d444307ab417e2e4d48eee3.mp4" TargetMode="External"/><Relationship Id="rId8" Type="http://schemas.openxmlformats.org/officeDocument/2006/relationships/hyperlink" Target="https://www.101eduyun.com/sunrise/common/attachment/viewAttachment.do?vPath=discuss/2024/04/26/78ab1d58ced4495dac9478215547b17a.mp4" TargetMode="External"/><Relationship Id="rId3" Type="http://schemas.openxmlformats.org/officeDocument/2006/relationships/hyperlink" Target="https://www.101eduyun.com/sunrise/common/attachment/viewAttachment.do?vPath=discuss/2024/04/26/9b11650ef157449f97264c4e6b7d7c3e.mp4" TargetMode="External"/><Relationship Id="rId12" Type="http://schemas.openxmlformats.org/officeDocument/2006/relationships/hyperlink" Target="https://www.101eduyun.com/sunrise/common/attachment/viewAttachment.do?vPath=discuss/2024/04/26/d156349a7d074c3eb8fae3c08bceabc8.mp4" TargetMode="External"/><Relationship Id="rId17" Type="http://schemas.openxmlformats.org/officeDocument/2006/relationships/hyperlink" Target="https://www.101eduyun.com/sunrise/common/attachment/viewAttachment.do?vPath=discuss/2024/04/27/824ff28b4f114ac391b9d67a0f4abb9a.mp4" TargetMode="External"/><Relationship Id="rId25" Type="http://schemas.openxmlformats.org/officeDocument/2006/relationships/hyperlink" Target="https://www.101eduyun.com/sunrise/common/attachment/viewAttachment.do?vPath=discuss/2024/04/27/4ed8725da4e545f48a7034d1a8555137.mp4" TargetMode="External"/><Relationship Id="rId33" Type="http://schemas.openxmlformats.org/officeDocument/2006/relationships/hyperlink" Target="https://www.101eduyun.com/sunrise/common/attachment/viewAttachment.do?vPath=discuss/2024/04/27/5eef31593cc4434fac0df50f4fdb3044.mp4" TargetMode="External"/><Relationship Id="rId38" Type="http://schemas.openxmlformats.org/officeDocument/2006/relationships/hyperlink" Target="https://www.101eduyun.com/sunrise/common/attachment/viewAttachment.do?vPath=discuss/2024/04/27/0cf371379a9d41ae82633d93153a347a.mp4" TargetMode="External"/><Relationship Id="rId46" Type="http://schemas.openxmlformats.org/officeDocument/2006/relationships/hyperlink" Target="https://www.101eduyun.com/sunrise/common/attachment/viewAttachment.do?vPath=discuss/2024/04/27/e4fabae3b91c41c293c26919f59077c4.mp4" TargetMode="External"/><Relationship Id="rId20" Type="http://schemas.openxmlformats.org/officeDocument/2006/relationships/hyperlink" Target="https://www.101eduyun.com/sunrise/common/attachment/viewAttachment.do?vPath=discuss/2024/04/27/a9ac265800554056921a192750b417f1.mp4" TargetMode="External"/><Relationship Id="rId41" Type="http://schemas.openxmlformats.org/officeDocument/2006/relationships/hyperlink" Target="https://www.101eduyun.com/sunrise/common/attachment/viewAttachment.do?vPath=discuss/2024/04/27/18de995c1eb94086904b876edb0a2138.mp4" TargetMode="External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4/28/9bbd5811c7084ef4913ca7ae8597b4ba.mp4" TargetMode="External"/><Relationship Id="rId18" Type="http://schemas.openxmlformats.org/officeDocument/2006/relationships/hyperlink" Target="https://www.101eduyun.com/sunrise/common/attachment/viewAttachment.do?vPath=discuss/2024/04/28/eb16a558fd664b6ca4ce228f58b8102f.mp4" TargetMode="External"/><Relationship Id="rId26" Type="http://schemas.openxmlformats.org/officeDocument/2006/relationships/hyperlink" Target="https://www.101eduyun.com/sunrise/common/attachment/viewAttachment.do?vPath=discuss/2024/04/28/dc6dcc6dfd4e45c986b77b98af475232.mp4" TargetMode="External"/><Relationship Id="rId39" Type="http://schemas.openxmlformats.org/officeDocument/2006/relationships/hyperlink" Target="https://www.101eduyun.com/sunrise/common/attachment/viewAttachment.do?vPath=discuss/2024/04/28/d44a4e10e52c467facdecb135f4492b1.mp4" TargetMode="External"/><Relationship Id="rId21" Type="http://schemas.openxmlformats.org/officeDocument/2006/relationships/hyperlink" Target="https://www.101eduyun.com/sunrise/common/attachment/viewAttachment.do?vPath=discuss/2024/04/28/b26b44f12d3c450c99afcfda558b2a7a.mp4" TargetMode="External"/><Relationship Id="rId34" Type="http://schemas.openxmlformats.org/officeDocument/2006/relationships/hyperlink" Target="https://www.101eduyun.com/sunrise/common/attachment/viewAttachment.do?vPath=discuss/2024/04/28/ca4443db502c4e698f8bd1f7c225eb33.mp4" TargetMode="External"/><Relationship Id="rId42" Type="http://schemas.openxmlformats.org/officeDocument/2006/relationships/hyperlink" Target="https://www.101eduyun.com/sunrise/common/attachment/viewAttachment.do?vPath=discuss/2024/04/28/222cf9429bc742648242cc7d525966e1.mp4" TargetMode="External"/><Relationship Id="rId7" Type="http://schemas.openxmlformats.org/officeDocument/2006/relationships/hyperlink" Target="https://www.101eduyun.com/sunrise/common/attachment/viewAttachment.do?vPath=discuss/2024/04/27/6cd9e0c1ff50417388127d4e670be82a.mp4" TargetMode="External"/><Relationship Id="rId2" Type="http://schemas.openxmlformats.org/officeDocument/2006/relationships/hyperlink" Target="https://www.101eduyun.com/sunrise/common/attachment/viewAttachment.do?vPath=discuss/2024/04/27/a5e672138cb74d07be63231698fdca7f.mp4" TargetMode="External"/><Relationship Id="rId16" Type="http://schemas.openxmlformats.org/officeDocument/2006/relationships/hyperlink" Target="https://www.101eduyun.com/sunrise/common/attachment/viewAttachment.do?vPath=discuss/2024/04/28/139a2564dabb4140898e06f457d938c7.mp4" TargetMode="External"/><Relationship Id="rId20" Type="http://schemas.openxmlformats.org/officeDocument/2006/relationships/hyperlink" Target="https://www.101eduyun.com/sunrise/common/attachment/viewAttachment.do?vPath=discuss/2024/04/28/59c8cee190f9427caa559da823939c61.mp4" TargetMode="External"/><Relationship Id="rId29" Type="http://schemas.openxmlformats.org/officeDocument/2006/relationships/hyperlink" Target="https://www.101eduyun.com/sunrise/common/attachment/viewAttachment.do?vPath=discuss/2024/04/28/e44794d1fd1e467eb5f8caefbcc6acc4.mp4" TargetMode="External"/><Relationship Id="rId41" Type="http://schemas.openxmlformats.org/officeDocument/2006/relationships/hyperlink" Target="https://www.101eduyun.com/sunrise/common/attachment/viewAttachment.do?vPath=discuss/2024/04/28/7eb6e265c5254a65909055ef83b330cf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27/eed0e2fc7eab4601965592158ddd8fe7.mp4" TargetMode="External"/><Relationship Id="rId11" Type="http://schemas.openxmlformats.org/officeDocument/2006/relationships/hyperlink" Target="https://www.101eduyun.com/sunrise/common/attachment/viewAttachment.do?vPath=discuss/2024/04/27/f6a776b4449549e0bc29447835ae7c49.mp4" TargetMode="External"/><Relationship Id="rId24" Type="http://schemas.openxmlformats.org/officeDocument/2006/relationships/hyperlink" Target="https://www.101eduyun.com/sunrise/common/attachment/viewAttachment.do?vPath=discuss/2024/04/28/bad43ec769554d368cd4ff24fe70c870.mp4" TargetMode="External"/><Relationship Id="rId32" Type="http://schemas.openxmlformats.org/officeDocument/2006/relationships/hyperlink" Target="https://www.101eduyun.com/sunrise/common/attachment/viewAttachment.do?vPath=discuss/2024/04/28/f4f651d07f06496fbf50f4ef761a2196.mp4" TargetMode="External"/><Relationship Id="rId37" Type="http://schemas.openxmlformats.org/officeDocument/2006/relationships/hyperlink" Target="https://www.101eduyun.com/sunrise/common/attachment/viewAttachment.do?vPath=discuss/2024/04/28/ae80ca8ffae14efabe46ff6ec065dfa1.mp4" TargetMode="External"/><Relationship Id="rId40" Type="http://schemas.openxmlformats.org/officeDocument/2006/relationships/hyperlink" Target="https://www.101eduyun.com/sunrise/common/attachment/viewAttachment.do?vPath=discuss/2024/04/28/3b02e214a1a44f2dba22af645bd70dd9.mp4" TargetMode="External"/><Relationship Id="rId5" Type="http://schemas.openxmlformats.org/officeDocument/2006/relationships/hyperlink" Target="https://www.101eduyun.com/sunrise/common/attachment/viewAttachment.do?vPath=discuss/2024/04/27/2597f64bf48b428888963111dfcb2c96.mp4" TargetMode="External"/><Relationship Id="rId15" Type="http://schemas.openxmlformats.org/officeDocument/2006/relationships/hyperlink" Target="https://www.101eduyun.com/sunrise/common/attachment/viewAttachment.do?vPath=discuss/2024/04/28/0dd5d502ecb644848860ecb7470cb9fc.mp4" TargetMode="External"/><Relationship Id="rId23" Type="http://schemas.openxmlformats.org/officeDocument/2006/relationships/hyperlink" Target="https://www.101eduyun.com/sunrise/common/attachment/viewAttachment.do?vPath=discuss/2024/04/28/2a85c0f97ed14749abf7fb6c71d052fe.mp4" TargetMode="External"/><Relationship Id="rId28" Type="http://schemas.openxmlformats.org/officeDocument/2006/relationships/hyperlink" Target="https://www.101eduyun.com/sunrise/common/attachment/viewAttachment.do?vPath=discuss/2024/04/28/518d891219ba4e2b81c495d86ab7e4a6.mp4" TargetMode="External"/><Relationship Id="rId36" Type="http://schemas.openxmlformats.org/officeDocument/2006/relationships/hyperlink" Target="https://www.101eduyun.com/sunrise/common/attachment/viewAttachment.do?vPath=discuss/2024/04/28/358045b38290489a97a013d896fb9bf8.mp4" TargetMode="External"/><Relationship Id="rId10" Type="http://schemas.openxmlformats.org/officeDocument/2006/relationships/hyperlink" Target="https://www.101eduyun.com/sunrise/common/attachment/viewAttachment.do?vPath=discuss/2024/04/27/e59a031f7595483884c56712d851f0d2.mp4" TargetMode="External"/><Relationship Id="rId19" Type="http://schemas.openxmlformats.org/officeDocument/2006/relationships/hyperlink" Target="https://www.101eduyun.com/sunrise/common/attachment/viewAttachment.do?vPath=discuss/2024/04/28/358e873e65c44615a48ceebdc72bd30d.mp4" TargetMode="External"/><Relationship Id="rId31" Type="http://schemas.openxmlformats.org/officeDocument/2006/relationships/hyperlink" Target="https://www.101eduyun.com/sunrise/common/attachment/viewAttachment.do?vPath=discuss/2024/04/28/c007eaf8a36f4e3ebe6ce1e0d239d2ce.mp4" TargetMode="External"/><Relationship Id="rId44" Type="http://schemas.openxmlformats.org/officeDocument/2006/relationships/hyperlink" Target="https://www.101eduyun.com/sunrise/common/attachment/viewAttachment.do?vPath=discuss/2024/04/28/45dd941b21ab40afa5d8149eeb7b79d8.mp4" TargetMode="External"/><Relationship Id="rId4" Type="http://schemas.openxmlformats.org/officeDocument/2006/relationships/hyperlink" Target="https://www.101eduyun.com/sunrise/common/attachment/viewAttachment.do?vPath=discuss/2024/04/27/811eea406e5443bc96ecdaac431e9afb.mp4" TargetMode="External"/><Relationship Id="rId9" Type="http://schemas.openxmlformats.org/officeDocument/2006/relationships/hyperlink" Target="https://www.101eduyun.com/sunrise/common/attachment/viewAttachment.do?vPath=discuss/2024/04/27/b96184f42af2420ab57a2de19f86c87f.mp4" TargetMode="External"/><Relationship Id="rId14" Type="http://schemas.openxmlformats.org/officeDocument/2006/relationships/hyperlink" Target="https://www.101eduyun.com/sunrise/common/attachment/viewAttachment.do?vPath=discuss/2024/04/28/77eac395eb7f431a85b8fbb4f64ee76c.mp4" TargetMode="External"/><Relationship Id="rId22" Type="http://schemas.openxmlformats.org/officeDocument/2006/relationships/hyperlink" Target="https://www.101eduyun.com/sunrise/common/attachment/viewAttachment.do?vPath=discuss/2024/04/28/f6b7d18b6a5a4b2e817ef5ffbb5a7a8b.mp4" TargetMode="External"/><Relationship Id="rId27" Type="http://schemas.openxmlformats.org/officeDocument/2006/relationships/hyperlink" Target="https://www.101eduyun.com/sunrise/common/attachment/viewAttachment.do?vPath=discuss/2024/04/28/18cc2ccf3c854754ab201381db803bcc.mp4" TargetMode="External"/><Relationship Id="rId30" Type="http://schemas.openxmlformats.org/officeDocument/2006/relationships/hyperlink" Target="https://www.101eduyun.com/sunrise/common/attachment/viewAttachment.do?vPath=discuss/2024/04/28/5b194e714df6495ca0070ca083f34083.mp4" TargetMode="External"/><Relationship Id="rId35" Type="http://schemas.openxmlformats.org/officeDocument/2006/relationships/hyperlink" Target="https://www.101eduyun.com/sunrise/common/attachment/viewAttachment.do?vPath=discuss/2024/04/28/04f7247b49064f7086eb2002ba969133.mp4" TargetMode="External"/><Relationship Id="rId43" Type="http://schemas.openxmlformats.org/officeDocument/2006/relationships/hyperlink" Target="https://www.101eduyun.com/sunrise/common/attachment/viewAttachment.do?vPath=discuss/2024/04/28/804ccf242a624232a14b947aab00c2ef.mp4" TargetMode="External"/><Relationship Id="rId8" Type="http://schemas.openxmlformats.org/officeDocument/2006/relationships/hyperlink" Target="https://www.101eduyun.com/sunrise/common/attachment/viewAttachment.do?vPath=discuss/2024/04/27/f4c218686c3d4e54b3aaf9263b784d25.mp4" TargetMode="External"/><Relationship Id="rId3" Type="http://schemas.openxmlformats.org/officeDocument/2006/relationships/hyperlink" Target="https://www.101eduyun.com/sunrise/common/attachment/viewAttachment.do?vPath=discuss/2024/04/27/382f1e80aef84b9b843ef476f5fe5971.mp4" TargetMode="External"/><Relationship Id="rId12" Type="http://schemas.openxmlformats.org/officeDocument/2006/relationships/hyperlink" Target="https://www.101eduyun.com/sunrise/common/attachment/viewAttachment.do?vPath=discuss/2024/04/27/30891998313f4d888ea736f7d7a3b996.mp4" TargetMode="External"/><Relationship Id="rId17" Type="http://schemas.openxmlformats.org/officeDocument/2006/relationships/hyperlink" Target="https://www.101eduyun.com/sunrise/common/attachment/viewAttachment.do?vPath=discuss/2024/04/28/9efe8654b257419995254393fba60f7c.mp4" TargetMode="External"/><Relationship Id="rId25" Type="http://schemas.openxmlformats.org/officeDocument/2006/relationships/hyperlink" Target="https://www.101eduyun.com/sunrise/common/attachment/viewAttachment.do?vPath=discuss/2024/04/28/d9b3bbac8bff4eeb8d842c5ae1bd4309.mp4" TargetMode="External"/><Relationship Id="rId33" Type="http://schemas.openxmlformats.org/officeDocument/2006/relationships/hyperlink" Target="https://www.101eduyun.com/sunrise/common/attachment/viewAttachment.do?vPath=discuss/2024/04/28/684b9658757a4813b92ab6d24c8c14f1.mp4" TargetMode="External"/><Relationship Id="rId38" Type="http://schemas.openxmlformats.org/officeDocument/2006/relationships/hyperlink" Target="https://www.101eduyun.com/sunrise/common/attachment/viewAttachment.do?vPath=discuss/2024/04/28/b453331afbe141928b739080ca81350d.mp4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common/attachment/viewAttachment.do?vPath=discuss/2024/05/06/00367f190c28428d9b05ca7ebdf6e663.mp3" TargetMode="External"/><Relationship Id="rId3" Type="http://schemas.openxmlformats.org/officeDocument/2006/relationships/hyperlink" Target="https://www.101eduyun.com/sunrise/common/attachment/viewAttachment.do?vPath=discuss/2024/05/06/746d312e1db84ef88375b1f2989010b5.mp4" TargetMode="External"/><Relationship Id="rId7" Type="http://schemas.openxmlformats.org/officeDocument/2006/relationships/hyperlink" Target="https://www.101eduyun.com/sunrise/common/attachment/viewAttachment.do?vPath=discuss/2024/05/06/65a907f27ba44aaead988d698d741faa.mp4" TargetMode="External"/><Relationship Id="rId2" Type="http://schemas.openxmlformats.org/officeDocument/2006/relationships/hyperlink" Target="https://www.101eduyun.com/sunrise/common/attachment/viewAttachment.do?vPath=discuss/2024/05/06/c2ddd75b6df84bfba78442b427b26e55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5/06/372e79e0fc2e48f29cdd65b8a4261c1b.mp4" TargetMode="External"/><Relationship Id="rId5" Type="http://schemas.openxmlformats.org/officeDocument/2006/relationships/hyperlink" Target="https://www.101eduyun.com/sunrise/common/attachment/viewAttachment.do?vPath=discuss/2024/05/06/1d17e9733a4c44d39cf5bc686e42b357.mp4" TargetMode="External"/><Relationship Id="rId4" Type="http://schemas.openxmlformats.org/officeDocument/2006/relationships/hyperlink" Target="https://www.101eduyun.com/sunrise/common/attachment/viewAttachment.do?vPath=discuss/2024/05/06/027d4ce209814ded88f4a5c9793efeab.mp4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common/attachment/viewAttachment.do?vPath=discuss/2024/04/28/6449dd9b5d1d4b0ab4f2c45b776240bc.mp3" TargetMode="External"/><Relationship Id="rId13" Type="http://schemas.openxmlformats.org/officeDocument/2006/relationships/hyperlink" Target="https://www.101eduyun.com/sunrise/common/attachment/viewAttachment.do?vPath=discuss/2024/04/28/9e507a67035548539b6f0fe079055669.mp3" TargetMode="External"/><Relationship Id="rId18" Type="http://schemas.openxmlformats.org/officeDocument/2006/relationships/hyperlink" Target="https://www.101eduyun.com/sunrise/common/attachment/viewAttachment.do?vPath=discuss/2024/04/28/404689c9cdcb4324aadac39e9ccb9a5a.mp3" TargetMode="External"/><Relationship Id="rId3" Type="http://schemas.openxmlformats.org/officeDocument/2006/relationships/hyperlink" Target="https://www.101eduyun.com/sunrise/common/attachment/viewAttachment.do?vPath=discuss/2024/04/27/6b1bfbc226c44717903be4344ec029e0.mp3" TargetMode="External"/><Relationship Id="rId21" Type="http://schemas.openxmlformats.org/officeDocument/2006/relationships/hyperlink" Target="https://www.101eduyun.com/sunrise/common/attachment/viewAttachment.do?vPath=discuss/2024/04/28/c9f8d46018f243a88e74918466f5ca74.mp3" TargetMode="External"/><Relationship Id="rId7" Type="http://schemas.openxmlformats.org/officeDocument/2006/relationships/hyperlink" Target="https://www.101eduyun.com/sunrise/common/attachment/viewAttachment.do?vPath=discuss/2024/04/28/dd36641494634dd7b170cb92b312b7ea.mp3" TargetMode="External"/><Relationship Id="rId12" Type="http://schemas.openxmlformats.org/officeDocument/2006/relationships/hyperlink" Target="https://www.101eduyun.com/sunrise/common/attachment/viewAttachment.do?vPath=discuss/2024/04/28/f698099644a44010b34a52ae1edfd14f.mp3" TargetMode="External"/><Relationship Id="rId17" Type="http://schemas.openxmlformats.org/officeDocument/2006/relationships/hyperlink" Target="https://www.101eduyun.com/sunrise/common/attachment/viewAttachment.do?vPath=discuss/2024/04/28/06e086e6a88d4f28bc655fb208d1caa8.mp3" TargetMode="External"/><Relationship Id="rId2" Type="http://schemas.openxmlformats.org/officeDocument/2006/relationships/hyperlink" Target="https://www.101eduyun.com/sunrise/common/attachment/viewAttachment.do?vPath=discuss/2024/04/27/c55392b605dc4dae8c55aafbcf7ad112.mp3" TargetMode="External"/><Relationship Id="rId16" Type="http://schemas.openxmlformats.org/officeDocument/2006/relationships/hyperlink" Target="https://www.101eduyun.com/sunrise/common/attachment/viewAttachment.do?vPath=discuss/2024/04/28/7a0887d18e0d4b28bf48bbed53bfd7bc.mp3" TargetMode="External"/><Relationship Id="rId20" Type="http://schemas.openxmlformats.org/officeDocument/2006/relationships/hyperlink" Target="https://www.101eduyun.com/sunrise/common/attachment/viewAttachment.do?vPath=discuss/2024/04/28/9986340b76f349809e7ea2da24482e5f.mp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27/c72c8dbabf2443f59f75e154f8715546.mp3" TargetMode="External"/><Relationship Id="rId11" Type="http://schemas.openxmlformats.org/officeDocument/2006/relationships/hyperlink" Target="https://www.101eduyun.com/sunrise/common/attachment/viewAttachment.do?vPath=discuss/2024/04/28/b3131b14a8d341f7a82140bea45e2028.mp3" TargetMode="External"/><Relationship Id="rId5" Type="http://schemas.openxmlformats.org/officeDocument/2006/relationships/hyperlink" Target="https://www.101eduyun.com/sunrise/common/attachment/viewAttachment.do?vPath=discuss/2024/04/27/4c8ba0b76904426098dbe6ef9a97b0ca.mp3" TargetMode="External"/><Relationship Id="rId15" Type="http://schemas.openxmlformats.org/officeDocument/2006/relationships/hyperlink" Target="https://www.101eduyun.com/sunrise/common/attachment/viewAttachment.do?vPath=discuss/2024/04/28/8ae154a41be34b1ba6b3bd1c9e53ac65.mp3" TargetMode="External"/><Relationship Id="rId10" Type="http://schemas.openxmlformats.org/officeDocument/2006/relationships/hyperlink" Target="https://www.101eduyun.com/sunrise/common/attachment/viewAttachment.do?vPath=discuss/2024/04/28/0283dd818b4b443cb9efefa863e9f79d.mp3" TargetMode="External"/><Relationship Id="rId19" Type="http://schemas.openxmlformats.org/officeDocument/2006/relationships/hyperlink" Target="https://www.101eduyun.com/sunrise/common/attachment/viewAttachment.do?vPath=discuss/2024/04/28/9d88c434c98e4c4b90e8fac3563d01e2.mp3" TargetMode="External"/><Relationship Id="rId4" Type="http://schemas.openxmlformats.org/officeDocument/2006/relationships/hyperlink" Target="https://www.101eduyun.com/sunrise/common/attachment/viewAttachment.do?vPath=discuss/2024/04/27/e8f859dd9432464f902717be68b59a51.mp3" TargetMode="External"/><Relationship Id="rId9" Type="http://schemas.openxmlformats.org/officeDocument/2006/relationships/hyperlink" Target="https://www.101eduyun.com/sunrise/common/attachment/viewAttachment.do?vPath=discuss/2024/04/28/e4b2080812fb4fedbb83cc94daaba4e4.mp3" TargetMode="External"/><Relationship Id="rId14" Type="http://schemas.openxmlformats.org/officeDocument/2006/relationships/hyperlink" Target="https://www.101eduyun.com/sunrise/common/attachment/viewAttachment.do?vPath=discuss/2024/04/28/740698495d224e228b0278f872efbfa8.mp3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common/attachment/viewAttachment.do?vPath=discuss/2024/04/17/e56f4c848199487ab50ef86012d493d1.mp3" TargetMode="External"/><Relationship Id="rId13" Type="http://schemas.openxmlformats.org/officeDocument/2006/relationships/hyperlink" Target="https://www.101eduyun.com/sunrise/common/attachment/viewAttachment.do?vPath=discuss/2024/04/18/0f86c51ebd4e4182ac80ed3e989549d7.mp3" TargetMode="External"/><Relationship Id="rId18" Type="http://schemas.openxmlformats.org/officeDocument/2006/relationships/hyperlink" Target="https://www.101eduyun.com/sunrise/common/attachment/viewAttachment.do?vPath=discuss/2024/04/19/42b67195b7554adbaeb700994d6e6e5e.mp3" TargetMode="External"/><Relationship Id="rId3" Type="http://schemas.openxmlformats.org/officeDocument/2006/relationships/hyperlink" Target="https://www.101eduyun.com/sunrise/common/attachment/viewAttachment.do?vPath=discuss/2024/04/16/6dc0678f75624c26af3f5ecf1b7506cc.mp3" TargetMode="External"/><Relationship Id="rId21" Type="http://schemas.openxmlformats.org/officeDocument/2006/relationships/hyperlink" Target="https://www.101eduyun.com/sunrise/common/attachment/viewAttachment.do?vPath=discuss/2024/04/19/d4669faffa794284839de07205366b81.mp3" TargetMode="External"/><Relationship Id="rId7" Type="http://schemas.openxmlformats.org/officeDocument/2006/relationships/hyperlink" Target="https://www.101eduyun.com/sunrise/common/attachment/viewAttachment.do?vPath=discuss/2024/04/17/a6d27341e3d341af9fadf46ea8012090.mp3" TargetMode="External"/><Relationship Id="rId12" Type="http://schemas.openxmlformats.org/officeDocument/2006/relationships/hyperlink" Target="https://www.101eduyun.com/sunrise/common/attachment/viewAttachment.do?vPath=discuss/2024/04/18/8cdc07ff4d9d4c4380462e0803812cad.mp3" TargetMode="External"/><Relationship Id="rId17" Type="http://schemas.openxmlformats.org/officeDocument/2006/relationships/hyperlink" Target="https://www.101eduyun.com/sunrise/common/attachment/viewAttachment.do?vPath=discuss/2024/04/19/d49dbef4765041b6935ef21db9ee80ce.mp3" TargetMode="External"/><Relationship Id="rId2" Type="http://schemas.openxmlformats.org/officeDocument/2006/relationships/hyperlink" Target="https://www.101eduyun.com/sunrise/common/attachment/viewAttachment.do?vPath=discuss/2024/04/16/af455ae5786442e0963c2dad48e77159.mp3" TargetMode="External"/><Relationship Id="rId16" Type="http://schemas.openxmlformats.org/officeDocument/2006/relationships/hyperlink" Target="https://www.101eduyun.com/sunrise/common/attachment/viewAttachment.do?vPath=discuss/2024/04/19/c007adbcd5284d0b98691f2c8f4489df.mp3" TargetMode="External"/><Relationship Id="rId20" Type="http://schemas.openxmlformats.org/officeDocument/2006/relationships/hyperlink" Target="https://www.101eduyun.com/sunrise/common/attachment/viewAttachment.do?vPath=discuss/2024/04/19/625822df633a48918feb40a55e5bd56b.mp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16/23827c48d84a46ce945d3665654d33e7.mp3" TargetMode="External"/><Relationship Id="rId11" Type="http://schemas.openxmlformats.org/officeDocument/2006/relationships/hyperlink" Target="https://www.101eduyun.com/sunrise/common/attachment/viewAttachment.do?vPath=discuss/2024/04/18/5c56c8bbe2d949df9a057b6b477d205f.mp3" TargetMode="External"/><Relationship Id="rId5" Type="http://schemas.openxmlformats.org/officeDocument/2006/relationships/hyperlink" Target="https://www.101eduyun.com/sunrise/common/attachment/viewAttachment.do?vPath=discuss/2024/04/16/77a1ac3637cb430d85c65a7dfd907a49.mp3" TargetMode="External"/><Relationship Id="rId15" Type="http://schemas.openxmlformats.org/officeDocument/2006/relationships/hyperlink" Target="https://www.101eduyun.com/sunrise/common/attachment/viewAttachment.do?vPath=discuss/2024/04/18/c1abc4c3b7ec4e589f34c96a0195ebb9.mp3" TargetMode="External"/><Relationship Id="rId10" Type="http://schemas.openxmlformats.org/officeDocument/2006/relationships/hyperlink" Target="https://www.101eduyun.com/sunrise/common/attachment/viewAttachment.do?vPath=discuss/2024/04/17/2f99f8a495364e2fa986a10ee8082486.mp3" TargetMode="External"/><Relationship Id="rId19" Type="http://schemas.openxmlformats.org/officeDocument/2006/relationships/hyperlink" Target="https://www.101eduyun.com/sunrise/common/attachment/viewAttachment.do?vPath=discuss/2024/04/19/9f2044f51384489383651a7b47760a49.mp3" TargetMode="External"/><Relationship Id="rId4" Type="http://schemas.openxmlformats.org/officeDocument/2006/relationships/hyperlink" Target="https://www.101eduyun.com/sunrise/common/attachment/viewAttachment.do?vPath=discuss/2024/04/16/bcd41520425e448c87c169d887a3d50b.mp3" TargetMode="External"/><Relationship Id="rId9" Type="http://schemas.openxmlformats.org/officeDocument/2006/relationships/hyperlink" Target="https://www.101eduyun.com/sunrise/common/attachment/viewAttachment.do?vPath=discuss/2024/04/17/248092600e8e45968d7ed9600f0db0b2.mp3" TargetMode="External"/><Relationship Id="rId14" Type="http://schemas.openxmlformats.org/officeDocument/2006/relationships/hyperlink" Target="https://www.101eduyun.com/sunrise/common/attachment/viewAttachment.do?vPath=discuss/2024/04/18/09f8571b6eff4474a2118a18bf78f955.mp3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101eduyun.com/sunrise/common/attachment/viewAttachment.do?vPath=discuss/2024/03/31/b5d765a7f564407581f5a9c046c6f2c2.mp3" TargetMode="External"/><Relationship Id="rId2" Type="http://schemas.openxmlformats.org/officeDocument/2006/relationships/hyperlink" Target="https://www.101eduyun.com/sunrise/common/attachment/viewAttachment.do?vPath=discuss/2024/03/31/23b2f335679f4cee967d4351e366b1a5.mp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101eduyun.com/sunrise/common/attachment/viewAttachment.do?vPath=discuss/2024/03/31/cce645e547024f8cad52d29a09968aaa.mp3" TargetMode="External"/><Relationship Id="rId4" Type="http://schemas.openxmlformats.org/officeDocument/2006/relationships/hyperlink" Target="https://www.101eduyun.com/sunrise/common/attachment/viewAttachment.do?vPath=discuss/2024/03/31/718715bc28dc4d98b12a4676cc8fdf07.mp3" TargetMode="Externa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4/19/c3f77708a94c4a4baa991a413a4f3406.mp4" TargetMode="External"/><Relationship Id="rId18" Type="http://schemas.openxmlformats.org/officeDocument/2006/relationships/hyperlink" Target="https://www.101eduyun.com/sunrise/common/attachment/viewAttachment.do?vPath=discuss/2024/04/19/99a8a967e33d4f97aedbb0b7a402213f.pptx" TargetMode="External"/><Relationship Id="rId26" Type="http://schemas.openxmlformats.org/officeDocument/2006/relationships/hyperlink" Target="https://www.101eduyun.com/sunrise/common/attachment/viewAttachment.do?vPath=discuss/2024/04/19/919e5b5974f847928fed024b0f98dd1e.pptx" TargetMode="External"/><Relationship Id="rId3" Type="http://schemas.openxmlformats.org/officeDocument/2006/relationships/hyperlink" Target="https://www.101eduyun.com/sunrise/common/attachment/viewAttachment.do?vPath=discuss/2024/04/19/764c386b082f4169a20576d4b1a209ad.mp4" TargetMode="External"/><Relationship Id="rId21" Type="http://schemas.openxmlformats.org/officeDocument/2006/relationships/hyperlink" Target="https://www.101eduyun.com/sunrise/common/attachment/viewAttachment.do?vPath=discuss/2024/04/19/3c11f74fc03c4d79aea74c8e6b4b71a1.pptx" TargetMode="External"/><Relationship Id="rId34" Type="http://schemas.openxmlformats.org/officeDocument/2006/relationships/hyperlink" Target="https://officeweb365.101eduyun.com/?ssl=1&amp;furl=https://sybstatic.101eduyun.com/download/1676d4a2bd7c990f5768797e19d88e0b/sciencepodcast_240426.pdf?" TargetMode="External"/><Relationship Id="rId7" Type="http://schemas.openxmlformats.org/officeDocument/2006/relationships/hyperlink" Target="https://www.101eduyun.com/sunrise/common/attachment/viewAttachment.do?vPath=discuss/2024/04/19/cf4105dedbd44a75903c317f94439149.mp4" TargetMode="External"/><Relationship Id="rId12" Type="http://schemas.openxmlformats.org/officeDocument/2006/relationships/hyperlink" Target="https://www.101eduyun.com/sunrise/common/attachment/viewAttachment.do?vPath=discuss/2024/04/19/85c6515d32894795913d85f69a5e0912.mp4" TargetMode="External"/><Relationship Id="rId17" Type="http://schemas.openxmlformats.org/officeDocument/2006/relationships/hyperlink" Target="https://www.101eduyun.com/sunrise/common/attachment/viewAttachment.do?vPath=discuss/2024/04/19/e68ecbd302554aa59da610b8041fcc92.pptx" TargetMode="External"/><Relationship Id="rId25" Type="http://schemas.openxmlformats.org/officeDocument/2006/relationships/hyperlink" Target="https://www.101eduyun.com/sunrise/common/attachment/viewAttachment.do?vPath=discuss/2024/04/19/38f81e40961642f2a063a38f1f2733c0.pptx" TargetMode="External"/><Relationship Id="rId33" Type="http://schemas.openxmlformats.org/officeDocument/2006/relationships/hyperlink" Target="https://www.101eduyun.com/sunrise/common/attachment/viewAttachment.do?vPath=discuss/2024/04/27/140c5734d2964b5586867c9b5e485d2f.mp3&amp;vName=Contents%20-%20Science%20384,%206694.mp3" TargetMode="External"/><Relationship Id="rId2" Type="http://schemas.openxmlformats.org/officeDocument/2006/relationships/hyperlink" Target="https://www.101eduyun.com/sunrise/common/attachment/viewAttachment.do?vPath=discuss/2024/04/19/4380e330588b4230917156c9dc2f4bf9.mp4" TargetMode="External"/><Relationship Id="rId16" Type="http://schemas.openxmlformats.org/officeDocument/2006/relationships/hyperlink" Target="https://www.101eduyun.com/sunrise/common/attachment/viewAttachment.do?vPath=discuss/2024/04/19/7fbe4bf90bee40d7a56b4f93d5d3aaa9.pptx" TargetMode="External"/><Relationship Id="rId20" Type="http://schemas.openxmlformats.org/officeDocument/2006/relationships/hyperlink" Target="https://www.101eduyun.com/sunrise/common/attachment/viewAttachment.do?vPath=discuss/2024/04/19/fab910dcb61248c8b75473d2201e0706.pptx" TargetMode="External"/><Relationship Id="rId29" Type="http://schemas.openxmlformats.org/officeDocument/2006/relationships/hyperlink" Target="https://www.101eduyun.com/sunrise/common/attachment/viewAttachment.do?vPath=discuss/2024/04/19/ed3bbaaf56f345ebacc7fcebce6365fa.pptx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101eduyun.com/sunrise/common/attachment/viewAttachment.do?vPath=discuss/2024/04/19/52998de664624c59a73a37a40c6c7f1d.mp4" TargetMode="External"/><Relationship Id="rId11" Type="http://schemas.openxmlformats.org/officeDocument/2006/relationships/hyperlink" Target="https://www.101eduyun.com/sunrise/common/attachment/viewAttachment.do?vPath=discuss/2024/04/19/f67b6c8b3c974683bcefe484424e59a0.mp4" TargetMode="External"/><Relationship Id="rId24" Type="http://schemas.openxmlformats.org/officeDocument/2006/relationships/hyperlink" Target="https://www.101eduyun.com/sunrise/common/attachment/viewAttachment.do?vPath=discuss/2024/04/19/ae93abf06d4c4cca828a209c645ce2b7.pptx" TargetMode="External"/><Relationship Id="rId32" Type="http://schemas.openxmlformats.org/officeDocument/2006/relationships/hyperlink" Target="https://www.101eduyun.com/sunrise/common/attachment/viewAttachment.do?vPath=discuss/2024/04/21/f70ebbb2e8734ae69182522c846eab2f.mp4" TargetMode="External"/><Relationship Id="rId5" Type="http://schemas.openxmlformats.org/officeDocument/2006/relationships/hyperlink" Target="https://www.101eduyun.com/sunrise/common/attachment/viewAttachment.do?vPath=discuss/2024/04/19/79547f9959404a0bbed9925be540dcab.mp4" TargetMode="External"/><Relationship Id="rId15" Type="http://schemas.openxmlformats.org/officeDocument/2006/relationships/hyperlink" Target="https://www.101eduyun.com/sunrise/common/attachment/viewAttachment.do?vPath=discuss/2024/04/19/5aaa6b51247145ac90efd468d791be31.pptx" TargetMode="External"/><Relationship Id="rId23" Type="http://schemas.openxmlformats.org/officeDocument/2006/relationships/hyperlink" Target="https://www.101eduyun.com/sunrise/common/attachment/viewAttachment.do?vPath=discuss/2024/04/19/9bc5907086ae4694a866c5c4a1001324.pptx" TargetMode="External"/><Relationship Id="rId28" Type="http://schemas.openxmlformats.org/officeDocument/2006/relationships/hyperlink" Target="https://www.101eduyun.com/sunrise/common/attachment/viewAttachment.do?vPath=discuss/2024/04/19/0410729d13c8446380fd997337f5d37a.pptx" TargetMode="External"/><Relationship Id="rId36" Type="http://schemas.openxmlformats.org/officeDocument/2006/relationships/image" Target="../media/image10.svg"/><Relationship Id="rId10" Type="http://schemas.openxmlformats.org/officeDocument/2006/relationships/hyperlink" Target="https://www.101eduyun.com/sunrise/common/attachment/viewAttachment.do?vPath=discuss/2024/04/19/ef44f9ae219a4a5492c7d933c8c72eed.mp4" TargetMode="External"/><Relationship Id="rId19" Type="http://schemas.openxmlformats.org/officeDocument/2006/relationships/hyperlink" Target="https://www.101eduyun.com/sunrise/common/attachment/viewAttachment.do?vPath=discuss/2024/04/19/f37ecbacdaf3454db617607cc62c3741.pptx" TargetMode="External"/><Relationship Id="rId31" Type="http://schemas.openxmlformats.org/officeDocument/2006/relationships/hyperlink" Target="https://www.101eduyun.com/sunrise/common/attachment/viewAttachment.do?vPath=discuss/2024/04/21/abc329889bb74a6b9968ef310622aff2.mp4" TargetMode="External"/><Relationship Id="rId4" Type="http://schemas.openxmlformats.org/officeDocument/2006/relationships/hyperlink" Target="https://www.101eduyun.com/sunrise/common/attachment/viewAttachment.do?vPath=discuss/2024/04/19/a207830d248742a8820e5dca180db3a5.mp4" TargetMode="External"/><Relationship Id="rId9" Type="http://schemas.openxmlformats.org/officeDocument/2006/relationships/hyperlink" Target="https://www.101eduyun.com/sunrise/common/attachment/viewAttachment.do?vPath=discuss/2024/04/19/1f6578a09b064458abc30a8101aea8e1.mp4" TargetMode="External"/><Relationship Id="rId14" Type="http://schemas.openxmlformats.org/officeDocument/2006/relationships/hyperlink" Target="https://www.101eduyun.com/sunrise/common/attachment/viewAttachment.do?vPath=discuss/2024/04/19/6eb4974078ea463484f850e14795197b.pptx" TargetMode="External"/><Relationship Id="rId22" Type="http://schemas.openxmlformats.org/officeDocument/2006/relationships/hyperlink" Target="https://www.101eduyun.com/sunrise/common/attachment/viewAttachment.do?vPath=discuss/2024/04/19/240a5a219daf46a4912566d16ec4a9f5.pptx" TargetMode="External"/><Relationship Id="rId27" Type="http://schemas.openxmlformats.org/officeDocument/2006/relationships/hyperlink" Target="https://www.101eduyun.com/sunrise/common/attachment/viewAttachment.do?vPath=discuss/2024/04/19/69d888652b904b12960f18e11a6cb65f.pptx" TargetMode="External"/><Relationship Id="rId30" Type="http://schemas.openxmlformats.org/officeDocument/2006/relationships/hyperlink" Target="https://www.101eduyun.com/sunrise/common/attachment/viewAttachment.do?vPath=discuss/2024/04/21/745e16068f4c4858ab1c042007b18109.mp4" TargetMode="External"/><Relationship Id="rId35" Type="http://schemas.openxmlformats.org/officeDocument/2006/relationships/image" Target="../media/image9.png"/><Relationship Id="rId8" Type="http://schemas.openxmlformats.org/officeDocument/2006/relationships/hyperlink" Target="https://www.101eduyun.com/sunrise/common/attachment/viewAttachment.do?vPath=discuss/2024/04/19/7fdaf0116ebe489d8cb34c9abff1c73f.mp4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common/attachment/viewAttachment.do?vPath=discuss/2024/03/25/5cd10aa76e4447ea927d6e993a55ddb0.mp4" TargetMode="External"/><Relationship Id="rId13" Type="http://schemas.openxmlformats.org/officeDocument/2006/relationships/hyperlink" Target="https://www.101eduyun.com/sunrise/common/attachment/viewAttachment.do?vPath=discuss/2024/03/26/2d4c1a212db64a2bacacbab8b2ddde1a.mp4" TargetMode="External"/><Relationship Id="rId18" Type="http://schemas.openxmlformats.org/officeDocument/2006/relationships/hyperlink" Target="https://www.101eduyun.com/sunrise/common/attachment/viewAttachment.do?vPath=discuss/2024/03/26/eb2e37e3e8b94f87a3141e357ec37f20.mp4" TargetMode="External"/><Relationship Id="rId3" Type="http://schemas.openxmlformats.org/officeDocument/2006/relationships/hyperlink" Target="https://www.101eduyun.com/sunrise/common/attachment/viewAttachment.do?vPath=discuss/2024/03/23/48a87ae822eb49cb8d51f989712f1981.mp4" TargetMode="External"/><Relationship Id="rId7" Type="http://schemas.openxmlformats.org/officeDocument/2006/relationships/hyperlink" Target="https://www.101eduyun.com/sunrise/common/attachment/viewAttachment.do?vPath=discuss/2024/03/25/f1393f2dc8d94855bf57e0ab0df2ca8e.mp4" TargetMode="External"/><Relationship Id="rId12" Type="http://schemas.openxmlformats.org/officeDocument/2006/relationships/hyperlink" Target="https://www.101eduyun.com/sunrise/common/attachment/viewAttachment.do?vPath=discuss/2024/03/26/003e7864bbca4cfebb04b67b2292630e.mp4" TargetMode="External"/><Relationship Id="rId17" Type="http://schemas.openxmlformats.org/officeDocument/2006/relationships/hyperlink" Target="https://www.101eduyun.com/sunrise/common/attachment/viewAttachment.do?vPath=discuss/2024/03/26/e673a86f69fb4269a2b7cec26c4b20c0.mp4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s://www.101eduyun.com/sunrise/common/attachment/viewAttachment.do?vPath=discuss/2024/03/26/34e113aa580a4872a31c57b1e974101f.mp4" TargetMode="External"/><Relationship Id="rId1" Type="http://schemas.openxmlformats.org/officeDocument/2006/relationships/tags" Target="../tags/tag1.xml"/><Relationship Id="rId6" Type="http://schemas.openxmlformats.org/officeDocument/2006/relationships/hyperlink" Target="https://www.101eduyun.com/sunrise/common/attachment/viewAttachment.do?vPath=discuss/2024/03/23/95f33725b62941589695cc80fd511e83.mp4" TargetMode="External"/><Relationship Id="rId11" Type="http://schemas.openxmlformats.org/officeDocument/2006/relationships/hyperlink" Target="https://www.101eduyun.com/sunrise/common/attachment/viewAttachment.do?vPath=discuss/2024/03/26/5612858fb17b4fc3b011280364e26631.mp4" TargetMode="External"/><Relationship Id="rId5" Type="http://schemas.openxmlformats.org/officeDocument/2006/relationships/hyperlink" Target="https://www.101eduyun.com/sunrise/common/attachment/viewAttachment.do?vPath=discuss/2024/03/23/a8f818c2879b4807a997926d858257b6.mp4" TargetMode="External"/><Relationship Id="rId15" Type="http://schemas.openxmlformats.org/officeDocument/2006/relationships/hyperlink" Target="https://www.101eduyun.com/sunrise/common/attachment/viewAttachment.do?vPath=discuss/2024/03/26/1237ae0525d6484da8162b60abe2d2ee.mp4" TargetMode="External"/><Relationship Id="rId10" Type="http://schemas.openxmlformats.org/officeDocument/2006/relationships/hyperlink" Target="https://www.101eduyun.com/sunrise/common/attachment/viewAttachment.do?vPath=discuss/2024/03/26/e4b4a332f87c4e21b6028597dd2387e4.mp4" TargetMode="External"/><Relationship Id="rId4" Type="http://schemas.openxmlformats.org/officeDocument/2006/relationships/hyperlink" Target="https://www.101eduyun.com/sunrise/common/attachment/viewAttachment.do?vPath=discuss/2024/03/23/b9fed941ba444d9a9c130cc53294c1cb.mp4" TargetMode="External"/><Relationship Id="rId9" Type="http://schemas.openxmlformats.org/officeDocument/2006/relationships/hyperlink" Target="https://www.101eduyun.com/sunrise/common/attachment/viewAttachment.do?vPath=discuss/2024/03/25/0a8a09a6f2ef4fe59fc63a07ab468e64.mp4" TargetMode="External"/><Relationship Id="rId14" Type="http://schemas.openxmlformats.org/officeDocument/2006/relationships/hyperlink" Target="https://www.101eduyun.com/sunrise/common/attachment/viewAttachment.do?vPath=discuss/2024/03/26/2ae3a04533dd4c8eb46273d9506795cc.mp4" TargetMode="Externa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3/31/7fec96383332449eb880fb9eeaa46e60.mp4" TargetMode="External"/><Relationship Id="rId18" Type="http://schemas.openxmlformats.org/officeDocument/2006/relationships/hyperlink" Target="https://www.101eduyun.com/sunrise/common/attachment/viewAttachment.do?vPath=discuss/2024/03/31/b8f87540118f4c5cb6be6d7ba7a138f2.mp4" TargetMode="External"/><Relationship Id="rId26" Type="http://schemas.openxmlformats.org/officeDocument/2006/relationships/hyperlink" Target="https://www.101eduyun.com/sunrise/common/attachment/viewAttachment.do?vPath=discuss/2024/03/31/f8e37342398b41148d365b3c2814f96f.mp4" TargetMode="External"/><Relationship Id="rId39" Type="http://schemas.openxmlformats.org/officeDocument/2006/relationships/hyperlink" Target="https://www.101eduyun.com/sunrise/common/attachment/viewAttachment.do?vPath=discuss/2024/03/31/a521428770ea4389905a27ab29609ae7.mp4" TargetMode="External"/><Relationship Id="rId21" Type="http://schemas.openxmlformats.org/officeDocument/2006/relationships/hyperlink" Target="https://www.101eduyun.com/sunrise/common/attachment/viewAttachment.do?vPath=discuss/2024/03/31/71719eabc3ec45389bb1daadea3e3953.mp4" TargetMode="External"/><Relationship Id="rId34" Type="http://schemas.openxmlformats.org/officeDocument/2006/relationships/hyperlink" Target="https://www.101eduyun.com/sunrise/common/attachment/viewAttachment.do?vPath=discuss/2024/03/31/ab5a420511134791a91d2598e4ce67c6.mp4" TargetMode="External"/><Relationship Id="rId42" Type="http://schemas.openxmlformats.org/officeDocument/2006/relationships/hyperlink" Target="https://www.101eduyun.com/sunrise/common/attachment/viewAttachment.do?vPath=discuss/2024/03/31/fc63dc37b5a14415811177a4fb4cd05e.mp4" TargetMode="External"/><Relationship Id="rId47" Type="http://schemas.openxmlformats.org/officeDocument/2006/relationships/hyperlink" Target="https://www.101eduyun.com/sunrise/common/attachment/viewAttachment.do?vPath=discuss/2024/03/31/65d90530cbc0422e8ab6dbe11be4b0e2.mp4" TargetMode="External"/><Relationship Id="rId7" Type="http://schemas.openxmlformats.org/officeDocument/2006/relationships/hyperlink" Target="https://www.101eduyun.com/sunrise/common/attachment/viewAttachment.do?vPath=discuss/2024/03/31/d599e6753a8648d88b8dfcfd12ce2fee.mp4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s://www.101eduyun.com/sunrise/common/attachment/viewAttachment.do?vPath=discuss/2024/03/31/03e25481bb4b416daf9a912aad6413d0.mp4" TargetMode="External"/><Relationship Id="rId29" Type="http://schemas.openxmlformats.org/officeDocument/2006/relationships/hyperlink" Target="https://www.101eduyun.com/sunrise/common/attachment/viewAttachment.do?vPath=discuss/2024/03/31/1e68d475b7924528b8cf03678c5fe327.mp4" TargetMode="External"/><Relationship Id="rId1" Type="http://schemas.openxmlformats.org/officeDocument/2006/relationships/tags" Target="../tags/tag2.xml"/><Relationship Id="rId6" Type="http://schemas.openxmlformats.org/officeDocument/2006/relationships/hyperlink" Target="https://www.101eduyun.com/sunrise/common/attachment/viewAttachment.do?vPath=discuss/2024/03/31/c3c22f3d23564ff2ba7ef3e282425e80.mp4" TargetMode="External"/><Relationship Id="rId11" Type="http://schemas.openxmlformats.org/officeDocument/2006/relationships/hyperlink" Target="https://www.101eduyun.com/sunrise/common/attachment/viewAttachment.do?vPath=discuss/2024/03/31/9601b93a17c94a94952b7a3b7857356e.mp4" TargetMode="External"/><Relationship Id="rId24" Type="http://schemas.openxmlformats.org/officeDocument/2006/relationships/hyperlink" Target="https://www.101eduyun.com/sunrise/common/attachment/viewAttachment.do?vPath=discuss/2024/03/31/204f23c1fed54fa8a011fddda81ad2c5.mp4" TargetMode="External"/><Relationship Id="rId32" Type="http://schemas.openxmlformats.org/officeDocument/2006/relationships/hyperlink" Target="https://www.101eduyun.com/sunrise/common/attachment/viewAttachment.do?vPath=discuss/2024/03/31/a9c2b3ea43da4c78a1c70a0a07e58ac1.mp4" TargetMode="External"/><Relationship Id="rId37" Type="http://schemas.openxmlformats.org/officeDocument/2006/relationships/hyperlink" Target="https://www.101eduyun.com/sunrise/common/attachment/viewAttachment.do?vPath=discuss/2024/03/31/a2d65134d9f142d68879ff2dde0054b2.mp4" TargetMode="External"/><Relationship Id="rId40" Type="http://schemas.openxmlformats.org/officeDocument/2006/relationships/hyperlink" Target="https://www.101eduyun.com/sunrise/common/attachment/viewAttachment.do?vPath=discuss/2024/03/31/1b70040765e8418d83b89fa11b17e417.mp4" TargetMode="External"/><Relationship Id="rId45" Type="http://schemas.openxmlformats.org/officeDocument/2006/relationships/hyperlink" Target="https://www.101eduyun.com/sunrise/common/attachment/viewAttachment.do?vPath=discuss/2024/03/31/3f7566ccd3584109adf423104cebc508.mp4" TargetMode="External"/><Relationship Id="rId5" Type="http://schemas.openxmlformats.org/officeDocument/2006/relationships/hyperlink" Target="https://www.101eduyun.com/sunrise/common/attachment/viewAttachment.do?vPath=discuss/2024/03/31/8d747e07f3384e58ac7e7cdbad2e7736.mp4" TargetMode="External"/><Relationship Id="rId15" Type="http://schemas.openxmlformats.org/officeDocument/2006/relationships/hyperlink" Target="https://www.101eduyun.com/sunrise/common/attachment/viewAttachment.do?vPath=discuss/2024/03/31/d03280dd887d46e4820d239be4e6338d.mp4" TargetMode="External"/><Relationship Id="rId23" Type="http://schemas.openxmlformats.org/officeDocument/2006/relationships/hyperlink" Target="https://www.101eduyun.com/sunrise/common/attachment/viewAttachment.do?vPath=discuss/2024/03/31/a4b8be2d7f314871ab26deb2db6b1bdb.mp4" TargetMode="External"/><Relationship Id="rId28" Type="http://schemas.openxmlformats.org/officeDocument/2006/relationships/hyperlink" Target="https://www.101eduyun.com/sunrise/common/attachment/viewAttachment.do?vPath=discuss/2024/03/31/0887cf62aa87444c8ac280f74b9cfa80.mp4" TargetMode="External"/><Relationship Id="rId36" Type="http://schemas.openxmlformats.org/officeDocument/2006/relationships/hyperlink" Target="https://www.101eduyun.com/sunrise/common/attachment/viewAttachment.do?vPath=discuss/2024/03/31/80ae480c107f42bdbcb02527a141c981.mp4" TargetMode="External"/><Relationship Id="rId10" Type="http://schemas.openxmlformats.org/officeDocument/2006/relationships/hyperlink" Target="https://www.101eduyun.com/sunrise/common/attachment/viewAttachment.do?vPath=discuss/2024/03/31/d392ee2ad2ef4860b0a4cd65fff70fd1.mp4" TargetMode="External"/><Relationship Id="rId19" Type="http://schemas.openxmlformats.org/officeDocument/2006/relationships/hyperlink" Target="https://www.101eduyun.com/sunrise/common/attachment/viewAttachment.do?vPath=discuss/2024/03/31/d51668714e52483db8e47e680ec63c3e.mp4" TargetMode="External"/><Relationship Id="rId31" Type="http://schemas.openxmlformats.org/officeDocument/2006/relationships/hyperlink" Target="https://www.101eduyun.com/sunrise/common/attachment/viewAttachment.do?vPath=discuss/2024/03/31/2fab3e3eb56b4943ad240d684f251529.mp4" TargetMode="External"/><Relationship Id="rId44" Type="http://schemas.openxmlformats.org/officeDocument/2006/relationships/hyperlink" Target="https://www.101eduyun.com/sunrise/common/attachment/viewAttachment.do?vPath=discuss/2024/03/31/94733f8f3ff245e5a9bceb6d450e5279.mp4" TargetMode="External"/><Relationship Id="rId4" Type="http://schemas.openxmlformats.org/officeDocument/2006/relationships/hyperlink" Target="https://www.101eduyun.com/sunrise/common/attachment/viewAttachment.do?vPath=discuss/2024/03/31/66393bde77b744cc920ed92bc64e583c.mp4" TargetMode="External"/><Relationship Id="rId9" Type="http://schemas.openxmlformats.org/officeDocument/2006/relationships/hyperlink" Target="https://www.101eduyun.com/sunrise/common/attachment/viewAttachment.do?vPath=discuss/2024/03/31/c53210d7222341a0860a96c69f20af78.mp4" TargetMode="External"/><Relationship Id="rId14" Type="http://schemas.openxmlformats.org/officeDocument/2006/relationships/hyperlink" Target="https://www.101eduyun.com/sunrise/common/attachment/viewAttachment.do?vPath=discuss/2024/03/31/abafe73d0ba04e2cac4ebc88ed7bcb68.mp4" TargetMode="External"/><Relationship Id="rId22" Type="http://schemas.openxmlformats.org/officeDocument/2006/relationships/hyperlink" Target="https://www.101eduyun.com/sunrise/common/attachment/viewAttachment.do?vPath=discuss/2024/03/31/840b55b771654319a2a14e55a781a363.mp4" TargetMode="External"/><Relationship Id="rId27" Type="http://schemas.openxmlformats.org/officeDocument/2006/relationships/hyperlink" Target="https://www.101eduyun.com/sunrise/common/attachment/viewAttachment.do?vPath=discuss/2024/03/31/7cc9d3ab67144bde8bb2fd7c464a6d6c.mp4" TargetMode="External"/><Relationship Id="rId30" Type="http://schemas.openxmlformats.org/officeDocument/2006/relationships/hyperlink" Target="https://www.101eduyun.com/sunrise/common/attachment/viewAttachment.do?vPath=discuss/2024/03/31/8d2eb9ab43c54078b54f3d8dda7e71c0.mp4" TargetMode="External"/><Relationship Id="rId35" Type="http://schemas.openxmlformats.org/officeDocument/2006/relationships/hyperlink" Target="https://www.101eduyun.com/sunrise/common/attachment/viewAttachment.do?vPath=discuss/2024/03/31/0ba1f091603846868ab915ae732d9fb5.mp4" TargetMode="External"/><Relationship Id="rId43" Type="http://schemas.openxmlformats.org/officeDocument/2006/relationships/hyperlink" Target="https://www.101eduyun.com/sunrise/common/attachment/viewAttachment.do?vPath=discuss/2024/03/31/024155164d32470e91fbae2f9a476528.mp4" TargetMode="External"/><Relationship Id="rId8" Type="http://schemas.openxmlformats.org/officeDocument/2006/relationships/hyperlink" Target="https://www.101eduyun.com/sunrise/common/attachment/viewAttachment.do?vPath=discuss/2024/03/31/27a0b2f6738643c1846236bd344cccda.mp4" TargetMode="External"/><Relationship Id="rId3" Type="http://schemas.openxmlformats.org/officeDocument/2006/relationships/hyperlink" Target="https://www.101eduyun.com/sunrise/common/attachment/viewAttachment.do?vPath=discuss/2024/03/31/d5beea643d4745acadffcf088355a1c1.mp4" TargetMode="External"/><Relationship Id="rId12" Type="http://schemas.openxmlformats.org/officeDocument/2006/relationships/hyperlink" Target="https://www.101eduyun.com/sunrise/common/attachment/viewAttachment.do?vPath=discuss/2024/03/31/021ea397ceaf49c580521173e37716be.mp4" TargetMode="External"/><Relationship Id="rId17" Type="http://schemas.openxmlformats.org/officeDocument/2006/relationships/hyperlink" Target="https://www.101eduyun.com/sunrise/common/attachment/viewAttachment.do?vPath=discuss/2024/03/31/d6befc01064c4623b0ba4589f3215816.mp4" TargetMode="External"/><Relationship Id="rId25" Type="http://schemas.openxmlformats.org/officeDocument/2006/relationships/hyperlink" Target="https://www.101eduyun.com/sunrise/common/attachment/viewAttachment.do?vPath=discuss/2024/03/31/57a9957e064f43ccab654a3894d85fcd.mp4" TargetMode="External"/><Relationship Id="rId33" Type="http://schemas.openxmlformats.org/officeDocument/2006/relationships/hyperlink" Target="https://www.101eduyun.com/sunrise/common/attachment/viewAttachment.do?vPath=discuss/2024/03/31/08c65b6bae71415aa5526b256b747f6c.mp4" TargetMode="External"/><Relationship Id="rId38" Type="http://schemas.openxmlformats.org/officeDocument/2006/relationships/hyperlink" Target="https://www.101eduyun.com/sunrise/common/attachment/viewAttachment.do?vPath=discuss/2024/03/31/ca7314df952e4f32adfa294e562f5284.mp4" TargetMode="External"/><Relationship Id="rId46" Type="http://schemas.openxmlformats.org/officeDocument/2006/relationships/hyperlink" Target="https://www.101eduyun.com/sunrise/common/attachment/viewAttachment.do?vPath=discuss/2024/03/31/de3ba8b2083d46b09bcdd072e60acee8.mp4" TargetMode="External"/><Relationship Id="rId20" Type="http://schemas.openxmlformats.org/officeDocument/2006/relationships/hyperlink" Target="https://www.101eduyun.com/sunrise/common/attachment/viewAttachment.do?vPath=discuss/2024/03/31/cb460cd0210f41999271eaffe974105d.mp4" TargetMode="External"/><Relationship Id="rId41" Type="http://schemas.openxmlformats.org/officeDocument/2006/relationships/hyperlink" Target="https://www.101eduyun.com/sunrise/common/attachment/viewAttachment.do?vPath=discuss/2024/03/31/641fa9bb66a6415cb7c4a4e48f84149f.mp4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common/attachment/viewAttachment.do?vPath=discuss/2024/04/18/1389915df4794ed5935019dcdd9af230.mp4" TargetMode="External"/><Relationship Id="rId13" Type="http://schemas.openxmlformats.org/officeDocument/2006/relationships/hyperlink" Target="https://www.101eduyun.com/sunrise/common/attachment/viewAttachment.do?vPath=discuss/2024/04/20/fb583b5a81f14a8986dae0c7a36b73db.mp4" TargetMode="External"/><Relationship Id="rId3" Type="http://schemas.openxmlformats.org/officeDocument/2006/relationships/hyperlink" Target="https://www.101eduyun.com/sunrise/common/attachment/viewAttachment.do?vPath=discuss/2024/04/17/b136e3cc96004bac9c6ef60aea9e52a6.mp4" TargetMode="External"/><Relationship Id="rId7" Type="http://schemas.openxmlformats.org/officeDocument/2006/relationships/hyperlink" Target="https://www.101eduyun.com/sunrise/common/attachment/viewAttachment.do?vPath=discuss/2024/04/18/e9388da1e52a45b196747c0f79f095df.mp4" TargetMode="External"/><Relationship Id="rId12" Type="http://schemas.openxmlformats.org/officeDocument/2006/relationships/hyperlink" Target="https://www.101eduyun.com/sunrise/common/attachment/viewAttachment.do?vPath=discuss/2024/04/19/d80404ccb60045d5ab108ebeca5fb507.mp4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hyperlink" Target="https://www.101eduyun.com/sunrise/common/attachment/viewAttachment.do?vPath=discuss/2024/04/18/eea935503a0447758f23645d3942828e.mp4" TargetMode="External"/><Relationship Id="rId11" Type="http://schemas.openxmlformats.org/officeDocument/2006/relationships/hyperlink" Target="https://www.101eduyun.com/sunrise/common/attachment/viewAttachment.do?vPath=discuss/2024/04/18/99cbcdeb770f4c959599ff956230b783.mp4" TargetMode="External"/><Relationship Id="rId5" Type="http://schemas.openxmlformats.org/officeDocument/2006/relationships/hyperlink" Target="https://www.101eduyun.com/sunrise/common/attachment/viewAttachment.do?vPath=discuss/2024/04/18/efd9ff8109934140a4aae632a09c1c66.mp4" TargetMode="External"/><Relationship Id="rId10" Type="http://schemas.openxmlformats.org/officeDocument/2006/relationships/hyperlink" Target="https://www.101eduyun.com/sunrise/common/attachment/viewAttachment.do?vPath=discuss/2024/04/18/48bead52cffa4f5d97654f8efa98a1c5.mp4" TargetMode="External"/><Relationship Id="rId4" Type="http://schemas.openxmlformats.org/officeDocument/2006/relationships/hyperlink" Target="https://www.101eduyun.com/sunrise/common/attachment/viewAttachment.do?vPath=discuss/2024/04/18/0ccfca2f718b4a838565ef8a4bf19605.mp4" TargetMode="External"/><Relationship Id="rId9" Type="http://schemas.openxmlformats.org/officeDocument/2006/relationships/hyperlink" Target="https://www.101eduyun.com/sunrise/common/attachment/viewAttachment.do?vPath=discuss/2024/04/18/3667a031d84e4b6cad4465f505a2520e.mp4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common/attachment/viewAttachment.do?vPath=discuss/2024/04/08/b7d3470693d34875b56d8f3a723e820a.mp4" TargetMode="External"/><Relationship Id="rId13" Type="http://schemas.openxmlformats.org/officeDocument/2006/relationships/hyperlink" Target="https://www.101eduyun.com/sunrise/common/attachment/viewAttachment.do?vPath=discuss/2024/04/08/443e57688dc24e05a2f7cc95e1008141.mp4" TargetMode="External"/><Relationship Id="rId3" Type="http://schemas.openxmlformats.org/officeDocument/2006/relationships/hyperlink" Target="https://www.101eduyun.com/sunrise/common/attachment/viewAttachment.do?vPath=discuss/2024/04/08/6400bd25d2dd475abdd8281965c405bd.mp4" TargetMode="External"/><Relationship Id="rId7" Type="http://schemas.openxmlformats.org/officeDocument/2006/relationships/hyperlink" Target="https://www.101eduyun.com/sunrise/common/attachment/viewAttachment.do?vPath=discuss/2024/04/08/f269146e16fe420db34fd1ca08fb5f09.mp4" TargetMode="External"/><Relationship Id="rId12" Type="http://schemas.openxmlformats.org/officeDocument/2006/relationships/hyperlink" Target="https://www.101eduyun.com/sunrise/common/attachment/viewAttachment.do?vPath=discuss/2024/04/08/0852e24976a24de09ca212518293620e.mp4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s://www.101eduyun.com/sunrise/common/attachment/viewAttachment.do?vPath=discuss/2024/04/08/3e9e8bacead94a3992a6100328602080.mp4" TargetMode="External"/><Relationship Id="rId1" Type="http://schemas.openxmlformats.org/officeDocument/2006/relationships/tags" Target="../tags/tag4.xml"/><Relationship Id="rId6" Type="http://schemas.openxmlformats.org/officeDocument/2006/relationships/hyperlink" Target="https://www.101eduyun.com/sunrise/common/attachment/viewAttachment.do?vPath=discuss/2024/04/08/f21ef1d717ff49aab69b9d5fda2f2616.mp4" TargetMode="External"/><Relationship Id="rId11" Type="http://schemas.openxmlformats.org/officeDocument/2006/relationships/hyperlink" Target="https://www.101eduyun.com/sunrise/common/attachment/viewAttachment.do?vPath=discuss/2024/04/08/40d6188291c847a28305daf4ae441038.mp4" TargetMode="External"/><Relationship Id="rId5" Type="http://schemas.openxmlformats.org/officeDocument/2006/relationships/hyperlink" Target="https://www.101eduyun.com/sunrise/common/attachment/viewAttachment.do?vPath=discuss/2024/04/08/0e6875c86caa474da0373d225921d899.mp4" TargetMode="External"/><Relationship Id="rId15" Type="http://schemas.openxmlformats.org/officeDocument/2006/relationships/hyperlink" Target="https://www.101eduyun.com/sunrise/common/attachment/viewAttachment.do?vPath=discuss/2024/04/08/171ce21e81bb4b3b9eff5107147d1fc7.mp4" TargetMode="External"/><Relationship Id="rId10" Type="http://schemas.openxmlformats.org/officeDocument/2006/relationships/hyperlink" Target="https://www.101eduyun.com/sunrise/common/attachment/viewAttachment.do?vPath=discuss/2024/04/08/4af1a6e177c345c79dc7781d7e1ba248.mp4" TargetMode="External"/><Relationship Id="rId4" Type="http://schemas.openxmlformats.org/officeDocument/2006/relationships/hyperlink" Target="https://www.101eduyun.com/sunrise/common/attachment/viewAttachment.do?vPath=discuss/2024/04/08/f7519e234b9c4077b42981d959565921.mp4" TargetMode="External"/><Relationship Id="rId9" Type="http://schemas.openxmlformats.org/officeDocument/2006/relationships/hyperlink" Target="https://www.101eduyun.com/sunrise/common/attachment/viewAttachment.do?vPath=discuss/2024/04/08/2c3dac55c4824fc6ad16da8482da6949.mp4" TargetMode="External"/><Relationship Id="rId14" Type="http://schemas.openxmlformats.org/officeDocument/2006/relationships/hyperlink" Target="https://www.101eduyun.com/sunrise/common/attachment/viewAttachment.do?vPath=discuss/2024/04/08/422b11d38472464d85245a0d85b5d60d.mp4" TargetMode="Externa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4/08/39e8679dc170469fa05668d042032648.mp4" TargetMode="External"/><Relationship Id="rId18" Type="http://schemas.openxmlformats.org/officeDocument/2006/relationships/hyperlink" Target="https://www.101eduyun.com/sunrise/common/attachment/viewAttachment.do?vPath=discuss/2024/04/08/d254437242c54e11842ae6c7a58838ab.mp4" TargetMode="External"/><Relationship Id="rId26" Type="http://schemas.openxmlformats.org/officeDocument/2006/relationships/hyperlink" Target="https://www.101eduyun.com/sunrise/common/attachment/viewAttachment.do?vPath=discuss/2024/04/08/cb82b7be54c24c6b85b0df1bbb09ad4f.mp4" TargetMode="External"/><Relationship Id="rId39" Type="http://schemas.openxmlformats.org/officeDocument/2006/relationships/hyperlink" Target="https://www.101eduyun.com/sunrise/common/attachment/viewAttachment.do?vPath=discuss/2024/04/08/309228dbe90545368868de2a80234c86.mp4" TargetMode="External"/><Relationship Id="rId21" Type="http://schemas.openxmlformats.org/officeDocument/2006/relationships/hyperlink" Target="https://www.101eduyun.com/sunrise/common/attachment/viewAttachment.do?vPath=discuss/2024/04/08/c2d993de40254ad3bffd6bec4d82a10a.mp4" TargetMode="External"/><Relationship Id="rId34" Type="http://schemas.openxmlformats.org/officeDocument/2006/relationships/hyperlink" Target="https://www.101eduyun.com/sunrise/common/attachment/viewAttachment.do?vPath=discuss/2024/04/08/dff72bee410842298d8bcc513debb05e.mp4" TargetMode="External"/><Relationship Id="rId42" Type="http://schemas.openxmlformats.org/officeDocument/2006/relationships/hyperlink" Target="https://www.101eduyun.com/sunrise/common/attachment/viewAttachment.do?vPath=discuss/2024/04/08/0e48e8e0a82a4f60be8e9049ea61c35e.mp4" TargetMode="External"/><Relationship Id="rId47" Type="http://schemas.openxmlformats.org/officeDocument/2006/relationships/hyperlink" Target="https://www.101eduyun.com/sunrise/common/attachment/viewAttachment.do?vPath=discuss/2024/04/08/00a3b44c6026467d9f80f5362c8be31a.mp4" TargetMode="External"/><Relationship Id="rId50" Type="http://schemas.openxmlformats.org/officeDocument/2006/relationships/hyperlink" Target="https://www.101eduyun.com/sunrise/common/attachment/viewAttachment.do?vPath=discuss/2024/04/08/da4eb4561fc241cc9c1feeda3a6a30d7.mp4" TargetMode="External"/><Relationship Id="rId7" Type="http://schemas.openxmlformats.org/officeDocument/2006/relationships/hyperlink" Target="https://www.101eduyun.com/sunrise/common/attachment/viewAttachment.do?vPath=discuss/2024/04/08/45ddd04129004f26b66ca32f86956101.mp4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s://www.101eduyun.com/sunrise/common/attachment/viewAttachment.do?vPath=discuss/2024/04/08/353705406cb44d7d843262aef1488e21.mp4" TargetMode="External"/><Relationship Id="rId29" Type="http://schemas.openxmlformats.org/officeDocument/2006/relationships/hyperlink" Target="https://www.101eduyun.com/sunrise/common/attachment/viewAttachment.do?vPath=discuss/2024/04/08/94cf023a4278476f844870c111f2756b.mp4" TargetMode="External"/><Relationship Id="rId11" Type="http://schemas.openxmlformats.org/officeDocument/2006/relationships/hyperlink" Target="https://www.101eduyun.com/sunrise/common/attachment/viewAttachment.do?vPath=discuss/2024/04/08/db113258fa9e40feb5bf34c6edbfc53b.mp4" TargetMode="External"/><Relationship Id="rId24" Type="http://schemas.openxmlformats.org/officeDocument/2006/relationships/hyperlink" Target="https://www.101eduyun.com/sunrise/common/attachment/viewAttachment.do?vPath=discuss/2024/04/08/f13fa2a5f3f748268e20af0964f5807f.mp4" TargetMode="External"/><Relationship Id="rId32" Type="http://schemas.openxmlformats.org/officeDocument/2006/relationships/hyperlink" Target="https://www.101eduyun.com/sunrise/common/attachment/viewAttachment.do?vPath=discuss/2024/04/08/03c2933940f3499eaa2a05c04d08f2f1.mp4" TargetMode="External"/><Relationship Id="rId37" Type="http://schemas.openxmlformats.org/officeDocument/2006/relationships/hyperlink" Target="https://www.101eduyun.com/sunrise/common/attachment/viewAttachment.do?vPath=discuss/2024/04/08/6ef94581b1114cc99574e9f3fa06963b.mp4" TargetMode="External"/><Relationship Id="rId40" Type="http://schemas.openxmlformats.org/officeDocument/2006/relationships/hyperlink" Target="https://www.101eduyun.com/sunrise/common/attachment/viewAttachment.do?vPath=discuss/2024/04/08/b4e9cc31ce5e436ba13eb8415dbc1b75.mp4" TargetMode="External"/><Relationship Id="rId45" Type="http://schemas.openxmlformats.org/officeDocument/2006/relationships/hyperlink" Target="https://www.101eduyun.com/sunrise/common/attachment/viewAttachment.do?vPath=discuss/2024/04/08/b107716ee2dd4cf089a2664eb65566a0.mp4" TargetMode="External"/><Relationship Id="rId5" Type="http://schemas.openxmlformats.org/officeDocument/2006/relationships/hyperlink" Target="https://www.101eduyun.com/sunrise/common/attachment/viewAttachment.do?vPath=discuss/2024/04/08/8bd6da901a0e473bb6cedc42c5d3e9ec.mp4" TargetMode="External"/><Relationship Id="rId15" Type="http://schemas.openxmlformats.org/officeDocument/2006/relationships/hyperlink" Target="https://www.101eduyun.com/sunrise/common/attachment/viewAttachment.do?vPath=discuss/2024/04/08/9b3ed8eedcb749f0ae558ca71e341246.mp4" TargetMode="External"/><Relationship Id="rId23" Type="http://schemas.openxmlformats.org/officeDocument/2006/relationships/hyperlink" Target="https://www.101eduyun.com/sunrise/common/attachment/viewAttachment.do?vPath=discuss/2024/04/08/5a5430c2ee4f459c92803e7910c4f8ce.mp4" TargetMode="External"/><Relationship Id="rId28" Type="http://schemas.openxmlformats.org/officeDocument/2006/relationships/hyperlink" Target="https://www.101eduyun.com/sunrise/common/attachment/viewAttachment.do?vPath=discuss/2024/04/08/4dbe8926197e4c1f8646c67900b40c09.mp4" TargetMode="External"/><Relationship Id="rId36" Type="http://schemas.openxmlformats.org/officeDocument/2006/relationships/hyperlink" Target="https://www.101eduyun.com/sunrise/common/attachment/viewAttachment.do?vPath=discuss/2024/04/08/61ff86216f1f4ceb82ec7fdb7a4fc028.mp4" TargetMode="External"/><Relationship Id="rId49" Type="http://schemas.openxmlformats.org/officeDocument/2006/relationships/hyperlink" Target="https://www.101eduyun.com/sunrise/common/attachment/viewAttachment.do?vPath=discuss/2024/04/08/8a32e54a05d14475a6b75cf6defb97b6.mp4" TargetMode="External"/><Relationship Id="rId10" Type="http://schemas.openxmlformats.org/officeDocument/2006/relationships/hyperlink" Target="https://www.101eduyun.com/sunrise/common/attachment/viewAttachment.do?vPath=discuss/2024/04/08/c87b9a00af3f4927828b5981a1a6c989.mp4" TargetMode="External"/><Relationship Id="rId19" Type="http://schemas.openxmlformats.org/officeDocument/2006/relationships/hyperlink" Target="https://www.101eduyun.com/sunrise/common/attachment/viewAttachment.do?vPath=discuss/2024/04/08/cc3752247ccd439b8f219957c8f8a582.mp4" TargetMode="External"/><Relationship Id="rId31" Type="http://schemas.openxmlformats.org/officeDocument/2006/relationships/hyperlink" Target="https://www.101eduyun.com/sunrise/common/attachment/viewAttachment.do?vPath=discuss/2024/04/08/ab9dea268941437ab67ce4666774abc6.mp4" TargetMode="External"/><Relationship Id="rId44" Type="http://schemas.openxmlformats.org/officeDocument/2006/relationships/hyperlink" Target="https://www.101eduyun.com/sunrise/common/attachment/viewAttachment.do?vPath=discuss/2024/04/08/08edfdab91224cbaaee674e431e4d0f0.mp4" TargetMode="External"/><Relationship Id="rId4" Type="http://schemas.openxmlformats.org/officeDocument/2006/relationships/hyperlink" Target="https://www.101eduyun.com/sunrise/common/attachment/viewAttachment.do?vPath=discuss/2024/04/08/1c8652f6c29f402a88f1d60c849fe274.mp4" TargetMode="External"/><Relationship Id="rId9" Type="http://schemas.openxmlformats.org/officeDocument/2006/relationships/hyperlink" Target="https://www.101eduyun.com/sunrise/common/attachment/viewAttachment.do?vPath=discuss/2024/04/08/a8f3d49c6fab434db208ae3286590794.mp4" TargetMode="External"/><Relationship Id="rId14" Type="http://schemas.openxmlformats.org/officeDocument/2006/relationships/hyperlink" Target="https://www.101eduyun.com/sunrise/common/attachment/viewAttachment.do?vPath=discuss/2024/04/08/3b251907d94c4a98be20f9087c543707.mp4" TargetMode="External"/><Relationship Id="rId22" Type="http://schemas.openxmlformats.org/officeDocument/2006/relationships/hyperlink" Target="https://www.101eduyun.com/sunrise/common/attachment/viewAttachment.do?vPath=discuss/2024/04/08/8eb2bcc57a1d4bedac5eaf62c1d979e6.mp4" TargetMode="External"/><Relationship Id="rId27" Type="http://schemas.openxmlformats.org/officeDocument/2006/relationships/hyperlink" Target="https://www.101eduyun.com/sunrise/common/attachment/viewAttachment.do?vPath=discuss/2024/04/08/fdcb6de0682746508a741b833634be27.mp4" TargetMode="External"/><Relationship Id="rId30" Type="http://schemas.openxmlformats.org/officeDocument/2006/relationships/hyperlink" Target="https://www.101eduyun.com/sunrise/common/attachment/viewAttachment.do?vPath=discuss/2024/04/08/b3587e76b1144812838cfec1f0582839.mp4" TargetMode="External"/><Relationship Id="rId35" Type="http://schemas.openxmlformats.org/officeDocument/2006/relationships/hyperlink" Target="https://www.101eduyun.com/sunrise/common/attachment/viewAttachment.do?vPath=discuss/2024/04/08/7c3c533af2b04d2f9dbd79f309b1aead.mp4" TargetMode="External"/><Relationship Id="rId43" Type="http://schemas.openxmlformats.org/officeDocument/2006/relationships/hyperlink" Target="https://www.101eduyun.com/sunrise/common/attachment/viewAttachment.do?vPath=discuss/2024/04/08/9d347ff8998d45b19466927baec7d948.mp4" TargetMode="External"/><Relationship Id="rId48" Type="http://schemas.openxmlformats.org/officeDocument/2006/relationships/hyperlink" Target="https://www.101eduyun.com/sunrise/common/attachment/viewAttachment.do?vPath=discuss/2024/04/08/293ecf147a4441deb683b2f6e0e96240.mp4" TargetMode="External"/><Relationship Id="rId8" Type="http://schemas.openxmlformats.org/officeDocument/2006/relationships/hyperlink" Target="https://www.101eduyun.com/sunrise/common/attachment/viewAttachment.do?vPath=discuss/2024/04/08/b0480169bee348fca6d3f2081074bf06.mp4" TargetMode="External"/><Relationship Id="rId51" Type="http://schemas.openxmlformats.org/officeDocument/2006/relationships/hyperlink" Target="https://www.101eduyun.com/sunrise/common/attachment/viewAttachment.do?vPath=discuss/2024/04/08/33ee8349740745f2bcd0b912a3471b15.mp4" TargetMode="External"/><Relationship Id="rId3" Type="http://schemas.openxmlformats.org/officeDocument/2006/relationships/hyperlink" Target="https://www.101eduyun.com/sunrise/common/attachment/viewAttachment.do?vPath=discuss/2024/04/08/c08604345bc941faaaaf1493515f0572.mp4" TargetMode="External"/><Relationship Id="rId12" Type="http://schemas.openxmlformats.org/officeDocument/2006/relationships/hyperlink" Target="https://www.101eduyun.com/sunrise/common/attachment/viewAttachment.do?vPath=discuss/2024/04/08/ecdeb697f6d6448bb3513f2f236df479.mp4" TargetMode="External"/><Relationship Id="rId17" Type="http://schemas.openxmlformats.org/officeDocument/2006/relationships/hyperlink" Target="https://www.101eduyun.com/sunrise/common/attachment/viewAttachment.do?vPath=discuss/2024/04/08/77a089bae012408d9453be654ef04c7a.mp4" TargetMode="External"/><Relationship Id="rId25" Type="http://schemas.openxmlformats.org/officeDocument/2006/relationships/hyperlink" Target="https://www.101eduyun.com/sunrise/common/attachment/viewAttachment.do?vPath=discuss/2024/04/08/64507edbb6e046b5bce23c538ee2be66.mp4" TargetMode="External"/><Relationship Id="rId33" Type="http://schemas.openxmlformats.org/officeDocument/2006/relationships/hyperlink" Target="https://www.101eduyun.com/sunrise/common/attachment/viewAttachment.do?vPath=discuss/2024/04/08/e87ea8502d8b4083bb08e9ddaea06036.mp4" TargetMode="External"/><Relationship Id="rId38" Type="http://schemas.openxmlformats.org/officeDocument/2006/relationships/hyperlink" Target="https://www.101eduyun.com/sunrise/common/attachment/viewAttachment.do?vPath=discuss/2024/04/08/98c79e6547f54e9c847351de189209be.mp4" TargetMode="External"/><Relationship Id="rId46" Type="http://schemas.openxmlformats.org/officeDocument/2006/relationships/hyperlink" Target="https://www.101eduyun.com/sunrise/common/attachment/viewAttachment.do?vPath=discuss/2024/04/08/32fc71c4259443cdadfe8afd83b514c2.mp4" TargetMode="External"/><Relationship Id="rId20" Type="http://schemas.openxmlformats.org/officeDocument/2006/relationships/hyperlink" Target="https://www.101eduyun.com/sunrise/common/attachment/viewAttachment.do?vPath=discuss/2024/04/08/e167989838ab4c28be25961709fd1e7d.mp4" TargetMode="External"/><Relationship Id="rId41" Type="http://schemas.openxmlformats.org/officeDocument/2006/relationships/hyperlink" Target="https://www.101eduyun.com/sunrise/common/attachment/viewAttachment.do?vPath=discuss/2024/04/08/d40b4c5271bc49f7aa78c5614cce68db.mp4" TargetMode="External"/><Relationship Id="rId1" Type="http://schemas.openxmlformats.org/officeDocument/2006/relationships/tags" Target="../tags/tag5.xml"/><Relationship Id="rId6" Type="http://schemas.openxmlformats.org/officeDocument/2006/relationships/hyperlink" Target="https://www.101eduyun.com/sunrise/common/attachment/viewAttachment.do?vPath=discuss/2024/04/08/867a678062164d8aab8b05343c6741bc.mp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0371FD1-2914-BA89-5445-E2E3431126C9}"/>
              </a:ext>
            </a:extLst>
          </p:cNvPr>
          <p:cNvSpPr txBox="1">
            <a:spLocks/>
          </p:cNvSpPr>
          <p:nvPr/>
        </p:nvSpPr>
        <p:spPr>
          <a:xfrm>
            <a:off x="838200" y="-132556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目录</a:t>
            </a:r>
          </a:p>
        </p:txBody>
      </p:sp>
      <p:pic>
        <p:nvPicPr>
          <p:cNvPr id="6" name="图形 5" descr="音符 纯色填充">
            <a:hlinkClick r:id="rId2" action="ppaction://hlinksldjump"/>
            <a:extLst>
              <a:ext uri="{FF2B5EF4-FFF2-40B4-BE49-F238E27FC236}">
                <a16:creationId xmlns:a16="http://schemas.microsoft.com/office/drawing/2014/main" id="{126E4DFA-D4C7-B028-FC63-EB9C539599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1932709"/>
            <a:ext cx="914400" cy="914400"/>
          </a:xfrm>
          <a:prstGeom prst="rect">
            <a:avLst/>
          </a:prstGeom>
        </p:spPr>
      </p:pic>
      <p:pic>
        <p:nvPicPr>
          <p:cNvPr id="8" name="图形 7" descr="场记板 纯色填充">
            <a:hlinkClick r:id="rId5" action="ppaction://hlinksldjump"/>
            <a:extLst>
              <a:ext uri="{FF2B5EF4-FFF2-40B4-BE49-F238E27FC236}">
                <a16:creationId xmlns:a16="http://schemas.microsoft.com/office/drawing/2014/main" id="{4C253E37-1A32-6E47-8156-50530E0AA5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92215" y="4010891"/>
            <a:ext cx="914400" cy="914400"/>
          </a:xfrm>
          <a:prstGeom prst="rect">
            <a:avLst/>
          </a:prstGeom>
        </p:spPr>
      </p:pic>
      <p:pic>
        <p:nvPicPr>
          <p:cNvPr id="10" name="图形 9" descr="打开的书 纯色填充">
            <a:hlinkClick r:id="rId8" action="ppaction://hlinksldjump"/>
            <a:extLst>
              <a:ext uri="{FF2B5EF4-FFF2-40B4-BE49-F238E27FC236}">
                <a16:creationId xmlns:a16="http://schemas.microsoft.com/office/drawing/2014/main" id="{29F7493C-3AD3-F74D-FF14-2CF50C6BFE6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92215" y="1932709"/>
            <a:ext cx="914400" cy="914400"/>
          </a:xfrm>
          <a:prstGeom prst="rect">
            <a:avLst/>
          </a:prstGeom>
        </p:spPr>
      </p:pic>
      <p:pic>
        <p:nvPicPr>
          <p:cNvPr id="12" name="图形 11" descr="书籍 纯色填充">
            <a:extLst>
              <a:ext uri="{FF2B5EF4-FFF2-40B4-BE49-F238E27FC236}">
                <a16:creationId xmlns:a16="http://schemas.microsoft.com/office/drawing/2014/main" id="{D52ECE6D-B52F-FC6C-935A-DB732A6D952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38800" y="401089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473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0" y="0"/>
          <a:ext cx="12192000" cy="6584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06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3"/>
                        </a:rPr>
                        <a:t>龙与魔女</a:t>
                      </a:r>
                      <a:r>
                        <a:rPr lang="en-US" altLang="zh-CN" sz="1300" u="sng" strike="noStrike" baseline="0">
                          <a:effectLst/>
                          <a:hlinkClick r:id="rId3"/>
                        </a:rPr>
                        <a:t>_</a:t>
                      </a:r>
                      <a:r>
                        <a:rPr lang="en-US" sz="1300" u="sng" strike="noStrike" baseline="0">
                          <a:effectLst/>
                          <a:hlinkClick r:id="rId3"/>
                        </a:rPr>
                        <a:t>BURN THE WITCH</a:t>
                      </a:r>
                      <a:r>
                        <a:rPr lang="zh-CN" altLang="en-US" sz="1300" u="sng" strike="noStrike" baseline="0">
                          <a:effectLst/>
                          <a:hlinkClick r:id="rId3"/>
                        </a:rPr>
                        <a:t>第一季 第</a:t>
                      </a:r>
                      <a:r>
                        <a:rPr lang="en-US" altLang="zh-CN" sz="1300" u="sng" strike="noStrike" baseline="0">
                          <a:effectLst/>
                          <a:hlinkClick r:id="rId3"/>
                        </a:rPr>
                        <a:t>1</a:t>
                      </a:r>
                      <a:r>
                        <a:rPr lang="zh-CN" altLang="en-US" sz="1300" u="sng" strike="noStrike" baseline="0">
                          <a:effectLst/>
                          <a:hlinkClick r:id="rId3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3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3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3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4"/>
                        </a:rPr>
                        <a:t>龙与魔女</a:t>
                      </a:r>
                      <a:r>
                        <a:rPr lang="en-US" altLang="zh-CN" sz="1300" u="sng" strike="noStrike" baseline="0">
                          <a:effectLst/>
                          <a:hlinkClick r:id="rId4"/>
                        </a:rPr>
                        <a:t>_</a:t>
                      </a:r>
                      <a:r>
                        <a:rPr lang="en-US" sz="1300" u="sng" strike="noStrike" baseline="0">
                          <a:effectLst/>
                          <a:hlinkClick r:id="rId4"/>
                        </a:rPr>
                        <a:t>BURN THE WITCH</a:t>
                      </a:r>
                      <a:r>
                        <a:rPr lang="zh-CN" altLang="en-US" sz="1300" u="sng" strike="noStrike" baseline="0">
                          <a:effectLst/>
                          <a:hlinkClick r:id="rId4"/>
                        </a:rPr>
                        <a:t>第一季 第</a:t>
                      </a:r>
                      <a:r>
                        <a:rPr lang="en-US" altLang="zh-CN" sz="1300" u="sng" strike="noStrike" baseline="0">
                          <a:effectLst/>
                          <a:hlinkClick r:id="rId4"/>
                        </a:rPr>
                        <a:t>2</a:t>
                      </a:r>
                      <a:r>
                        <a:rPr lang="zh-CN" altLang="en-US" sz="1300" u="sng" strike="noStrike" baseline="0">
                          <a:effectLst/>
                          <a:hlinkClick r:id="rId4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4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4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4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5"/>
                        </a:rPr>
                        <a:t>龙与魔女</a:t>
                      </a:r>
                      <a:r>
                        <a:rPr lang="en-US" altLang="zh-CN" sz="1300" u="sng" strike="noStrike" baseline="0">
                          <a:effectLst/>
                          <a:hlinkClick r:id="rId5"/>
                        </a:rPr>
                        <a:t>_</a:t>
                      </a:r>
                      <a:r>
                        <a:rPr lang="en-US" sz="1300" u="sng" strike="noStrike" baseline="0">
                          <a:effectLst/>
                          <a:hlinkClick r:id="rId5"/>
                        </a:rPr>
                        <a:t>BURN THE WITCH</a:t>
                      </a:r>
                      <a:r>
                        <a:rPr lang="zh-CN" altLang="en-US" sz="1300" u="sng" strike="noStrike" baseline="0">
                          <a:effectLst/>
                          <a:hlinkClick r:id="rId5"/>
                        </a:rPr>
                        <a:t>第一季 第</a:t>
                      </a:r>
                      <a:r>
                        <a:rPr lang="en-US" altLang="zh-CN" sz="1300" u="sng" strike="noStrike" baseline="0">
                          <a:effectLst/>
                          <a:hlinkClick r:id="rId5"/>
                        </a:rPr>
                        <a:t>3</a:t>
                      </a:r>
                      <a:r>
                        <a:rPr lang="zh-CN" altLang="en-US" sz="1300" u="sng" strike="noStrike" baseline="0">
                          <a:effectLst/>
                          <a:hlinkClick r:id="rId5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5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5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5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6"/>
                        </a:rPr>
                        <a:t>魔法少女小圆 第</a:t>
                      </a:r>
                      <a:r>
                        <a:rPr lang="en-US" altLang="zh-CN" sz="1300" u="sng" strike="noStrike" baseline="0">
                          <a:effectLst/>
                          <a:hlinkClick r:id="rId6"/>
                        </a:rPr>
                        <a:t>1</a:t>
                      </a:r>
                      <a:r>
                        <a:rPr lang="zh-CN" altLang="en-US" sz="1300" u="sng" strike="noStrike" baseline="0">
                          <a:effectLst/>
                          <a:hlinkClick r:id="rId6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6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6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6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7"/>
                        </a:rPr>
                        <a:t>魔法少女小圆 第</a:t>
                      </a:r>
                      <a:r>
                        <a:rPr lang="en-US" altLang="zh-CN" sz="1300" u="sng" strike="noStrike" baseline="0">
                          <a:effectLst/>
                          <a:hlinkClick r:id="rId7"/>
                        </a:rPr>
                        <a:t>2</a:t>
                      </a:r>
                      <a:r>
                        <a:rPr lang="zh-CN" altLang="en-US" sz="1300" u="sng" strike="noStrike" baseline="0">
                          <a:effectLst/>
                          <a:hlinkClick r:id="rId7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7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7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7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8"/>
                        </a:rPr>
                        <a:t>魔法少女小圆 第</a:t>
                      </a:r>
                      <a:r>
                        <a:rPr lang="en-US" altLang="zh-CN" sz="1300" u="sng" strike="noStrike" baseline="0">
                          <a:effectLst/>
                          <a:hlinkClick r:id="rId8"/>
                        </a:rPr>
                        <a:t>3</a:t>
                      </a:r>
                      <a:r>
                        <a:rPr lang="zh-CN" altLang="en-US" sz="1300" u="sng" strike="noStrike" baseline="0">
                          <a:effectLst/>
                          <a:hlinkClick r:id="rId8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8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8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8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76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9"/>
                        </a:rPr>
                        <a:t>魔法少女小圆 第</a:t>
                      </a:r>
                      <a:r>
                        <a:rPr lang="en-US" altLang="zh-CN" sz="1300" u="sng" strike="noStrike" baseline="0">
                          <a:effectLst/>
                          <a:hlinkClick r:id="rId9"/>
                        </a:rPr>
                        <a:t>4</a:t>
                      </a:r>
                      <a:r>
                        <a:rPr lang="zh-CN" altLang="en-US" sz="1300" u="sng" strike="noStrike" baseline="0">
                          <a:effectLst/>
                          <a:hlinkClick r:id="rId9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9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9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9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10"/>
                        </a:rPr>
                        <a:t>魔法少女小圆 第</a:t>
                      </a:r>
                      <a:r>
                        <a:rPr lang="en-US" altLang="zh-CN" sz="1300" u="sng" strike="noStrike" baseline="0">
                          <a:effectLst/>
                          <a:hlinkClick r:id="rId10"/>
                        </a:rPr>
                        <a:t>5</a:t>
                      </a:r>
                      <a:r>
                        <a:rPr lang="zh-CN" altLang="en-US" sz="1300" u="sng" strike="noStrike" baseline="0">
                          <a:effectLst/>
                          <a:hlinkClick r:id="rId10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10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10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10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11"/>
                        </a:rPr>
                        <a:t>魔法少女小圆 第</a:t>
                      </a:r>
                      <a:r>
                        <a:rPr lang="en-US" altLang="zh-CN" sz="1300" u="sng" strike="noStrike" baseline="0">
                          <a:effectLst/>
                          <a:hlinkClick r:id="rId11"/>
                        </a:rPr>
                        <a:t>6</a:t>
                      </a:r>
                      <a:r>
                        <a:rPr lang="zh-CN" altLang="en-US" sz="1300" u="sng" strike="noStrike" baseline="0">
                          <a:effectLst/>
                          <a:hlinkClick r:id="rId11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11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11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11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12"/>
                        </a:rPr>
                        <a:t>魔法少女小圆 第</a:t>
                      </a:r>
                      <a:r>
                        <a:rPr lang="en-US" altLang="zh-CN" sz="1300" u="sng" strike="noStrike" baseline="0">
                          <a:effectLst/>
                          <a:hlinkClick r:id="rId12"/>
                        </a:rPr>
                        <a:t>7</a:t>
                      </a:r>
                      <a:r>
                        <a:rPr lang="zh-CN" altLang="en-US" sz="1300" u="sng" strike="noStrike" baseline="0">
                          <a:effectLst/>
                          <a:hlinkClick r:id="rId12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12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12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12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13"/>
                        </a:rPr>
                        <a:t>魔法少女小圆第</a:t>
                      </a:r>
                      <a:r>
                        <a:rPr lang="en-US" altLang="zh-CN" sz="1300" u="sng" strike="noStrike" baseline="0">
                          <a:effectLst/>
                          <a:hlinkClick r:id="rId13"/>
                        </a:rPr>
                        <a:t>8</a:t>
                      </a:r>
                      <a:r>
                        <a:rPr lang="zh-CN" altLang="en-US" sz="1300" u="sng" strike="noStrike" baseline="0">
                          <a:effectLst/>
                          <a:hlinkClick r:id="rId13"/>
                        </a:rPr>
                        <a:t>集在线观看</a:t>
                      </a:r>
                      <a:r>
                        <a:rPr lang="en-US" altLang="zh-CN" sz="1300" u="sng" strike="noStrike" baseline="0">
                          <a:effectLst/>
                          <a:hlinkClick r:id="rId13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13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13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14"/>
                        </a:rPr>
                        <a:t>魔法少女小圆第</a:t>
                      </a:r>
                      <a:r>
                        <a:rPr lang="en-US" altLang="zh-CN" sz="1300" u="sng" strike="noStrike" baseline="0">
                          <a:effectLst/>
                          <a:hlinkClick r:id="rId14"/>
                        </a:rPr>
                        <a:t>9</a:t>
                      </a:r>
                      <a:r>
                        <a:rPr lang="zh-CN" altLang="en-US" sz="1300" u="sng" strike="noStrike" baseline="0">
                          <a:effectLst/>
                          <a:hlinkClick r:id="rId14"/>
                        </a:rPr>
                        <a:t>集在线观看</a:t>
                      </a:r>
                      <a:r>
                        <a:rPr lang="en-US" altLang="zh-CN" sz="1300" u="sng" strike="noStrike" baseline="0">
                          <a:effectLst/>
                          <a:hlinkClick r:id="rId14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14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14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15"/>
                        </a:rPr>
                        <a:t>魔法少女小圆第</a:t>
                      </a:r>
                      <a:r>
                        <a:rPr lang="en-US" altLang="zh-CN" sz="1300" u="sng" strike="noStrike" baseline="0">
                          <a:effectLst/>
                          <a:hlinkClick r:id="rId15"/>
                        </a:rPr>
                        <a:t>10</a:t>
                      </a:r>
                      <a:r>
                        <a:rPr lang="zh-CN" altLang="en-US" sz="1300" u="sng" strike="noStrike" baseline="0">
                          <a:effectLst/>
                          <a:hlinkClick r:id="rId15"/>
                        </a:rPr>
                        <a:t>集在线观看</a:t>
                      </a:r>
                      <a:r>
                        <a:rPr lang="en-US" altLang="zh-CN" sz="1300" u="sng" strike="noStrike" baseline="0">
                          <a:effectLst/>
                          <a:hlinkClick r:id="rId15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15"/>
                        </a:rPr>
                        <a:t>樱 花动漫</a:t>
                      </a:r>
                      <a:r>
                        <a:rPr lang="en-US" altLang="zh-CN" sz="1300" u="sng" strike="noStrike" baseline="0">
                          <a:effectLst/>
                          <a:hlinkClick r:id="rId15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16"/>
                        </a:rPr>
                        <a:t>魔法少女小圆第</a:t>
                      </a:r>
                      <a:r>
                        <a:rPr lang="en-US" altLang="zh-CN" sz="1300" u="sng" strike="noStrike" baseline="0">
                          <a:effectLst/>
                          <a:hlinkClick r:id="rId16"/>
                        </a:rPr>
                        <a:t>11</a:t>
                      </a:r>
                      <a:r>
                        <a:rPr lang="zh-CN" altLang="en-US" sz="1300" u="sng" strike="noStrike" baseline="0">
                          <a:effectLst/>
                          <a:hlinkClick r:id="rId16"/>
                        </a:rPr>
                        <a:t>集在线观看</a:t>
                      </a:r>
                      <a:r>
                        <a:rPr lang="en-US" altLang="zh-CN" sz="1300" u="sng" strike="noStrike" baseline="0">
                          <a:effectLst/>
                          <a:hlinkClick r:id="rId16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16"/>
                        </a:rPr>
                        <a:t>樱 花动漫</a:t>
                      </a:r>
                      <a:r>
                        <a:rPr lang="en-US" altLang="zh-CN" sz="1300" u="sng" strike="noStrike" baseline="0">
                          <a:effectLst/>
                          <a:hlinkClick r:id="rId16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17"/>
                        </a:rPr>
                        <a:t>魔法少女小圆第</a:t>
                      </a:r>
                      <a:r>
                        <a:rPr lang="en-US" altLang="zh-CN" sz="1300" u="sng" strike="noStrike" baseline="0">
                          <a:effectLst/>
                          <a:hlinkClick r:id="rId17"/>
                        </a:rPr>
                        <a:t>12</a:t>
                      </a:r>
                      <a:r>
                        <a:rPr lang="zh-CN" altLang="en-US" sz="1300" u="sng" strike="noStrike" baseline="0">
                          <a:effectLst/>
                          <a:hlinkClick r:id="rId17"/>
                        </a:rPr>
                        <a:t>集在线观看</a:t>
                      </a:r>
                      <a:r>
                        <a:rPr lang="en-US" altLang="zh-CN" sz="1300" u="sng" strike="noStrike" baseline="0">
                          <a:effectLst/>
                          <a:hlinkClick r:id="rId17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17"/>
                        </a:rPr>
                        <a:t>樱 花动漫</a:t>
                      </a:r>
                      <a:r>
                        <a:rPr lang="en-US" altLang="zh-CN" sz="1300" u="sng" strike="noStrike" baseline="0">
                          <a:effectLst/>
                          <a:hlinkClick r:id="rId17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 dirty="0">
                          <a:effectLst/>
                          <a:hlinkClick r:id="rId18"/>
                        </a:rPr>
                        <a:t>赛博朋克浪客第一季第</a:t>
                      </a:r>
                      <a:r>
                        <a:rPr lang="en-US" altLang="zh-CN" sz="1300" u="sng" strike="noStrike" baseline="0" dirty="0">
                          <a:effectLst/>
                          <a:hlinkClick r:id="rId18"/>
                        </a:rPr>
                        <a:t>1</a:t>
                      </a:r>
                      <a:r>
                        <a:rPr lang="zh-CN" altLang="en-US" sz="1300" u="sng" strike="noStrike" baseline="0" dirty="0">
                          <a:effectLst/>
                          <a:hlinkClick r:id="rId18"/>
                        </a:rPr>
                        <a:t>集在线观 看</a:t>
                      </a:r>
                      <a:r>
                        <a:rPr lang="en-US" altLang="zh-CN" sz="1300" u="sng" strike="noStrike" baseline="0" dirty="0">
                          <a:effectLst/>
                          <a:hlinkClick r:id="rId18"/>
                        </a:rPr>
                        <a:t>-</a:t>
                      </a:r>
                      <a:r>
                        <a:rPr lang="zh-CN" altLang="en-US" sz="1300" u="sng" strike="noStrike" baseline="0" dirty="0">
                          <a:effectLst/>
                          <a:hlinkClick r:id="rId18"/>
                        </a:rPr>
                        <a:t>樱花动漫</a:t>
                      </a:r>
                      <a:r>
                        <a:rPr lang="en-US" altLang="zh-CN" sz="1300" u="sng" strike="noStrike" baseline="0" dirty="0">
                          <a:effectLst/>
                          <a:hlinkClick r:id="rId18"/>
                        </a:rPr>
                        <a:t>1</a:t>
                      </a:r>
                      <a:endParaRPr lang="zh-CN" altLang="en-US" sz="13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19"/>
                        </a:rPr>
                        <a:t>赛博朋克浪客第一季第</a:t>
                      </a:r>
                      <a:r>
                        <a:rPr lang="en-US" altLang="zh-CN" sz="1300" u="sng" strike="noStrike" baseline="0">
                          <a:effectLst/>
                          <a:hlinkClick r:id="rId19"/>
                        </a:rPr>
                        <a:t>2</a:t>
                      </a:r>
                      <a:r>
                        <a:rPr lang="zh-CN" altLang="en-US" sz="1300" u="sng" strike="noStrike" baseline="0">
                          <a:effectLst/>
                          <a:hlinkClick r:id="rId19"/>
                        </a:rPr>
                        <a:t>集在线观 看</a:t>
                      </a:r>
                      <a:r>
                        <a:rPr lang="en-US" altLang="zh-CN" sz="1300" u="sng" strike="noStrike" baseline="0">
                          <a:effectLst/>
                          <a:hlinkClick r:id="rId19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19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19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20"/>
                        </a:rPr>
                        <a:t>赛博朋克浪客第一季第</a:t>
                      </a:r>
                      <a:r>
                        <a:rPr lang="en-US" altLang="zh-CN" sz="1300" u="sng" strike="noStrike" baseline="0">
                          <a:effectLst/>
                          <a:hlinkClick r:id="rId20"/>
                        </a:rPr>
                        <a:t>3</a:t>
                      </a:r>
                      <a:r>
                        <a:rPr lang="zh-CN" altLang="en-US" sz="1300" u="sng" strike="noStrike" baseline="0">
                          <a:effectLst/>
                          <a:hlinkClick r:id="rId20"/>
                        </a:rPr>
                        <a:t>集在线观 看</a:t>
                      </a:r>
                      <a:r>
                        <a:rPr lang="en-US" altLang="zh-CN" sz="1300" u="sng" strike="noStrike" baseline="0">
                          <a:effectLst/>
                          <a:hlinkClick r:id="rId20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20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20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76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21"/>
                        </a:rPr>
                        <a:t>赛博朋克浪客第一季第</a:t>
                      </a:r>
                      <a:r>
                        <a:rPr lang="en-US" altLang="zh-CN" sz="1300" u="sng" strike="noStrike" baseline="0">
                          <a:effectLst/>
                          <a:hlinkClick r:id="rId21"/>
                        </a:rPr>
                        <a:t>4</a:t>
                      </a:r>
                      <a:r>
                        <a:rPr lang="zh-CN" altLang="en-US" sz="1300" u="sng" strike="noStrike" baseline="0">
                          <a:effectLst/>
                          <a:hlinkClick r:id="rId21"/>
                        </a:rPr>
                        <a:t>集在线观 看</a:t>
                      </a:r>
                      <a:r>
                        <a:rPr lang="en-US" altLang="zh-CN" sz="1300" u="sng" strike="noStrike" baseline="0">
                          <a:effectLst/>
                          <a:hlinkClick r:id="rId21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21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21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22"/>
                        </a:rPr>
                        <a:t>赛博朋克浪客第一季第</a:t>
                      </a:r>
                      <a:r>
                        <a:rPr lang="en-US" altLang="zh-CN" sz="1300" u="sng" strike="noStrike" baseline="0">
                          <a:effectLst/>
                          <a:hlinkClick r:id="rId22"/>
                        </a:rPr>
                        <a:t>5</a:t>
                      </a:r>
                      <a:r>
                        <a:rPr lang="zh-CN" altLang="en-US" sz="1300" u="sng" strike="noStrike" baseline="0">
                          <a:effectLst/>
                          <a:hlinkClick r:id="rId22"/>
                        </a:rPr>
                        <a:t>集在线观 看</a:t>
                      </a:r>
                      <a:r>
                        <a:rPr lang="en-US" altLang="zh-CN" sz="1300" u="sng" strike="noStrike" baseline="0">
                          <a:effectLst/>
                          <a:hlinkClick r:id="rId22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22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22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23"/>
                        </a:rPr>
                        <a:t>赛博朋克浪客第一季第</a:t>
                      </a:r>
                      <a:r>
                        <a:rPr lang="en-US" altLang="zh-CN" sz="1300" u="sng" strike="noStrike" baseline="0">
                          <a:effectLst/>
                          <a:hlinkClick r:id="rId23"/>
                        </a:rPr>
                        <a:t>6</a:t>
                      </a:r>
                      <a:r>
                        <a:rPr lang="zh-CN" altLang="en-US" sz="1300" u="sng" strike="noStrike" baseline="0">
                          <a:effectLst/>
                          <a:hlinkClick r:id="rId23"/>
                        </a:rPr>
                        <a:t>集在线观 看</a:t>
                      </a:r>
                      <a:r>
                        <a:rPr lang="en-US" altLang="zh-CN" sz="1300" u="sng" strike="noStrike" baseline="0">
                          <a:effectLst/>
                          <a:hlinkClick r:id="rId23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23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23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24"/>
                        </a:rPr>
                        <a:t>赛博朋克浪客第一季第</a:t>
                      </a:r>
                      <a:r>
                        <a:rPr lang="en-US" altLang="zh-CN" sz="1300" u="sng" strike="noStrike" baseline="0">
                          <a:effectLst/>
                          <a:hlinkClick r:id="rId24"/>
                        </a:rPr>
                        <a:t>7</a:t>
                      </a:r>
                      <a:r>
                        <a:rPr lang="zh-CN" altLang="en-US" sz="1300" u="sng" strike="noStrike" baseline="0">
                          <a:effectLst/>
                          <a:hlinkClick r:id="rId24"/>
                        </a:rPr>
                        <a:t>集在线观 看</a:t>
                      </a:r>
                      <a:r>
                        <a:rPr lang="en-US" altLang="zh-CN" sz="1300" u="sng" strike="noStrike" baseline="0">
                          <a:effectLst/>
                          <a:hlinkClick r:id="rId24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24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24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076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25"/>
                        </a:rPr>
                        <a:t>赛博朋克浪客第一季第</a:t>
                      </a:r>
                      <a:r>
                        <a:rPr lang="en-US" altLang="zh-CN" sz="1300" u="sng" strike="noStrike" baseline="0">
                          <a:effectLst/>
                          <a:hlinkClick r:id="rId25"/>
                        </a:rPr>
                        <a:t>8</a:t>
                      </a:r>
                      <a:r>
                        <a:rPr lang="zh-CN" altLang="en-US" sz="1300" u="sng" strike="noStrike" baseline="0">
                          <a:effectLst/>
                          <a:hlinkClick r:id="rId25"/>
                        </a:rPr>
                        <a:t>集在线观 看</a:t>
                      </a:r>
                      <a:r>
                        <a:rPr lang="en-US" altLang="zh-CN" sz="1300" u="sng" strike="noStrike" baseline="0">
                          <a:effectLst/>
                          <a:hlinkClick r:id="rId25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25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25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26"/>
                        </a:rPr>
                        <a:t>赛博朋克浪客第一季第</a:t>
                      </a:r>
                      <a:r>
                        <a:rPr lang="en-US" altLang="zh-CN" sz="1300" u="sng" strike="noStrike" baseline="0">
                          <a:effectLst/>
                          <a:hlinkClick r:id="rId26"/>
                        </a:rPr>
                        <a:t>9</a:t>
                      </a:r>
                      <a:r>
                        <a:rPr lang="zh-CN" altLang="en-US" sz="1300" u="sng" strike="noStrike" baseline="0">
                          <a:effectLst/>
                          <a:hlinkClick r:id="rId26"/>
                        </a:rPr>
                        <a:t>集在线观 看</a:t>
                      </a:r>
                      <a:r>
                        <a:rPr lang="en-US" altLang="zh-CN" sz="1300" u="sng" strike="noStrike" baseline="0">
                          <a:effectLst/>
                          <a:hlinkClick r:id="rId26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26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26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27"/>
                        </a:rPr>
                        <a:t>赛博朋克浪客第一季第</a:t>
                      </a:r>
                      <a:r>
                        <a:rPr lang="en-US" altLang="zh-CN" sz="1300" u="sng" strike="noStrike" baseline="0">
                          <a:effectLst/>
                          <a:hlinkClick r:id="rId27"/>
                        </a:rPr>
                        <a:t>10</a:t>
                      </a:r>
                      <a:r>
                        <a:rPr lang="zh-CN" altLang="en-US" sz="1300" u="sng" strike="noStrike" baseline="0">
                          <a:effectLst/>
                          <a:hlinkClick r:id="rId27"/>
                        </a:rPr>
                        <a:t>集在线观看</a:t>
                      </a:r>
                      <a:r>
                        <a:rPr lang="en-US" altLang="zh-CN" sz="1300" u="sng" strike="noStrike" baseline="0">
                          <a:effectLst/>
                          <a:hlinkClick r:id="rId27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27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27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28"/>
                        </a:rPr>
                        <a:t>恶魔人</a:t>
                      </a:r>
                      <a:r>
                        <a:rPr lang="en-US" altLang="zh-CN" sz="1300" u="sng" strike="noStrike" baseline="0">
                          <a:effectLst/>
                          <a:hlinkClick r:id="rId28"/>
                        </a:rPr>
                        <a:t>Crybaby</a:t>
                      </a:r>
                      <a:r>
                        <a:rPr lang="zh-CN" altLang="en-US" sz="1300" u="sng" strike="noStrike" baseline="0">
                          <a:effectLst/>
                          <a:hlinkClick r:id="rId28"/>
                        </a:rPr>
                        <a:t>第</a:t>
                      </a:r>
                      <a:r>
                        <a:rPr lang="en-US" altLang="zh-CN" sz="1300" u="sng" strike="noStrike" baseline="0">
                          <a:effectLst/>
                          <a:hlinkClick r:id="rId28"/>
                        </a:rPr>
                        <a:t>1</a:t>
                      </a:r>
                      <a:r>
                        <a:rPr lang="zh-CN" altLang="en-US" sz="1300" u="sng" strike="noStrike" baseline="0">
                          <a:effectLst/>
                          <a:hlinkClick r:id="rId28"/>
                        </a:rPr>
                        <a:t>集在线观看</a:t>
                      </a:r>
                      <a:r>
                        <a:rPr lang="en-US" altLang="zh-CN" sz="1300" u="sng" strike="noStrike" baseline="0">
                          <a:effectLst/>
                          <a:hlinkClick r:id="rId28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28"/>
                        </a:rPr>
                        <a:t>樱 花动漫</a:t>
                      </a:r>
                      <a:r>
                        <a:rPr lang="en-US" altLang="zh-CN" sz="1300" u="sng" strike="noStrike" baseline="0">
                          <a:effectLst/>
                          <a:hlinkClick r:id="rId28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076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29"/>
                        </a:rPr>
                        <a:t>恶魔人</a:t>
                      </a:r>
                      <a:r>
                        <a:rPr lang="en-US" altLang="zh-CN" sz="1300" u="sng" strike="noStrike" baseline="0">
                          <a:effectLst/>
                          <a:hlinkClick r:id="rId29"/>
                        </a:rPr>
                        <a:t>Crybaby</a:t>
                      </a:r>
                      <a:r>
                        <a:rPr lang="zh-CN" altLang="en-US" sz="1300" u="sng" strike="noStrike" baseline="0">
                          <a:effectLst/>
                          <a:hlinkClick r:id="rId29"/>
                        </a:rPr>
                        <a:t>第</a:t>
                      </a:r>
                      <a:r>
                        <a:rPr lang="en-US" altLang="zh-CN" sz="1300" u="sng" strike="noStrike" baseline="0">
                          <a:effectLst/>
                          <a:hlinkClick r:id="rId29"/>
                        </a:rPr>
                        <a:t>2</a:t>
                      </a:r>
                      <a:r>
                        <a:rPr lang="zh-CN" altLang="en-US" sz="1300" u="sng" strike="noStrike" baseline="0">
                          <a:effectLst/>
                          <a:hlinkClick r:id="rId29"/>
                        </a:rPr>
                        <a:t>集在线观看</a:t>
                      </a:r>
                      <a:r>
                        <a:rPr lang="en-US" altLang="zh-CN" sz="1300" u="sng" strike="noStrike" baseline="0">
                          <a:effectLst/>
                          <a:hlinkClick r:id="rId29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29"/>
                        </a:rPr>
                        <a:t>樱 花动漫</a:t>
                      </a:r>
                      <a:r>
                        <a:rPr lang="en-US" altLang="zh-CN" sz="1300" u="sng" strike="noStrike" baseline="0">
                          <a:effectLst/>
                          <a:hlinkClick r:id="rId29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20510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30"/>
                        </a:rPr>
                        <a:t>恶魔人</a:t>
                      </a:r>
                      <a:r>
                        <a:rPr lang="en-US" altLang="zh-CN" sz="1300" u="sng" strike="noStrike" baseline="0">
                          <a:effectLst/>
                          <a:hlinkClick r:id="rId30"/>
                        </a:rPr>
                        <a:t>Crybaby</a:t>
                      </a:r>
                      <a:r>
                        <a:rPr lang="zh-CN" altLang="en-US" sz="1300" u="sng" strike="noStrike" baseline="0">
                          <a:effectLst/>
                          <a:hlinkClick r:id="rId30"/>
                        </a:rPr>
                        <a:t>第</a:t>
                      </a:r>
                      <a:r>
                        <a:rPr lang="en-US" altLang="zh-CN" sz="1300" u="sng" strike="noStrike" baseline="0">
                          <a:effectLst/>
                          <a:hlinkClick r:id="rId30"/>
                        </a:rPr>
                        <a:t>3</a:t>
                      </a:r>
                      <a:r>
                        <a:rPr lang="zh-CN" altLang="en-US" sz="1300" u="sng" strike="noStrike" baseline="0">
                          <a:effectLst/>
                          <a:hlinkClick r:id="rId30"/>
                        </a:rPr>
                        <a:t>集在线观看</a:t>
                      </a:r>
                      <a:r>
                        <a:rPr lang="en-US" altLang="zh-CN" sz="1300" u="sng" strike="noStrike" baseline="0">
                          <a:effectLst/>
                          <a:hlinkClick r:id="rId30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30"/>
                        </a:rPr>
                        <a:t>樱 花动漫</a:t>
                      </a:r>
                      <a:r>
                        <a:rPr lang="en-US" altLang="zh-CN" sz="1300" u="sng" strike="noStrike" baseline="0">
                          <a:effectLst/>
                          <a:hlinkClick r:id="rId30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31"/>
                        </a:rPr>
                        <a:t>恶魔人</a:t>
                      </a:r>
                      <a:r>
                        <a:rPr lang="en-US" altLang="zh-CN" sz="1300" u="sng" strike="noStrike" baseline="0">
                          <a:effectLst/>
                          <a:hlinkClick r:id="rId31"/>
                        </a:rPr>
                        <a:t>Crybaby</a:t>
                      </a:r>
                      <a:r>
                        <a:rPr lang="zh-CN" altLang="en-US" sz="1300" u="sng" strike="noStrike" baseline="0">
                          <a:effectLst/>
                          <a:hlinkClick r:id="rId31"/>
                        </a:rPr>
                        <a:t>第</a:t>
                      </a:r>
                      <a:r>
                        <a:rPr lang="en-US" altLang="zh-CN" sz="1300" u="sng" strike="noStrike" baseline="0">
                          <a:effectLst/>
                          <a:hlinkClick r:id="rId31"/>
                        </a:rPr>
                        <a:t>4</a:t>
                      </a:r>
                      <a:r>
                        <a:rPr lang="zh-CN" altLang="en-US" sz="1300" u="sng" strike="noStrike" baseline="0">
                          <a:effectLst/>
                          <a:hlinkClick r:id="rId31"/>
                        </a:rPr>
                        <a:t>集在线观看</a:t>
                      </a:r>
                      <a:r>
                        <a:rPr lang="en-US" altLang="zh-CN" sz="1300" u="sng" strike="noStrike" baseline="0">
                          <a:effectLst/>
                          <a:hlinkClick r:id="rId31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31"/>
                        </a:rPr>
                        <a:t>樱 花动漫</a:t>
                      </a:r>
                      <a:r>
                        <a:rPr lang="en-US" altLang="zh-CN" sz="1300" u="sng" strike="noStrike" baseline="0">
                          <a:effectLst/>
                          <a:hlinkClick r:id="rId31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32"/>
                        </a:rPr>
                        <a:t>恶魔人</a:t>
                      </a:r>
                      <a:r>
                        <a:rPr lang="en-US" altLang="zh-CN" sz="1300" u="sng" strike="noStrike" baseline="0">
                          <a:effectLst/>
                          <a:hlinkClick r:id="rId32"/>
                        </a:rPr>
                        <a:t>Crybaby</a:t>
                      </a:r>
                      <a:r>
                        <a:rPr lang="zh-CN" altLang="en-US" sz="1300" u="sng" strike="noStrike" baseline="0">
                          <a:effectLst/>
                          <a:hlinkClick r:id="rId32"/>
                        </a:rPr>
                        <a:t>第</a:t>
                      </a:r>
                      <a:r>
                        <a:rPr lang="en-US" altLang="zh-CN" sz="1300" u="sng" strike="noStrike" baseline="0">
                          <a:effectLst/>
                          <a:hlinkClick r:id="rId32"/>
                        </a:rPr>
                        <a:t>5</a:t>
                      </a:r>
                      <a:r>
                        <a:rPr lang="zh-CN" altLang="en-US" sz="1300" u="sng" strike="noStrike" baseline="0">
                          <a:effectLst/>
                          <a:hlinkClick r:id="rId32"/>
                        </a:rPr>
                        <a:t>集在线观看</a:t>
                      </a:r>
                      <a:r>
                        <a:rPr lang="en-US" altLang="zh-CN" sz="1300" u="sng" strike="noStrike" baseline="0">
                          <a:effectLst/>
                          <a:hlinkClick r:id="rId32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32"/>
                        </a:rPr>
                        <a:t>樱 花动漫</a:t>
                      </a:r>
                      <a:r>
                        <a:rPr lang="en-US" altLang="zh-CN" sz="1300" u="sng" strike="noStrike" baseline="0">
                          <a:effectLst/>
                          <a:hlinkClick r:id="rId32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sng" strike="noStrike" baseline="0" dirty="0">
                          <a:effectLst/>
                          <a:hlinkClick r:id="rId33"/>
                        </a:rPr>
                        <a:t>output</a:t>
                      </a:r>
                      <a:endParaRPr lang="en-US" sz="13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723376"/>
              </p:ext>
            </p:extLst>
          </p:nvPr>
        </p:nvGraphicFramePr>
        <p:xfrm>
          <a:off x="0" y="0"/>
          <a:ext cx="6096000" cy="61467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905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sng" strike="noStrike" baseline="0">
                          <a:effectLst/>
                          <a:hlinkClick r:id="rId2"/>
                        </a:rPr>
                        <a:t>lyPart001</a:t>
                      </a:r>
                      <a:endParaRPr lang="en-US" sz="2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05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sng" strike="noStrike" baseline="0" dirty="0">
                          <a:effectLst/>
                          <a:hlinkClick r:id="rId3"/>
                        </a:rPr>
                        <a:t>lyPart002</a:t>
                      </a:r>
                      <a:endParaRPr lang="en-US" sz="28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05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sng" strike="noStrike" baseline="0">
                          <a:effectLst/>
                          <a:hlinkClick r:id="rId4"/>
                        </a:rPr>
                        <a:t>lyPart003</a:t>
                      </a:r>
                      <a:endParaRPr lang="en-US" sz="2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05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sng" strike="noStrike" baseline="0">
                          <a:effectLst/>
                          <a:hlinkClick r:id="rId5"/>
                        </a:rPr>
                        <a:t>VIIPart001</a:t>
                      </a:r>
                      <a:endParaRPr lang="en-US" sz="2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05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sng" strike="noStrike" baseline="0">
                          <a:effectLst/>
                          <a:hlinkClick r:id="rId6"/>
                        </a:rPr>
                        <a:t>VIIPart002</a:t>
                      </a:r>
                      <a:endParaRPr lang="en-US" sz="2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05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sng" strike="noStrike" baseline="0">
                          <a:effectLst/>
                          <a:hlinkClick r:id="rId7"/>
                        </a:rPr>
                        <a:t>VIIPart003</a:t>
                      </a:r>
                      <a:endParaRPr lang="en-US" sz="2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90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sng" strike="noStrike" baseline="0">
                          <a:effectLst/>
                          <a:hlinkClick r:id="rId8"/>
                        </a:rPr>
                        <a:t>第二局</a:t>
                      </a:r>
                      <a:endParaRPr lang="zh-CN" altLang="en-US" sz="2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90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sng" strike="noStrike" baseline="0">
                          <a:effectLst/>
                          <a:hlinkClick r:id="rId9"/>
                        </a:rPr>
                        <a:t>第三局</a:t>
                      </a:r>
                      <a:r>
                        <a:rPr lang="en-US" altLang="zh-CN" sz="2800" u="sng" strike="noStrike" baseline="0">
                          <a:effectLst/>
                          <a:hlinkClick r:id="rId9"/>
                        </a:rPr>
                        <a:t>(360</a:t>
                      </a:r>
                      <a:r>
                        <a:rPr lang="en-US" sz="2800" u="sng" strike="noStrike" baseline="0">
                          <a:effectLst/>
                          <a:hlinkClick r:id="rId9"/>
                        </a:rPr>
                        <a:t>P)</a:t>
                      </a:r>
                      <a:endParaRPr lang="en-US" sz="2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90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sng" strike="noStrike" baseline="0">
                          <a:effectLst/>
                          <a:hlinkClick r:id="rId10"/>
                        </a:rPr>
                        <a:t>第四局</a:t>
                      </a:r>
                      <a:endParaRPr lang="zh-CN" altLang="en-US" sz="2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90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sng" strike="noStrike" baseline="0">
                          <a:effectLst/>
                          <a:hlinkClick r:id="rId11"/>
                        </a:rPr>
                        <a:t>第五局</a:t>
                      </a:r>
                      <a:endParaRPr lang="zh-CN" altLang="en-US" sz="2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90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sng" strike="noStrike" baseline="0">
                          <a:effectLst/>
                          <a:hlinkClick r:id="rId12"/>
                        </a:rPr>
                        <a:t>第一局</a:t>
                      </a:r>
                      <a:endParaRPr lang="zh-CN" altLang="en-US" sz="2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3905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sng" strike="noStrike" baseline="0">
                          <a:effectLst/>
                          <a:hlinkClick r:id="rId13"/>
                        </a:rPr>
                        <a:t>yzPart001</a:t>
                      </a:r>
                      <a:endParaRPr lang="en-US" sz="2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3905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sng" strike="noStrike" baseline="0">
                          <a:effectLst/>
                          <a:hlinkClick r:id="rId14"/>
                        </a:rPr>
                        <a:t>yzPart002</a:t>
                      </a:r>
                      <a:endParaRPr lang="en-US" sz="2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3905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sng" strike="noStrike" baseline="0" dirty="0">
                          <a:effectLst/>
                          <a:hlinkClick r:id="rId15"/>
                        </a:rPr>
                        <a:t>yzPart003</a:t>
                      </a:r>
                      <a:endParaRPr lang="en-US" sz="28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0FEF78D-171B-C765-698E-5DC2709A9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853267"/>
              </p:ext>
            </p:extLst>
          </p:nvPr>
        </p:nvGraphicFramePr>
        <p:xfrm>
          <a:off x="6096000" y="0"/>
          <a:ext cx="6095999" cy="62179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5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542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 baseline="0">
                          <a:effectLst/>
                          <a:hlinkClick r:id="rId16"/>
                        </a:rPr>
                        <a:t>MP3</a:t>
                      </a:r>
                      <a:endParaRPr lang="en-US" sz="40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542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 baseline="0">
                          <a:effectLst/>
                          <a:hlinkClick r:id="rId17"/>
                        </a:rPr>
                        <a:t>33Part001</a:t>
                      </a:r>
                      <a:endParaRPr lang="en-US" sz="40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42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 baseline="0" dirty="0">
                          <a:effectLst/>
                          <a:hlinkClick r:id="rId18"/>
                        </a:rPr>
                        <a:t>33Part002</a:t>
                      </a:r>
                      <a:endParaRPr lang="en-US" sz="40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542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 baseline="0">
                          <a:effectLst/>
                          <a:hlinkClick r:id="rId19"/>
                        </a:rPr>
                        <a:t>feng</a:t>
                      </a:r>
                      <a:endParaRPr lang="en-US" sz="40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542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 baseline="0" dirty="0" err="1">
                          <a:effectLst/>
                          <a:hlinkClick r:id="rId20"/>
                        </a:rPr>
                        <a:t>lhr</a:t>
                      </a:r>
                      <a:r>
                        <a:rPr lang="en-US" sz="4000" u="sng" strike="noStrike" baseline="0" dirty="0">
                          <a:effectLst/>
                          <a:hlinkClick r:id="rId20"/>
                        </a:rPr>
                        <a:t> (1)</a:t>
                      </a:r>
                      <a:endParaRPr lang="en-US" sz="40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542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 baseline="0" dirty="0" err="1">
                          <a:effectLst/>
                          <a:hlinkClick r:id="rId21"/>
                        </a:rPr>
                        <a:t>lhr</a:t>
                      </a:r>
                      <a:r>
                        <a:rPr lang="en-US" sz="4000" u="sng" strike="noStrike" baseline="0" dirty="0">
                          <a:effectLst/>
                          <a:hlinkClick r:id="rId21"/>
                        </a:rPr>
                        <a:t> (2)</a:t>
                      </a:r>
                      <a:endParaRPr lang="en-US" sz="40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542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 baseline="0">
                          <a:effectLst/>
                          <a:hlinkClick r:id="rId22"/>
                        </a:rPr>
                        <a:t>lhr (3)</a:t>
                      </a:r>
                      <a:endParaRPr lang="en-US" sz="40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4994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 baseline="0" dirty="0">
                          <a:effectLst/>
                          <a:hlinkClick r:id="rId23"/>
                        </a:rPr>
                        <a:t>仆人实测报告</a:t>
                      </a:r>
                      <a:r>
                        <a:rPr lang="en-US" altLang="zh-CN" sz="4000" u="sng" strike="noStrike" baseline="0" dirty="0">
                          <a:effectLst/>
                          <a:hlinkClick r:id="rId23"/>
                        </a:rPr>
                        <a:t>_</a:t>
                      </a:r>
                      <a:r>
                        <a:rPr lang="zh-CN" altLang="en-US" sz="4000" u="sng" strike="noStrike" baseline="0" dirty="0">
                          <a:effectLst/>
                          <a:hlinkClick r:id="rId23"/>
                        </a:rPr>
                        <a:t>高端玩家的最爱</a:t>
                      </a:r>
                      <a:endParaRPr lang="zh-CN" altLang="en-US" sz="40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90A2779-FAC4-22DD-2AEF-0A77AE1B9B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070270"/>
              </p:ext>
            </p:extLst>
          </p:nvPr>
        </p:nvGraphicFramePr>
        <p:xfrm>
          <a:off x="949780" y="118756"/>
          <a:ext cx="2019300" cy="15192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val="3004560645"/>
                    </a:ext>
                  </a:extLst>
                </a:gridCol>
              </a:tblGrid>
              <a:tr h="65722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sng" strike="noStrike" dirty="0">
                          <a:effectLst/>
                          <a:hlinkClick r:id="rId2"/>
                        </a:rPr>
                        <a:t>未</a:t>
                      </a:r>
                      <a:r>
                        <a:rPr lang="en-US" sz="2800" u="sng" strike="noStrike" dirty="0">
                          <a:effectLst/>
                          <a:hlinkClick r:id="rId2"/>
                        </a:rPr>
                        <a:t>live1</a:t>
                      </a:r>
                      <a:endParaRPr lang="en-US" sz="28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4921383"/>
                  </a:ext>
                </a:extLst>
              </a:tr>
              <a:tr h="86201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sng" strike="noStrike" dirty="0">
                          <a:effectLst/>
                          <a:hlinkClick r:id="rId3"/>
                        </a:rPr>
                        <a:t>未</a:t>
                      </a:r>
                      <a:r>
                        <a:rPr lang="en-US" sz="2800" u="sng" strike="noStrike" dirty="0">
                          <a:effectLst/>
                          <a:hlinkClick r:id="rId3"/>
                        </a:rPr>
                        <a:t>live2</a:t>
                      </a:r>
                      <a:endParaRPr lang="en-US" sz="28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0481157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EDCD371-AD16-FDD0-5345-221B1FB029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208268"/>
              </p:ext>
            </p:extLst>
          </p:nvPr>
        </p:nvGraphicFramePr>
        <p:xfrm>
          <a:off x="4492487" y="391887"/>
          <a:ext cx="5740083" cy="58498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40083">
                  <a:extLst>
                    <a:ext uri="{9D8B030D-6E8A-4147-A177-3AD203B41FA5}">
                      <a16:colId xmlns:a16="http://schemas.microsoft.com/office/drawing/2014/main" val="1118678103"/>
                    </a:ext>
                  </a:extLst>
                </a:gridCol>
              </a:tblGrid>
              <a:tr h="64998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sng" strike="noStrike">
                          <a:effectLst/>
                          <a:hlinkClick r:id="rId4"/>
                        </a:rPr>
                        <a:t>直到台风</a:t>
                      </a:r>
                      <a:r>
                        <a:rPr lang="en-US" altLang="zh-CN" sz="2800" u="sng" strike="noStrike">
                          <a:effectLst/>
                          <a:hlinkClick r:id="rId4"/>
                        </a:rPr>
                        <a:t>1</a:t>
                      </a:r>
                      <a:r>
                        <a:rPr lang="en-US" sz="2800" u="sng" strike="noStrike">
                          <a:effectLst/>
                          <a:hlinkClick r:id="rId4"/>
                        </a:rPr>
                        <a:t>Part001</a:t>
                      </a:r>
                      <a:endParaRPr lang="en-US" sz="2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8725479"/>
                  </a:ext>
                </a:extLst>
              </a:tr>
              <a:tr h="64998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sng" strike="noStrike">
                          <a:effectLst/>
                          <a:hlinkClick r:id="rId5"/>
                        </a:rPr>
                        <a:t>直到台风</a:t>
                      </a:r>
                      <a:r>
                        <a:rPr lang="en-US" altLang="zh-CN" sz="2800" u="sng" strike="noStrike">
                          <a:effectLst/>
                          <a:hlinkClick r:id="rId5"/>
                        </a:rPr>
                        <a:t>1</a:t>
                      </a:r>
                      <a:r>
                        <a:rPr lang="en-US" sz="2800" u="sng" strike="noStrike">
                          <a:effectLst/>
                          <a:hlinkClick r:id="rId5"/>
                        </a:rPr>
                        <a:t>Part002</a:t>
                      </a:r>
                      <a:endParaRPr lang="en-US" sz="2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7361768"/>
                  </a:ext>
                </a:extLst>
              </a:tr>
              <a:tr h="64998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sng" strike="noStrike">
                          <a:effectLst/>
                          <a:hlinkClick r:id="rId6"/>
                        </a:rPr>
                        <a:t>直到台风</a:t>
                      </a:r>
                      <a:r>
                        <a:rPr lang="en-US" altLang="zh-CN" sz="2800" u="sng" strike="noStrike">
                          <a:effectLst/>
                          <a:hlinkClick r:id="rId6"/>
                        </a:rPr>
                        <a:t>1</a:t>
                      </a:r>
                      <a:r>
                        <a:rPr lang="en-US" sz="2800" u="sng" strike="noStrike">
                          <a:effectLst/>
                          <a:hlinkClick r:id="rId6"/>
                        </a:rPr>
                        <a:t>Part003</a:t>
                      </a:r>
                      <a:endParaRPr lang="en-US" sz="2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1610992"/>
                  </a:ext>
                </a:extLst>
              </a:tr>
              <a:tr h="64998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sng" strike="noStrike">
                          <a:effectLst/>
                          <a:hlinkClick r:id="rId7"/>
                        </a:rPr>
                        <a:t>直到台风过境</a:t>
                      </a:r>
                      <a:r>
                        <a:rPr lang="en-US" altLang="zh-CN" sz="2800" u="sng" strike="noStrike">
                          <a:effectLst/>
                          <a:hlinkClick r:id="rId7"/>
                        </a:rPr>
                        <a:t>2</a:t>
                      </a:r>
                      <a:r>
                        <a:rPr lang="en-US" sz="2800" u="sng" strike="noStrike">
                          <a:effectLst/>
                          <a:hlinkClick r:id="rId7"/>
                        </a:rPr>
                        <a:t>Part001</a:t>
                      </a:r>
                      <a:endParaRPr lang="en-US" sz="2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843504"/>
                  </a:ext>
                </a:extLst>
              </a:tr>
              <a:tr h="64998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sng" strike="noStrike" dirty="0">
                          <a:effectLst/>
                          <a:hlinkClick r:id="rId8"/>
                        </a:rPr>
                        <a:t>直到台风过境</a:t>
                      </a:r>
                      <a:r>
                        <a:rPr lang="en-US" altLang="zh-CN" sz="2800" u="sng" strike="noStrike" dirty="0">
                          <a:effectLst/>
                          <a:hlinkClick r:id="rId8"/>
                        </a:rPr>
                        <a:t>2</a:t>
                      </a:r>
                      <a:r>
                        <a:rPr lang="en-US" sz="2800" u="sng" strike="noStrike" dirty="0">
                          <a:effectLst/>
                          <a:hlinkClick r:id="rId8"/>
                        </a:rPr>
                        <a:t>Part002</a:t>
                      </a:r>
                      <a:endParaRPr lang="en-US" sz="28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65974602"/>
                  </a:ext>
                </a:extLst>
              </a:tr>
              <a:tr h="64998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sng" strike="noStrike">
                          <a:effectLst/>
                          <a:hlinkClick r:id="rId9"/>
                        </a:rPr>
                        <a:t>直到台风过境</a:t>
                      </a:r>
                      <a:r>
                        <a:rPr lang="en-US" altLang="zh-CN" sz="2800" u="sng" strike="noStrike">
                          <a:effectLst/>
                          <a:hlinkClick r:id="rId9"/>
                        </a:rPr>
                        <a:t>2</a:t>
                      </a:r>
                      <a:r>
                        <a:rPr lang="en-US" sz="2800" u="sng" strike="noStrike">
                          <a:effectLst/>
                          <a:hlinkClick r:id="rId9"/>
                        </a:rPr>
                        <a:t>Part003</a:t>
                      </a:r>
                      <a:endParaRPr lang="en-US" sz="2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7482688"/>
                  </a:ext>
                </a:extLst>
              </a:tr>
              <a:tr h="64998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sng" strike="noStrike">
                          <a:effectLst/>
                          <a:hlinkClick r:id="rId10"/>
                        </a:rPr>
                        <a:t>直到台风过境</a:t>
                      </a:r>
                      <a:r>
                        <a:rPr lang="en-US" altLang="zh-CN" sz="2800" u="sng" strike="noStrike">
                          <a:effectLst/>
                          <a:hlinkClick r:id="rId10"/>
                        </a:rPr>
                        <a:t>3</a:t>
                      </a:r>
                      <a:r>
                        <a:rPr lang="en-US" sz="2800" u="sng" strike="noStrike">
                          <a:effectLst/>
                          <a:hlinkClick r:id="rId10"/>
                        </a:rPr>
                        <a:t>Part001</a:t>
                      </a:r>
                      <a:endParaRPr lang="en-US" sz="2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3613947"/>
                  </a:ext>
                </a:extLst>
              </a:tr>
              <a:tr h="64998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sng" strike="noStrike">
                          <a:effectLst/>
                          <a:hlinkClick r:id="rId11"/>
                        </a:rPr>
                        <a:t>直到台风过境</a:t>
                      </a:r>
                      <a:r>
                        <a:rPr lang="en-US" altLang="zh-CN" sz="2800" u="sng" strike="noStrike">
                          <a:effectLst/>
                          <a:hlinkClick r:id="rId11"/>
                        </a:rPr>
                        <a:t>3</a:t>
                      </a:r>
                      <a:r>
                        <a:rPr lang="en-US" sz="2800" u="sng" strike="noStrike">
                          <a:effectLst/>
                          <a:hlinkClick r:id="rId11"/>
                        </a:rPr>
                        <a:t>Part002</a:t>
                      </a:r>
                      <a:endParaRPr lang="en-US" sz="2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0198764"/>
                  </a:ext>
                </a:extLst>
              </a:tr>
              <a:tr h="64998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sng" strike="noStrike" dirty="0">
                          <a:effectLst/>
                          <a:hlinkClick r:id="rId12"/>
                        </a:rPr>
                        <a:t>直到台风过境</a:t>
                      </a:r>
                      <a:r>
                        <a:rPr lang="en-US" altLang="zh-CN" sz="2800" u="sng" strike="noStrike" dirty="0">
                          <a:effectLst/>
                          <a:hlinkClick r:id="rId12"/>
                        </a:rPr>
                        <a:t>3</a:t>
                      </a:r>
                      <a:r>
                        <a:rPr lang="en-US" sz="2800" u="sng" strike="noStrike" dirty="0">
                          <a:effectLst/>
                          <a:hlinkClick r:id="rId12"/>
                        </a:rPr>
                        <a:t>Part003</a:t>
                      </a:r>
                      <a:endParaRPr lang="en-US" sz="28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39576469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36670AD-72DD-33D3-2C4D-9878035A59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14148"/>
              </p:ext>
            </p:extLst>
          </p:nvPr>
        </p:nvGraphicFramePr>
        <p:xfrm>
          <a:off x="522392" y="1907904"/>
          <a:ext cx="2874075" cy="43338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74075">
                  <a:extLst>
                    <a:ext uri="{9D8B030D-6E8A-4147-A177-3AD203B41FA5}">
                      <a16:colId xmlns:a16="http://schemas.microsoft.com/office/drawing/2014/main" val="1143351524"/>
                    </a:ext>
                  </a:extLst>
                </a:gridCol>
              </a:tblGrid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3"/>
                        </a:rPr>
                        <a:t>第二局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1608779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4"/>
                        </a:rPr>
                        <a:t>第三局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7992419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5"/>
                        </a:rPr>
                        <a:t>第四局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21655277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 dirty="0">
                          <a:effectLst/>
                          <a:hlinkClick r:id="rId16"/>
                        </a:rPr>
                        <a:t>第一局</a:t>
                      </a:r>
                      <a:endParaRPr lang="zh-CN" altLang="en-US" sz="4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7369881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>
                          <a:effectLst/>
                          <a:hlinkClick r:id="rId17"/>
                        </a:rPr>
                        <a:t>hh1</a:t>
                      </a:r>
                      <a:endParaRPr 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7703885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>
                          <a:effectLst/>
                          <a:hlinkClick r:id="rId18"/>
                        </a:rPr>
                        <a:t>hh2</a:t>
                      </a:r>
                      <a:endParaRPr 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826260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 dirty="0">
                          <a:effectLst/>
                          <a:hlinkClick r:id="rId19"/>
                        </a:rPr>
                        <a:t>hh3</a:t>
                      </a:r>
                      <a:endParaRPr lang="en-US" sz="4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740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210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C8F8B4A0-154A-D25A-DA99-15B2FB46A4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002727"/>
              </p:ext>
            </p:extLst>
          </p:nvPr>
        </p:nvGraphicFramePr>
        <p:xfrm>
          <a:off x="0" y="0"/>
          <a:ext cx="12192000" cy="63842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3246977802"/>
                    </a:ext>
                  </a:extLst>
                </a:gridCol>
              </a:tblGrid>
              <a:tr h="899886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sng" strike="noStrike">
                          <a:effectLst/>
                          <a:hlinkClick r:id="rId2"/>
                        </a:rPr>
                        <a:t>combat_576 (1)</a:t>
                      </a:r>
                      <a:endParaRPr lang="en-US" sz="3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7348525"/>
                  </a:ext>
                </a:extLst>
              </a:tr>
              <a:tr h="899886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sng" strike="noStrike">
                          <a:effectLst/>
                          <a:hlinkClick r:id="rId3"/>
                        </a:rPr>
                        <a:t>combat_576</a:t>
                      </a:r>
                      <a:endParaRPr lang="en-US" sz="3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74317514"/>
                  </a:ext>
                </a:extLst>
              </a:tr>
              <a:tr h="89988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200" u="sng" strike="noStrike" dirty="0">
                          <a:effectLst/>
                          <a:hlinkClick r:id="rId4"/>
                        </a:rPr>
                        <a:t>《</a:t>
                      </a:r>
                      <a:r>
                        <a:rPr lang="zh-CN" altLang="en-US" sz="3200" u="sng" strike="noStrike" dirty="0">
                          <a:effectLst/>
                          <a:hlinkClick r:id="rId4"/>
                        </a:rPr>
                        <a:t>崩坏</a:t>
                      </a:r>
                      <a:r>
                        <a:rPr lang="en-US" altLang="zh-CN" sz="3200" u="sng" strike="noStrike" dirty="0">
                          <a:effectLst/>
                          <a:hlinkClick r:id="rId4"/>
                        </a:rPr>
                        <a:t>_</a:t>
                      </a:r>
                      <a:r>
                        <a:rPr lang="zh-CN" altLang="en-US" sz="3200" u="sng" strike="noStrike" dirty="0">
                          <a:effectLst/>
                          <a:hlinkClick r:id="rId4"/>
                        </a:rPr>
                        <a:t>星穹铁道</a:t>
                      </a:r>
                      <a:r>
                        <a:rPr lang="en-US" altLang="zh-CN" sz="3200" u="sng" strike="noStrike" dirty="0">
                          <a:effectLst/>
                          <a:hlinkClick r:id="rId4"/>
                        </a:rPr>
                        <a:t>》_2.2</a:t>
                      </a:r>
                      <a:r>
                        <a:rPr lang="zh-CN" altLang="en-US" sz="3200" u="sng" strike="noStrike" dirty="0">
                          <a:effectLst/>
                          <a:hlinkClick r:id="rId4"/>
                        </a:rPr>
                        <a:t>版本「等醒来再哭泣」前瞻特别节目</a:t>
                      </a:r>
                      <a:endParaRPr lang="zh-CN" altLang="en-US" sz="32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6349351"/>
                  </a:ext>
                </a:extLst>
              </a:tr>
              <a:tr h="89988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200" u="sng" strike="noStrike" dirty="0">
                          <a:effectLst/>
                          <a:hlinkClick r:id="rId5"/>
                        </a:rPr>
                        <a:t>《</a:t>
                      </a:r>
                      <a:r>
                        <a:rPr lang="zh-CN" altLang="en-US" sz="3200" u="sng" strike="noStrike" dirty="0">
                          <a:effectLst/>
                          <a:hlinkClick r:id="rId5"/>
                        </a:rPr>
                        <a:t>崩坏：星穹铁道</a:t>
                      </a:r>
                      <a:r>
                        <a:rPr lang="en-US" altLang="zh-CN" sz="3200" u="sng" strike="noStrike" dirty="0">
                          <a:effectLst/>
                          <a:hlinkClick r:id="rId5"/>
                        </a:rPr>
                        <a:t>》</a:t>
                      </a:r>
                      <a:r>
                        <a:rPr lang="zh-CN" altLang="en-US" sz="3200" u="sng" strike="noStrike" dirty="0">
                          <a:effectLst/>
                          <a:hlinkClick r:id="rId5"/>
                        </a:rPr>
                        <a:t>走近星穹</a:t>
                      </a:r>
                      <a:r>
                        <a:rPr lang="en-US" altLang="zh-CN" sz="3200" u="sng" strike="noStrike" dirty="0">
                          <a:effectLst/>
                          <a:hlinkClick r:id="rId5"/>
                        </a:rPr>
                        <a:t>——</a:t>
                      </a:r>
                      <a:r>
                        <a:rPr lang="zh-CN" altLang="en-US" sz="3200" u="sng" strike="noStrike" dirty="0">
                          <a:effectLst/>
                          <a:hlinkClick r:id="rId5"/>
                        </a:rPr>
                        <a:t>「砂金：硬币到底在哪只手里？」</a:t>
                      </a:r>
                      <a:endParaRPr lang="zh-CN" altLang="en-US" sz="32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514835"/>
                  </a:ext>
                </a:extLst>
              </a:tr>
              <a:tr h="89988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200" u="sng" strike="noStrike">
                          <a:effectLst/>
                          <a:hlinkClick r:id="rId6"/>
                        </a:rPr>
                        <a:t>《</a:t>
                      </a:r>
                      <a:r>
                        <a:rPr lang="zh-CN" altLang="en-US" sz="3200" u="sng" strike="noStrike">
                          <a:effectLst/>
                          <a:hlinkClick r:id="rId6"/>
                        </a:rPr>
                        <a:t>崩坏：星穹铁道</a:t>
                      </a:r>
                      <a:r>
                        <a:rPr lang="en-US" altLang="zh-CN" sz="3200" u="sng" strike="noStrike">
                          <a:effectLst/>
                          <a:hlinkClick r:id="rId6"/>
                        </a:rPr>
                        <a:t>》</a:t>
                      </a:r>
                      <a:r>
                        <a:rPr lang="zh-CN" altLang="en-US" sz="3200" u="sng" strike="noStrike">
                          <a:effectLst/>
                          <a:hlinkClick r:id="rId6"/>
                        </a:rPr>
                        <a:t>砂金角色</a:t>
                      </a:r>
                      <a:r>
                        <a:rPr lang="en-US" altLang="zh-CN" sz="3200" u="sng" strike="noStrike">
                          <a:effectLst/>
                          <a:hlinkClick r:id="rId6"/>
                        </a:rPr>
                        <a:t>PV——</a:t>
                      </a:r>
                      <a:r>
                        <a:rPr lang="zh-CN" altLang="en-US" sz="3200" u="sng" strike="noStrike">
                          <a:effectLst/>
                          <a:hlinkClick r:id="rId6"/>
                        </a:rPr>
                        <a:t>「金手指」 </a:t>
                      </a:r>
                      <a:endParaRPr lang="zh-CN" altLang="en-US" sz="3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11567805"/>
                  </a:ext>
                </a:extLst>
              </a:tr>
              <a:tr h="89988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200" u="sng" strike="noStrike">
                          <a:effectLst/>
                          <a:hlinkClick r:id="rId7"/>
                        </a:rPr>
                        <a:t>「决战！大宇宙开拓豪侠传」电影预告 </a:t>
                      </a:r>
                      <a:r>
                        <a:rPr lang="en-US" altLang="zh-CN" sz="3200" u="sng" strike="noStrike">
                          <a:effectLst/>
                          <a:hlinkClick r:id="rId7"/>
                        </a:rPr>
                        <a:t>- 1.</a:t>
                      </a:r>
                      <a:r>
                        <a:rPr lang="zh-CN" altLang="en-US" sz="3200" u="sng" strike="noStrike">
                          <a:effectLst/>
                          <a:hlinkClick r:id="rId7"/>
                        </a:rPr>
                        <a:t>「决战！大宇宙开拓豪侠传」电影预告</a:t>
                      </a:r>
                      <a:r>
                        <a:rPr lang="en-US" altLang="zh-CN" sz="3200" u="sng" strike="noStrike">
                          <a:effectLst/>
                          <a:hlinkClick r:id="rId7"/>
                        </a:rPr>
                        <a:t>(Av1202599102,P1)</a:t>
                      </a:r>
                      <a:endParaRPr lang="zh-CN" altLang="en-US" sz="3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04680307"/>
                  </a:ext>
                </a:extLst>
              </a:tr>
              <a:tr h="89988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200" u="sng" strike="noStrike" dirty="0">
                          <a:effectLst/>
                          <a:hlinkClick r:id="rId8"/>
                        </a:rPr>
                        <a:t>《</a:t>
                      </a:r>
                      <a:r>
                        <a:rPr lang="zh-CN" altLang="en-US" sz="3200" u="sng" strike="noStrike" dirty="0">
                          <a:effectLst/>
                          <a:hlinkClick r:id="rId8"/>
                        </a:rPr>
                        <a:t>崩坏：星穹铁道</a:t>
                      </a:r>
                      <a:r>
                        <a:rPr lang="en-US" altLang="zh-CN" sz="3200" u="sng" strike="noStrike" dirty="0">
                          <a:effectLst/>
                          <a:hlinkClick r:id="rId8"/>
                        </a:rPr>
                        <a:t>》2.2</a:t>
                      </a:r>
                      <a:r>
                        <a:rPr lang="zh-CN" altLang="en-US" sz="3200" u="sng" strike="noStrike" dirty="0">
                          <a:effectLst/>
                          <a:hlinkClick r:id="rId8"/>
                        </a:rPr>
                        <a:t>版本</a:t>
                      </a:r>
                      <a:r>
                        <a:rPr lang="en-US" altLang="zh-CN" sz="3200" u="sng" strike="noStrike" dirty="0">
                          <a:effectLst/>
                          <a:hlinkClick r:id="rId8"/>
                        </a:rPr>
                        <a:t>PV</a:t>
                      </a:r>
                      <a:r>
                        <a:rPr lang="zh-CN" altLang="en-US" sz="3200" u="sng" strike="noStrike" dirty="0">
                          <a:effectLst/>
                          <a:hlinkClick r:id="rId8"/>
                        </a:rPr>
                        <a:t>：「等醒来再哭泣」</a:t>
                      </a:r>
                      <a:endParaRPr lang="zh-CN" altLang="en-US" sz="32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846988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B6C6BF2-F067-B448-1FE3-13A72B06A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89021"/>
              </p:ext>
            </p:extLst>
          </p:nvPr>
        </p:nvGraphicFramePr>
        <p:xfrm>
          <a:off x="0" y="0"/>
          <a:ext cx="12192000" cy="64008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1970051599"/>
                    </a:ext>
                  </a:extLst>
                </a:gridCol>
              </a:tblGrid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2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2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2"/>
                        </a:rPr>
                        <a:t>1</a:t>
                      </a:r>
                      <a:r>
                        <a:rPr lang="zh-CN" altLang="en-US" sz="300" u="sng" strike="noStrike">
                          <a:effectLst/>
                          <a:hlinkClick r:id="rId2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2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2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2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743416625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3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3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3"/>
                        </a:rPr>
                        <a:t>2</a:t>
                      </a:r>
                      <a:r>
                        <a:rPr lang="zh-CN" altLang="en-US" sz="300" u="sng" strike="noStrike">
                          <a:effectLst/>
                          <a:hlinkClick r:id="rId3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3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3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3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1982575165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4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4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4"/>
                        </a:rPr>
                        <a:t>3</a:t>
                      </a:r>
                      <a:r>
                        <a:rPr lang="zh-CN" altLang="en-US" sz="300" u="sng" strike="noStrike">
                          <a:effectLst/>
                          <a:hlinkClick r:id="rId4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4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4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4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2944005946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5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5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5"/>
                        </a:rPr>
                        <a:t>4</a:t>
                      </a:r>
                      <a:r>
                        <a:rPr lang="zh-CN" altLang="en-US" sz="300" u="sng" strike="noStrike">
                          <a:effectLst/>
                          <a:hlinkClick r:id="rId5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5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5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5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2851045585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6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6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6"/>
                        </a:rPr>
                        <a:t>5</a:t>
                      </a:r>
                      <a:r>
                        <a:rPr lang="zh-CN" altLang="en-US" sz="300" u="sng" strike="noStrike">
                          <a:effectLst/>
                          <a:hlinkClick r:id="rId6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6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6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6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2582641452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7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7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7"/>
                        </a:rPr>
                        <a:t>6</a:t>
                      </a:r>
                      <a:r>
                        <a:rPr lang="zh-CN" altLang="en-US" sz="300" u="sng" strike="noStrike">
                          <a:effectLst/>
                          <a:hlinkClick r:id="rId7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7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7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7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1998376124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8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8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8"/>
                        </a:rPr>
                        <a:t>7</a:t>
                      </a:r>
                      <a:r>
                        <a:rPr lang="zh-CN" altLang="en-US" sz="300" u="sng" strike="noStrike">
                          <a:effectLst/>
                          <a:hlinkClick r:id="rId8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8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8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8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1767476115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9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9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9"/>
                        </a:rPr>
                        <a:t>8</a:t>
                      </a:r>
                      <a:r>
                        <a:rPr lang="zh-CN" altLang="en-US" sz="300" u="sng" strike="noStrike">
                          <a:effectLst/>
                          <a:hlinkClick r:id="rId9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9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9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9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3570960381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10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10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10"/>
                        </a:rPr>
                        <a:t>9</a:t>
                      </a:r>
                      <a:r>
                        <a:rPr lang="zh-CN" altLang="en-US" sz="300" u="sng" strike="noStrike">
                          <a:effectLst/>
                          <a:hlinkClick r:id="rId10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10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10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10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163718835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11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11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11"/>
                        </a:rPr>
                        <a:t>10</a:t>
                      </a:r>
                      <a:r>
                        <a:rPr lang="zh-CN" altLang="en-US" sz="300" u="sng" strike="noStrike">
                          <a:effectLst/>
                          <a:hlinkClick r:id="rId11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11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11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11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2153512131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12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12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12"/>
                        </a:rPr>
                        <a:t>11</a:t>
                      </a:r>
                      <a:r>
                        <a:rPr lang="zh-CN" altLang="en-US" sz="300" u="sng" strike="noStrike">
                          <a:effectLst/>
                          <a:hlinkClick r:id="rId12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12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12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12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2681532946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13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13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13"/>
                        </a:rPr>
                        <a:t>12</a:t>
                      </a:r>
                      <a:r>
                        <a:rPr lang="zh-CN" altLang="en-US" sz="300" u="sng" strike="noStrike">
                          <a:effectLst/>
                          <a:hlinkClick r:id="rId13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13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13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13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1961693648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14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14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14"/>
                        </a:rPr>
                        <a:t>13</a:t>
                      </a:r>
                      <a:r>
                        <a:rPr lang="zh-CN" altLang="en-US" sz="300" u="sng" strike="noStrike">
                          <a:effectLst/>
                          <a:hlinkClick r:id="rId14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14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14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14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6312652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15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15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15"/>
                        </a:rPr>
                        <a:t>14</a:t>
                      </a:r>
                      <a:r>
                        <a:rPr lang="zh-CN" altLang="en-US" sz="300" u="sng" strike="noStrike">
                          <a:effectLst/>
                          <a:hlinkClick r:id="rId15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15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15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15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559667962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16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16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16"/>
                        </a:rPr>
                        <a:t>15</a:t>
                      </a:r>
                      <a:r>
                        <a:rPr lang="zh-CN" altLang="en-US" sz="300" u="sng" strike="noStrike">
                          <a:effectLst/>
                          <a:hlinkClick r:id="rId16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16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16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16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2200301601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17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17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17"/>
                        </a:rPr>
                        <a:t>16</a:t>
                      </a:r>
                      <a:r>
                        <a:rPr lang="zh-CN" altLang="en-US" sz="300" u="sng" strike="noStrike">
                          <a:effectLst/>
                          <a:hlinkClick r:id="rId17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17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17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17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7868798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18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18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18"/>
                        </a:rPr>
                        <a:t>17</a:t>
                      </a:r>
                      <a:r>
                        <a:rPr lang="zh-CN" altLang="en-US" sz="300" u="sng" strike="noStrike">
                          <a:effectLst/>
                          <a:hlinkClick r:id="rId18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18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18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18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346379286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19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19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19"/>
                        </a:rPr>
                        <a:t>18</a:t>
                      </a:r>
                      <a:r>
                        <a:rPr lang="zh-CN" altLang="en-US" sz="300" u="sng" strike="noStrike">
                          <a:effectLst/>
                          <a:hlinkClick r:id="rId19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19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19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19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2896160286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20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20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20"/>
                        </a:rPr>
                        <a:t>19</a:t>
                      </a:r>
                      <a:r>
                        <a:rPr lang="zh-CN" altLang="en-US" sz="300" u="sng" strike="noStrike">
                          <a:effectLst/>
                          <a:hlinkClick r:id="rId20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20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20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20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413200275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21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21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21"/>
                        </a:rPr>
                        <a:t>20</a:t>
                      </a:r>
                      <a:r>
                        <a:rPr lang="zh-CN" altLang="en-US" sz="300" u="sng" strike="noStrike">
                          <a:effectLst/>
                          <a:hlinkClick r:id="rId21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21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21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21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3083682325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22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22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22"/>
                        </a:rPr>
                        <a:t>21</a:t>
                      </a:r>
                      <a:r>
                        <a:rPr lang="zh-CN" altLang="en-US" sz="300" u="sng" strike="noStrike">
                          <a:effectLst/>
                          <a:hlinkClick r:id="rId22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22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22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22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3134775864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23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23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23"/>
                        </a:rPr>
                        <a:t>22</a:t>
                      </a:r>
                      <a:r>
                        <a:rPr lang="zh-CN" altLang="en-US" sz="300" u="sng" strike="noStrike">
                          <a:effectLst/>
                          <a:hlinkClick r:id="rId23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23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23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23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2772259998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24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24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24"/>
                        </a:rPr>
                        <a:t>23</a:t>
                      </a:r>
                      <a:r>
                        <a:rPr lang="zh-CN" altLang="en-US" sz="300" u="sng" strike="noStrike">
                          <a:effectLst/>
                          <a:hlinkClick r:id="rId24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24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24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24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732176032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25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25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25"/>
                        </a:rPr>
                        <a:t>24</a:t>
                      </a:r>
                      <a:r>
                        <a:rPr lang="zh-CN" altLang="en-US" sz="300" u="sng" strike="noStrike">
                          <a:effectLst/>
                          <a:hlinkClick r:id="rId25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25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25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25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182777718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26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26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26"/>
                        </a:rPr>
                        <a:t>25</a:t>
                      </a:r>
                      <a:r>
                        <a:rPr lang="zh-CN" altLang="en-US" sz="300" u="sng" strike="noStrike">
                          <a:effectLst/>
                          <a:hlinkClick r:id="rId26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26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26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26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1448392784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 dirty="0">
                          <a:effectLst/>
                          <a:hlinkClick r:id="rId27"/>
                        </a:rPr>
                        <a:t>Fate2015_stay night UBW_</a:t>
                      </a:r>
                      <a:r>
                        <a:rPr lang="zh-CN" altLang="en-US" sz="300" u="sng" strike="noStrike" dirty="0">
                          <a:effectLst/>
                          <a:hlinkClick r:id="rId27"/>
                        </a:rPr>
                        <a:t>命运之夜 无限剑制第二季 第</a:t>
                      </a:r>
                      <a:r>
                        <a:rPr lang="en-US" altLang="zh-CN" sz="300" u="sng" strike="noStrike" dirty="0">
                          <a:effectLst/>
                          <a:hlinkClick r:id="rId27"/>
                        </a:rPr>
                        <a:t>26</a:t>
                      </a:r>
                      <a:r>
                        <a:rPr lang="zh-CN" altLang="en-US" sz="300" u="sng" strike="noStrike" dirty="0">
                          <a:effectLst/>
                          <a:hlinkClick r:id="rId27"/>
                        </a:rPr>
                        <a:t>集 在线观看</a:t>
                      </a:r>
                      <a:r>
                        <a:rPr lang="en-US" altLang="zh-CN" sz="300" u="sng" strike="noStrike" dirty="0">
                          <a:effectLst/>
                          <a:hlinkClick r:id="rId27"/>
                        </a:rPr>
                        <a:t>-</a:t>
                      </a:r>
                      <a:r>
                        <a:rPr lang="zh-CN" altLang="en-US" sz="300" u="sng" strike="noStrike" dirty="0">
                          <a:effectLst/>
                          <a:hlinkClick r:id="rId27"/>
                        </a:rPr>
                        <a:t>樱花动漫</a:t>
                      </a:r>
                      <a:r>
                        <a:rPr lang="en-US" altLang="zh-CN" sz="300" u="sng" strike="noStrike" dirty="0">
                          <a:effectLst/>
                          <a:hlinkClick r:id="rId27"/>
                        </a:rPr>
                        <a:t>1</a:t>
                      </a:r>
                      <a:endParaRPr lang="zh-CN" altLang="en-US" sz="3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3764266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77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0" y="0"/>
          <a:ext cx="6096000" cy="65538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1900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sng" strike="noStrike">
                          <a:effectLst/>
                          <a:hlinkClick r:id="rId2"/>
                        </a:rPr>
                        <a:t>s【</a:t>
                      </a:r>
                      <a:r>
                        <a:rPr lang="zh-CN" altLang="en-US" sz="1400" u="sng" strike="noStrike" dirty="0">
                          <a:effectLst/>
                          <a:hlinkClick r:id="rId2"/>
                        </a:rPr>
                        <a:t>英雄联盟</a:t>
                      </a:r>
                      <a:r>
                        <a:rPr lang="en-US" altLang="zh-CN" sz="1400" u="sng" strike="noStrike" dirty="0">
                          <a:effectLst/>
                          <a:hlinkClick r:id="rId2"/>
                        </a:rPr>
                        <a:t>】2024</a:t>
                      </a:r>
                      <a:r>
                        <a:rPr lang="zh-CN" altLang="en-US" sz="1400" u="sng" strike="noStrike" dirty="0">
                          <a:effectLst/>
                          <a:hlinkClick r:id="rId2"/>
                        </a:rPr>
                        <a:t>赛季影片：不渝 </a:t>
                      </a:r>
                      <a:r>
                        <a:rPr lang="en-US" altLang="zh-CN" sz="1400" u="sng" strike="noStrike" dirty="0">
                          <a:effectLst/>
                          <a:hlinkClick r:id="rId2"/>
                        </a:rPr>
                        <a:t>- 1.【</a:t>
                      </a:r>
                      <a:r>
                        <a:rPr lang="zh-CN" altLang="en-US" sz="1400" u="sng" strike="noStrike" dirty="0">
                          <a:effectLst/>
                          <a:hlinkClick r:id="rId2"/>
                        </a:rPr>
                        <a:t>英雄联盟</a:t>
                      </a:r>
                      <a:r>
                        <a:rPr lang="en-US" altLang="zh-CN" sz="1400" u="sng" strike="noStrike" dirty="0">
                          <a:effectLst/>
                          <a:hlinkClick r:id="rId2"/>
                        </a:rPr>
                        <a:t>】2024</a:t>
                      </a:r>
                      <a:r>
                        <a:rPr lang="zh-CN" altLang="en-US" sz="1400" u="sng" strike="noStrike" dirty="0">
                          <a:effectLst/>
                          <a:hlinkClick r:id="rId2"/>
                        </a:rPr>
                        <a:t>赛季影片：不渝</a:t>
                      </a:r>
                      <a:r>
                        <a:rPr lang="en-US" altLang="zh-CN" sz="1400" u="sng" strike="noStrike" dirty="0">
                          <a:effectLst/>
                          <a:hlinkClick r:id="rId2"/>
                        </a:rPr>
                        <a:t>(Av411044534,P1)</a:t>
                      </a:r>
                      <a:endParaRPr lang="zh-CN" alt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" marR="8532" marT="8532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062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sng" strike="noStrike" dirty="0">
                          <a:effectLst/>
                          <a:hlinkClick r:id="rId3"/>
                        </a:rPr>
                        <a:t>【</a:t>
                      </a:r>
                      <a:r>
                        <a:rPr lang="zh-CN" altLang="en-US" sz="1400" u="sng" strike="noStrike" dirty="0">
                          <a:effectLst/>
                          <a:hlinkClick r:id="rId3"/>
                        </a:rPr>
                        <a:t>英雄联盟</a:t>
                      </a:r>
                      <a:r>
                        <a:rPr lang="en-US" altLang="zh-CN" sz="1400" u="sng" strike="noStrike" dirty="0">
                          <a:effectLst/>
                          <a:hlinkClick r:id="rId3"/>
                        </a:rPr>
                        <a:t>】</a:t>
                      </a:r>
                      <a:r>
                        <a:rPr lang="zh-CN" altLang="en-US" sz="1400" u="sng" strike="noStrike" dirty="0">
                          <a:effectLst/>
                          <a:hlinkClick r:id="rId3"/>
                        </a:rPr>
                        <a:t>呼唤 </a:t>
                      </a:r>
                      <a:r>
                        <a:rPr lang="en-US" altLang="zh-CN" sz="1400" u="sng" strike="noStrike" dirty="0">
                          <a:effectLst/>
                          <a:hlinkClick r:id="rId3"/>
                        </a:rPr>
                        <a:t>– 2022</a:t>
                      </a:r>
                      <a:r>
                        <a:rPr lang="zh-CN" altLang="en-US" sz="1400" u="sng" strike="noStrike" dirty="0">
                          <a:effectLst/>
                          <a:hlinkClick r:id="rId3"/>
                        </a:rPr>
                        <a:t>赛季</a:t>
                      </a:r>
                      <a:r>
                        <a:rPr lang="en-US" sz="1400" u="sng" strike="noStrike" dirty="0">
                          <a:effectLst/>
                          <a:hlinkClick r:id="rId3"/>
                        </a:rPr>
                        <a:t>CG - 1.CN_SN2022_Marquee_4K_CN_</a:t>
                      </a:r>
                      <a:r>
                        <a:rPr lang="zh-CN" altLang="en-US" sz="1400" u="sng" strike="noStrike" dirty="0">
                          <a:effectLst/>
                          <a:hlinkClick r:id="rId3"/>
                        </a:rPr>
                        <a:t>压制版</a:t>
                      </a:r>
                      <a:r>
                        <a:rPr lang="en-US" altLang="zh-CN" sz="1400" u="sng" strike="noStrike" dirty="0">
                          <a:effectLst/>
                          <a:hlinkClick r:id="rId3"/>
                        </a:rPr>
                        <a:t>2(</a:t>
                      </a:r>
                      <a:r>
                        <a:rPr lang="en-US" sz="1400" u="sng" strike="noStrike" dirty="0">
                          <a:effectLst/>
                          <a:hlinkClick r:id="rId3"/>
                        </a:rPr>
                        <a:t>Av722957931,P1)</a:t>
                      </a:r>
                      <a:endParaRPr 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" marR="8532" marT="8532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062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sng" strike="noStrike" dirty="0">
                          <a:effectLst/>
                          <a:hlinkClick r:id="rId4"/>
                        </a:rPr>
                        <a:t>【</a:t>
                      </a:r>
                      <a:r>
                        <a:rPr lang="zh-CN" altLang="en-US" sz="1400" u="sng" strike="noStrike" dirty="0">
                          <a:effectLst/>
                          <a:hlinkClick r:id="rId4"/>
                        </a:rPr>
                        <a:t>英雄联盟</a:t>
                      </a:r>
                      <a:r>
                        <a:rPr lang="en-US" altLang="zh-CN" sz="1400" u="sng" strike="noStrike" dirty="0">
                          <a:effectLst/>
                          <a:hlinkClick r:id="rId4"/>
                        </a:rPr>
                        <a:t>】</a:t>
                      </a:r>
                      <a:r>
                        <a:rPr lang="zh-CN" altLang="en-US" sz="1400" u="sng" strike="noStrike" dirty="0">
                          <a:effectLst/>
                          <a:hlinkClick r:id="rId4"/>
                        </a:rPr>
                        <a:t>战士 </a:t>
                      </a:r>
                      <a:r>
                        <a:rPr lang="en-US" altLang="zh-CN" sz="1400" u="sng" strike="noStrike" dirty="0">
                          <a:effectLst/>
                          <a:hlinkClick r:id="rId4"/>
                        </a:rPr>
                        <a:t>– 2020</a:t>
                      </a:r>
                      <a:r>
                        <a:rPr lang="zh-CN" altLang="en-US" sz="1400" u="sng" strike="noStrike" dirty="0">
                          <a:effectLst/>
                          <a:hlinkClick r:id="rId4"/>
                        </a:rPr>
                        <a:t>赛季</a:t>
                      </a:r>
                      <a:r>
                        <a:rPr lang="en-US" sz="1400" u="sng" strike="noStrike" dirty="0">
                          <a:effectLst/>
                          <a:hlinkClick r:id="rId4"/>
                        </a:rPr>
                        <a:t>CG</a:t>
                      </a:r>
                      <a:r>
                        <a:rPr lang="zh-CN" altLang="en-US" sz="1400" u="sng" strike="noStrike" dirty="0">
                          <a:effectLst/>
                          <a:hlinkClick r:id="rId4"/>
                        </a:rPr>
                        <a:t>动画 </a:t>
                      </a:r>
                      <a:r>
                        <a:rPr lang="en-US" altLang="zh-CN" sz="1400" u="sng" strike="noStrike" dirty="0">
                          <a:effectLst/>
                          <a:hlinkClick r:id="rId4"/>
                        </a:rPr>
                        <a:t>- 1.</a:t>
                      </a:r>
                      <a:r>
                        <a:rPr lang="en-US" sz="1400" u="sng" strike="noStrike" dirty="0">
                          <a:effectLst/>
                          <a:hlinkClick r:id="rId4"/>
                        </a:rPr>
                        <a:t>WarriorsCG_SS20_03m21s_4K_h264_CN_SubN(Av82724200,P1)</a:t>
                      </a:r>
                      <a:endParaRPr 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" marR="8532" marT="8532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738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木又 咅阝女己 </a:t>
                      </a:r>
                      <a:r>
                        <a:rPr lang="en-US" altLang="zh-CN" sz="1400" u="sng" strike="noStrike">
                          <a:effectLst/>
                          <a:hlinkClick r:id="rId5"/>
                        </a:rPr>
                        <a:t>3.0 - 1.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木又 咅阝女己 </a:t>
                      </a:r>
                      <a:r>
                        <a:rPr lang="en-US" altLang="zh-CN" sz="1400" u="sng" strike="noStrike">
                          <a:effectLst/>
                          <a:hlinkClick r:id="rId5"/>
                        </a:rPr>
                        <a:t>3.0(</a:t>
                      </a:r>
                      <a:r>
                        <a:rPr lang="en-US" sz="1400" u="sng" strike="noStrike">
                          <a:effectLst/>
                          <a:hlinkClick r:id="rId5"/>
                        </a:rPr>
                        <a:t>Av1852008163,P1)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" marR="8532" marT="8532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1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6"/>
                        </a:rPr>
                        <a:t>第二局</a:t>
                      </a:r>
                      <a:r>
                        <a:rPr lang="en-US" altLang="zh-CN" sz="1400" u="sng" strike="noStrike">
                          <a:effectLst/>
                          <a:hlinkClick r:id="rId6"/>
                        </a:rPr>
                        <a:t>-4</a:t>
                      </a:r>
                      <a:r>
                        <a:rPr lang="en-US" sz="1400" u="sng" strike="noStrike">
                          <a:effectLst/>
                          <a:hlinkClick r:id="rId6"/>
                        </a:rPr>
                        <a:t>K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" marR="8532" marT="8532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1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7"/>
                        </a:rPr>
                        <a:t>第六局</a:t>
                      </a:r>
                      <a:r>
                        <a:rPr lang="en-US" altLang="zh-CN" sz="1400" u="sng" strike="noStrike">
                          <a:effectLst/>
                          <a:hlinkClick r:id="rId7"/>
                        </a:rPr>
                        <a:t>-4</a:t>
                      </a:r>
                      <a:r>
                        <a:rPr lang="en-US" sz="1400" u="sng" strike="noStrike">
                          <a:effectLst/>
                          <a:hlinkClick r:id="rId7"/>
                        </a:rPr>
                        <a:t>K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" marR="8532" marT="8532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1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8"/>
                        </a:rPr>
                        <a:t>第七局</a:t>
                      </a:r>
                      <a:r>
                        <a:rPr lang="en-US" altLang="zh-CN" sz="1400" u="sng" strike="noStrike">
                          <a:effectLst/>
                          <a:hlinkClick r:id="rId8"/>
                        </a:rPr>
                        <a:t>-4</a:t>
                      </a:r>
                      <a:r>
                        <a:rPr lang="en-US" sz="1400" u="sng" strike="noStrike">
                          <a:effectLst/>
                          <a:hlinkClick r:id="rId8"/>
                        </a:rPr>
                        <a:t>K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" marR="8532" marT="8532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1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9"/>
                        </a:rPr>
                        <a:t>第三局</a:t>
                      </a:r>
                      <a:r>
                        <a:rPr lang="en-US" altLang="zh-CN" sz="1400" u="sng" strike="noStrike">
                          <a:effectLst/>
                          <a:hlinkClick r:id="rId9"/>
                        </a:rPr>
                        <a:t>-4</a:t>
                      </a:r>
                      <a:r>
                        <a:rPr lang="en-US" sz="1400" u="sng" strike="noStrike">
                          <a:effectLst/>
                          <a:hlinkClick r:id="rId9"/>
                        </a:rPr>
                        <a:t>K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" marR="8532" marT="8532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1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10"/>
                        </a:rPr>
                        <a:t>第四局</a:t>
                      </a:r>
                      <a:r>
                        <a:rPr lang="en-US" altLang="zh-CN" sz="1400" u="sng" strike="noStrike">
                          <a:effectLst/>
                          <a:hlinkClick r:id="rId10"/>
                        </a:rPr>
                        <a:t>-4</a:t>
                      </a:r>
                      <a:r>
                        <a:rPr lang="en-US" sz="1400" u="sng" strike="noStrike">
                          <a:effectLst/>
                          <a:hlinkClick r:id="rId10"/>
                        </a:rPr>
                        <a:t>K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" marR="8532" marT="8532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01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11"/>
                        </a:rPr>
                        <a:t>第五局</a:t>
                      </a:r>
                      <a:r>
                        <a:rPr lang="en-US" altLang="zh-CN" sz="1400" u="sng" strike="noStrike">
                          <a:effectLst/>
                          <a:hlinkClick r:id="rId11"/>
                        </a:rPr>
                        <a:t>-4</a:t>
                      </a:r>
                      <a:r>
                        <a:rPr lang="en-US" sz="1400" u="sng" strike="noStrike">
                          <a:effectLst/>
                          <a:hlinkClick r:id="rId11"/>
                        </a:rPr>
                        <a:t>K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" marR="8532" marT="8532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01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12"/>
                        </a:rPr>
                        <a:t>第一局</a:t>
                      </a:r>
                      <a:r>
                        <a:rPr lang="en-US" altLang="zh-CN" sz="1400" u="sng" strike="noStrike">
                          <a:effectLst/>
                          <a:hlinkClick r:id="rId12"/>
                        </a:rPr>
                        <a:t>-4</a:t>
                      </a:r>
                      <a:r>
                        <a:rPr lang="en-US" sz="1400" u="sng" strike="noStrike">
                          <a:effectLst/>
                          <a:hlinkClick r:id="rId12"/>
                        </a:rPr>
                        <a:t>K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" marR="8532" marT="8532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01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13"/>
                        </a:rPr>
                        <a:t>仆人全面测评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" marR="8532" marT="8532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1738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sng" strike="noStrike" dirty="0">
                          <a:effectLst/>
                          <a:hlinkClick r:id="rId14"/>
                        </a:rPr>
                        <a:t>[</a:t>
                      </a:r>
                      <a:r>
                        <a:rPr lang="zh-CN" altLang="en-US" sz="1400" u="sng" strike="noStrike" dirty="0">
                          <a:effectLst/>
                          <a:hlinkClick r:id="rId14"/>
                        </a:rPr>
                        <a:t>乒乓球</a:t>
                      </a:r>
                      <a:r>
                        <a:rPr lang="en-US" altLang="zh-CN" sz="1400" u="sng" strike="noStrike" dirty="0">
                          <a:effectLst/>
                          <a:hlinkClick r:id="rId14"/>
                        </a:rPr>
                        <a:t>]</a:t>
                      </a:r>
                      <a:r>
                        <a:rPr lang="zh-CN" altLang="en-US" sz="1400" u="sng" strike="noStrike" dirty="0">
                          <a:effectLst/>
                          <a:hlinkClick r:id="rId14"/>
                        </a:rPr>
                        <a:t>国际乒联单打世界杯决赛：马龙</a:t>
                      </a:r>
                      <a:r>
                        <a:rPr lang="en-US" altLang="zh-CN" sz="1400" u="sng" strike="noStrike" dirty="0">
                          <a:effectLst/>
                          <a:hlinkClick r:id="rId14"/>
                        </a:rPr>
                        <a:t>VS</a:t>
                      </a:r>
                      <a:r>
                        <a:rPr lang="zh-CN" altLang="en-US" sz="1400" u="sng" strike="noStrike" dirty="0">
                          <a:effectLst/>
                          <a:hlinkClick r:id="rId14"/>
                        </a:rPr>
                        <a:t>林高远</a:t>
                      </a:r>
                      <a:r>
                        <a:rPr lang="en-US" altLang="zh-CN" sz="1400" u="sng" strike="noStrike" dirty="0">
                          <a:effectLst/>
                          <a:hlinkClick r:id="rId14"/>
                        </a:rPr>
                        <a:t>Part001Part001</a:t>
                      </a:r>
                      <a:endParaRPr lang="zh-CN" alt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" marR="8532" marT="8532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61738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sng" strike="noStrike" dirty="0">
                          <a:effectLst/>
                          <a:hlinkClick r:id="rId15"/>
                        </a:rPr>
                        <a:t>[</a:t>
                      </a:r>
                      <a:r>
                        <a:rPr lang="zh-CN" altLang="en-US" sz="1400" u="sng" strike="noStrike" dirty="0">
                          <a:effectLst/>
                          <a:hlinkClick r:id="rId15"/>
                        </a:rPr>
                        <a:t>乒乓球</a:t>
                      </a:r>
                      <a:r>
                        <a:rPr lang="en-US" altLang="zh-CN" sz="1400" u="sng" strike="noStrike" dirty="0">
                          <a:effectLst/>
                          <a:hlinkClick r:id="rId15"/>
                        </a:rPr>
                        <a:t>]</a:t>
                      </a:r>
                      <a:r>
                        <a:rPr lang="zh-CN" altLang="en-US" sz="1400" u="sng" strike="noStrike" dirty="0">
                          <a:effectLst/>
                          <a:hlinkClick r:id="rId15"/>
                        </a:rPr>
                        <a:t>国际乒联单打世界杯决赛：马龙</a:t>
                      </a:r>
                      <a:r>
                        <a:rPr lang="en-US" altLang="zh-CN" sz="1400" u="sng" strike="noStrike" dirty="0">
                          <a:effectLst/>
                          <a:hlinkClick r:id="rId15"/>
                        </a:rPr>
                        <a:t>VS</a:t>
                      </a:r>
                      <a:r>
                        <a:rPr lang="zh-CN" altLang="en-US" sz="1400" u="sng" strike="noStrike" dirty="0">
                          <a:effectLst/>
                          <a:hlinkClick r:id="rId15"/>
                        </a:rPr>
                        <a:t>林高远</a:t>
                      </a:r>
                      <a:r>
                        <a:rPr lang="en-US" altLang="zh-CN" sz="1400" u="sng" strike="noStrike" dirty="0">
                          <a:effectLst/>
                          <a:hlinkClick r:id="rId15"/>
                        </a:rPr>
                        <a:t>Part001Part002</a:t>
                      </a:r>
                      <a:endParaRPr lang="zh-CN" alt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" marR="8532" marT="8532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6096000" y="0"/>
          <a:ext cx="6096000" cy="381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52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sng" strike="noStrike" dirty="0" err="1">
                          <a:effectLst/>
                          <a:hlinkClick r:id="rId16"/>
                        </a:rPr>
                        <a:t>Cytus</a:t>
                      </a:r>
                      <a:r>
                        <a:rPr lang="en-US" sz="1800" u="sng" strike="noStrike" dirty="0">
                          <a:effectLst/>
                          <a:hlinkClick r:id="rId16"/>
                        </a:rPr>
                        <a:t> II</a:t>
                      </a:r>
                      <a:endParaRPr lang="en-US" sz="18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sng" strike="noStrike">
                          <a:effectLst/>
                          <a:hlinkClick r:id="rId17"/>
                        </a:rPr>
                        <a:t>666Part001</a:t>
                      </a:r>
                      <a:endParaRPr lang="en-US" sz="1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sng" strike="noStrike">
                          <a:effectLst/>
                          <a:hlinkClick r:id="rId18"/>
                        </a:rPr>
                        <a:t>666Part002</a:t>
                      </a:r>
                      <a:endParaRPr lang="en-US" sz="1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sng" strike="noStrike" dirty="0">
                          <a:effectLst/>
                          <a:hlinkClick r:id="rId19"/>
                        </a:rPr>
                        <a:t>B_394534632_1_0</a:t>
                      </a:r>
                      <a:endParaRPr lang="en-US" sz="18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" y="0"/>
          <a:ext cx="6096000" cy="62635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99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"/>
                        </a:rPr>
                        <a:t>谭雅战记 第</a:t>
                      </a:r>
                      <a:r>
                        <a:rPr lang="en-US" altLang="zh-CN" sz="500" u="sng" strike="noStrike">
                          <a:effectLst/>
                          <a:hlinkClick r:id="rId2"/>
                        </a:rPr>
                        <a:t>1</a:t>
                      </a:r>
                      <a:r>
                        <a:rPr lang="zh-CN" altLang="en-US" sz="500" u="sng" strike="noStrike">
                          <a:effectLst/>
                          <a:hlinkClick r:id="rId2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9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"/>
                        </a:rPr>
                        <a:t>谭雅战记 第</a:t>
                      </a:r>
                      <a:r>
                        <a:rPr lang="en-US" altLang="zh-CN" sz="500" u="sng" strike="noStrike">
                          <a:effectLst/>
                          <a:hlinkClick r:id="rId3"/>
                        </a:rPr>
                        <a:t>2</a:t>
                      </a:r>
                      <a:r>
                        <a:rPr lang="zh-CN" altLang="en-US" sz="500" u="sng" strike="noStrike">
                          <a:effectLst/>
                          <a:hlinkClick r:id="rId3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9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"/>
                        </a:rPr>
                        <a:t>谭雅战记 第</a:t>
                      </a:r>
                      <a:r>
                        <a:rPr lang="en-US" altLang="zh-CN" sz="500" u="sng" strike="noStrike">
                          <a:effectLst/>
                          <a:hlinkClick r:id="rId4"/>
                        </a:rPr>
                        <a:t>3</a:t>
                      </a:r>
                      <a:r>
                        <a:rPr lang="zh-CN" altLang="en-US" sz="500" u="sng" strike="noStrike">
                          <a:effectLst/>
                          <a:hlinkClick r:id="rId4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4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9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5"/>
                        </a:rPr>
                        <a:t>谭雅战记 第</a:t>
                      </a:r>
                      <a:r>
                        <a:rPr lang="en-US" altLang="zh-CN" sz="500" u="sng" strike="noStrike">
                          <a:effectLst/>
                          <a:hlinkClick r:id="rId5"/>
                        </a:rPr>
                        <a:t>4</a:t>
                      </a:r>
                      <a:r>
                        <a:rPr lang="zh-CN" altLang="en-US" sz="500" u="sng" strike="noStrike">
                          <a:effectLst/>
                          <a:hlinkClick r:id="rId5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5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5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5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9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6"/>
                        </a:rPr>
                        <a:t>谭雅战记 第</a:t>
                      </a:r>
                      <a:r>
                        <a:rPr lang="en-US" altLang="zh-CN" sz="500" u="sng" strike="noStrike">
                          <a:effectLst/>
                          <a:hlinkClick r:id="rId6"/>
                        </a:rPr>
                        <a:t>5</a:t>
                      </a:r>
                      <a:r>
                        <a:rPr lang="zh-CN" altLang="en-US" sz="500" u="sng" strike="noStrike">
                          <a:effectLst/>
                          <a:hlinkClick r:id="rId6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6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6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6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9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7"/>
                        </a:rPr>
                        <a:t>谭雅战记 第</a:t>
                      </a:r>
                      <a:r>
                        <a:rPr lang="en-US" altLang="zh-CN" sz="500" u="sng" strike="noStrike">
                          <a:effectLst/>
                          <a:hlinkClick r:id="rId7"/>
                        </a:rPr>
                        <a:t>6</a:t>
                      </a:r>
                      <a:r>
                        <a:rPr lang="zh-CN" altLang="en-US" sz="500" u="sng" strike="noStrike">
                          <a:effectLst/>
                          <a:hlinkClick r:id="rId7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7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7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7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9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8"/>
                        </a:rPr>
                        <a:t>谭雅战记 第</a:t>
                      </a:r>
                      <a:r>
                        <a:rPr lang="en-US" altLang="zh-CN" sz="500" u="sng" strike="noStrike">
                          <a:effectLst/>
                          <a:hlinkClick r:id="rId8"/>
                        </a:rPr>
                        <a:t>7</a:t>
                      </a:r>
                      <a:r>
                        <a:rPr lang="zh-CN" altLang="en-US" sz="500" u="sng" strike="noStrike">
                          <a:effectLst/>
                          <a:hlinkClick r:id="rId8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8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8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8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99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9"/>
                        </a:rPr>
                        <a:t>谭雅战记 第</a:t>
                      </a:r>
                      <a:r>
                        <a:rPr lang="en-US" altLang="zh-CN" sz="500" u="sng" strike="noStrike">
                          <a:effectLst/>
                          <a:hlinkClick r:id="rId9"/>
                        </a:rPr>
                        <a:t>8</a:t>
                      </a:r>
                      <a:r>
                        <a:rPr lang="zh-CN" altLang="en-US" sz="500" u="sng" strike="noStrike">
                          <a:effectLst/>
                          <a:hlinkClick r:id="rId9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9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9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9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99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0"/>
                        </a:rPr>
                        <a:t>谭雅战记 第</a:t>
                      </a:r>
                      <a:r>
                        <a:rPr lang="en-US" altLang="zh-CN" sz="500" u="sng" strike="noStrike">
                          <a:effectLst/>
                          <a:hlinkClick r:id="rId10"/>
                        </a:rPr>
                        <a:t>9</a:t>
                      </a:r>
                      <a:r>
                        <a:rPr lang="zh-CN" altLang="en-US" sz="500" u="sng" strike="noStrike">
                          <a:effectLst/>
                          <a:hlinkClick r:id="rId10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0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0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0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99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1"/>
                        </a:rPr>
                        <a:t>谭雅战记 第</a:t>
                      </a:r>
                      <a:r>
                        <a:rPr lang="en-US" altLang="zh-CN" sz="500" u="sng" strike="noStrike">
                          <a:effectLst/>
                          <a:hlinkClick r:id="rId11"/>
                        </a:rPr>
                        <a:t>10</a:t>
                      </a:r>
                      <a:r>
                        <a:rPr lang="zh-CN" altLang="en-US" sz="500" u="sng" strike="noStrike">
                          <a:effectLst/>
                          <a:hlinkClick r:id="rId11"/>
                        </a:rPr>
                        <a:t>集 在线观 看</a:t>
                      </a:r>
                      <a:r>
                        <a:rPr lang="en-US" altLang="zh-CN" sz="500" u="sng" strike="noStrike">
                          <a:effectLst/>
                          <a:hlinkClick r:id="rId11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1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1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99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2"/>
                        </a:rPr>
                        <a:t>谭雅战记 第</a:t>
                      </a:r>
                      <a:r>
                        <a:rPr lang="en-US" altLang="zh-CN" sz="500" u="sng" strike="noStrike">
                          <a:effectLst/>
                          <a:hlinkClick r:id="rId12"/>
                        </a:rPr>
                        <a:t>11</a:t>
                      </a:r>
                      <a:r>
                        <a:rPr lang="zh-CN" altLang="en-US" sz="500" u="sng" strike="noStrike">
                          <a:effectLst/>
                          <a:hlinkClick r:id="rId12"/>
                        </a:rPr>
                        <a:t>集 在线观 看</a:t>
                      </a:r>
                      <a:r>
                        <a:rPr lang="en-US" altLang="zh-CN" sz="500" u="sng" strike="noStrike">
                          <a:effectLst/>
                          <a:hlinkClick r:id="rId12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2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2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99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3"/>
                        </a:rPr>
                        <a:t>谭雅战记 第</a:t>
                      </a:r>
                      <a:r>
                        <a:rPr lang="en-US" altLang="zh-CN" sz="500" u="sng" strike="noStrike">
                          <a:effectLst/>
                          <a:hlinkClick r:id="rId13"/>
                        </a:rPr>
                        <a:t>12</a:t>
                      </a:r>
                      <a:r>
                        <a:rPr lang="zh-CN" altLang="en-US" sz="500" u="sng" strike="noStrike">
                          <a:effectLst/>
                          <a:hlinkClick r:id="rId13"/>
                        </a:rPr>
                        <a:t>集 在线观 看</a:t>
                      </a:r>
                      <a:r>
                        <a:rPr lang="en-US" altLang="zh-CN" sz="500" u="sng" strike="noStrike">
                          <a:effectLst/>
                          <a:hlinkClick r:id="rId1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3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3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199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4"/>
                        </a:rPr>
                        <a:t>谭雅战记 第</a:t>
                      </a:r>
                      <a:r>
                        <a:rPr lang="en-US" altLang="zh-CN" sz="500" u="sng" strike="noStrike">
                          <a:effectLst/>
                          <a:hlinkClick r:id="rId14"/>
                        </a:rPr>
                        <a:t>13</a:t>
                      </a:r>
                      <a:r>
                        <a:rPr lang="zh-CN" altLang="en-US" sz="500" u="sng" strike="noStrike">
                          <a:effectLst/>
                          <a:hlinkClick r:id="rId14"/>
                        </a:rPr>
                        <a:t>集 在线观 看</a:t>
                      </a:r>
                      <a:r>
                        <a:rPr lang="en-US" altLang="zh-CN" sz="500" u="sng" strike="noStrike">
                          <a:effectLst/>
                          <a:hlinkClick r:id="rId14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4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4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5"/>
                        </a:rPr>
                        <a:t>下载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6"/>
                        </a:rPr>
                        <a:t>下载 </a:t>
                      </a:r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(1)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7"/>
                        </a:rPr>
                        <a:t>下载 </a:t>
                      </a:r>
                      <a:r>
                        <a:rPr lang="en-US" altLang="zh-CN" sz="500" u="sng" strike="noStrike">
                          <a:effectLst/>
                          <a:hlinkClick r:id="rId17"/>
                        </a:rPr>
                        <a:t>(2)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下载 </a:t>
                      </a:r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(3)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9"/>
                        </a:rPr>
                        <a:t>下载 </a:t>
                      </a:r>
                      <a:r>
                        <a:rPr lang="en-US" altLang="zh-CN" sz="500" u="sng" strike="noStrike">
                          <a:effectLst/>
                          <a:hlinkClick r:id="rId19"/>
                        </a:rPr>
                        <a:t>(4)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0"/>
                        </a:rPr>
                        <a:t>下载 </a:t>
                      </a:r>
                      <a:r>
                        <a:rPr lang="en-US" altLang="zh-CN" sz="500" u="sng" strike="noStrike">
                          <a:effectLst/>
                          <a:hlinkClick r:id="rId20"/>
                        </a:rPr>
                        <a:t>(5)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1"/>
                        </a:rPr>
                        <a:t>下载 </a:t>
                      </a:r>
                      <a:r>
                        <a:rPr lang="en-US" altLang="zh-CN" sz="500" u="sng" strike="noStrike">
                          <a:effectLst/>
                          <a:hlinkClick r:id="rId21"/>
                        </a:rPr>
                        <a:t>(6)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2"/>
                        </a:rPr>
                        <a:t>下载 </a:t>
                      </a:r>
                      <a:r>
                        <a:rPr lang="en-US" altLang="zh-CN" sz="500" u="sng" strike="noStrike">
                          <a:effectLst/>
                          <a:hlinkClick r:id="rId22"/>
                        </a:rPr>
                        <a:t>(7)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3"/>
                        </a:rPr>
                        <a:t>下载 </a:t>
                      </a:r>
                      <a:r>
                        <a:rPr lang="en-US" altLang="zh-CN" sz="500" u="sng" strike="noStrike">
                          <a:effectLst/>
                          <a:hlinkClick r:id="rId23"/>
                        </a:rPr>
                        <a:t>(8)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 dirty="0">
                          <a:effectLst/>
                          <a:hlinkClick r:id="rId24"/>
                        </a:rPr>
                        <a:t>下载 </a:t>
                      </a:r>
                      <a:r>
                        <a:rPr lang="en-US" altLang="zh-CN" sz="500" u="sng" strike="noStrike" dirty="0">
                          <a:effectLst/>
                          <a:hlinkClick r:id="rId24"/>
                        </a:rPr>
                        <a:t>(9)</a:t>
                      </a:r>
                      <a:endParaRPr lang="zh-CN" altLang="en-US" sz="5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096000" y="0"/>
          <a:ext cx="6096000" cy="59189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25"/>
                        </a:rPr>
                        <a:t>下载 </a:t>
                      </a:r>
                      <a:r>
                        <a:rPr lang="en-US" altLang="zh-CN" sz="400" u="sng" strike="noStrike">
                          <a:effectLst/>
                          <a:hlinkClick r:id="rId25"/>
                        </a:rPr>
                        <a:t>(10)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26"/>
                        </a:rPr>
                        <a:t>下载 </a:t>
                      </a:r>
                      <a:r>
                        <a:rPr lang="en-US" altLang="zh-CN" sz="400" u="sng" strike="noStrike">
                          <a:effectLst/>
                          <a:hlinkClick r:id="rId26"/>
                        </a:rPr>
                        <a:t>(11)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400" u="sng" strike="noStrike">
                          <a:effectLst/>
                          <a:hlinkClick r:id="rId27"/>
                        </a:rPr>
                        <a:t>0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93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sng" strike="noStrike">
                          <a:effectLst/>
                          <a:hlinkClick r:id="rId28"/>
                        </a:rPr>
                        <a:t>24-04-13_07_48_12_tools.thatwind.com_dl</a:t>
                      </a:r>
                      <a:endParaRPr 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93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sng" strike="noStrike">
                          <a:effectLst/>
                          <a:hlinkClick r:id="rId29"/>
                        </a:rPr>
                        <a:t>24-04-13_07_48_25_tools.thatwind.com_dl</a:t>
                      </a:r>
                      <a:endParaRPr 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400" u="sng" strike="noStrike">
                          <a:effectLst/>
                          <a:hlinkClick r:id="rId30"/>
                        </a:rPr>
                        <a:t>2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400" u="sng" strike="noStrike">
                          <a:effectLst/>
                          <a:hlinkClick r:id="rId31"/>
                        </a:rPr>
                        <a:t>3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193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32"/>
                        </a:rPr>
                        <a:t>轻音少女第二季 第</a:t>
                      </a:r>
                      <a:r>
                        <a:rPr lang="en-US" altLang="zh-CN" sz="400" u="sng" strike="noStrike">
                          <a:effectLst/>
                          <a:hlinkClick r:id="rId32"/>
                        </a:rPr>
                        <a:t>16</a:t>
                      </a:r>
                      <a:r>
                        <a:rPr lang="zh-CN" altLang="en-US" sz="400" u="sng" strike="noStrike">
                          <a:effectLst/>
                          <a:hlinkClick r:id="rId32"/>
                        </a:rPr>
                        <a:t>集  在线观看</a:t>
                      </a:r>
                      <a:r>
                        <a:rPr lang="en-US" altLang="zh-CN" sz="400" u="sng" strike="noStrike">
                          <a:effectLst/>
                          <a:hlinkClick r:id="rId32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32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32"/>
                        </a:rPr>
                        <a:t>6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400" u="sng" strike="noStrike">
                          <a:effectLst/>
                          <a:hlinkClick r:id="rId33"/>
                        </a:rPr>
                        <a:t>5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400" u="sng" strike="noStrike">
                          <a:effectLst/>
                          <a:hlinkClick r:id="rId34"/>
                        </a:rPr>
                        <a:t>6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400" u="sng" strike="noStrike">
                          <a:effectLst/>
                          <a:hlinkClick r:id="rId35"/>
                        </a:rPr>
                        <a:t>7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400" u="sng" strike="noStrike">
                          <a:effectLst/>
                          <a:hlinkClick r:id="rId36"/>
                        </a:rPr>
                        <a:t>8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400" u="sng" strike="noStrike">
                          <a:effectLst/>
                          <a:hlinkClick r:id="rId37"/>
                        </a:rPr>
                        <a:t>9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400" u="sng" strike="noStrike">
                          <a:effectLst/>
                          <a:hlinkClick r:id="rId38"/>
                        </a:rPr>
                        <a:t>10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400" u="sng" strike="noStrike">
                          <a:effectLst/>
                          <a:hlinkClick r:id="rId39"/>
                        </a:rPr>
                        <a:t>11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400" u="sng" strike="noStrike">
                          <a:effectLst/>
                          <a:hlinkClick r:id="rId40"/>
                        </a:rPr>
                        <a:t>12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46193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sng" strike="noStrike">
                          <a:effectLst/>
                          <a:hlinkClick r:id="rId41"/>
                        </a:rPr>
                        <a:t>24-04-13_07_42_32_tools.thatwind.com_dl</a:t>
                      </a:r>
                      <a:endParaRPr 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46193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sng" strike="noStrike">
                          <a:effectLst/>
                          <a:hlinkClick r:id="rId42"/>
                        </a:rPr>
                        <a:t>24-04-13_07_47_58_tools.thatwind.com_dl</a:t>
                      </a:r>
                      <a:endParaRPr 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5531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43"/>
                        </a:rPr>
                        <a:t>学园默示录第一季</a:t>
                      </a:r>
                      <a:r>
                        <a:rPr lang="en-US" altLang="zh-CN" sz="400" u="sng" strike="noStrike">
                          <a:effectLst/>
                          <a:hlinkClick r:id="rId43"/>
                        </a:rPr>
                        <a:t>+OVA </a:t>
                      </a:r>
                      <a:r>
                        <a:rPr lang="zh-CN" altLang="en-US" sz="400" u="sng" strike="noStrike">
                          <a:effectLst/>
                          <a:hlinkClick r:id="rId43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43"/>
                        </a:rPr>
                        <a:t>9</a:t>
                      </a:r>
                      <a:r>
                        <a:rPr lang="zh-CN" altLang="en-US" sz="400" u="sng" strike="noStrike">
                          <a:effectLst/>
                          <a:hlinkClick r:id="rId43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43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43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43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5531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44"/>
                        </a:rPr>
                        <a:t>学园默示录第一季</a:t>
                      </a:r>
                      <a:r>
                        <a:rPr lang="en-US" altLang="zh-CN" sz="400" u="sng" strike="noStrike">
                          <a:effectLst/>
                          <a:hlinkClick r:id="rId44"/>
                        </a:rPr>
                        <a:t>+OVA </a:t>
                      </a:r>
                      <a:r>
                        <a:rPr lang="zh-CN" altLang="en-US" sz="400" u="sng" strike="noStrike">
                          <a:effectLst/>
                          <a:hlinkClick r:id="rId44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44"/>
                        </a:rPr>
                        <a:t>10</a:t>
                      </a:r>
                      <a:r>
                        <a:rPr lang="zh-CN" altLang="en-US" sz="400" u="sng" strike="noStrike">
                          <a:effectLst/>
                          <a:hlinkClick r:id="rId44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44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44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44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5531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 dirty="0">
                          <a:effectLst/>
                          <a:hlinkClick r:id="rId45"/>
                        </a:rPr>
                        <a:t>学园默示录第一季</a:t>
                      </a:r>
                      <a:r>
                        <a:rPr lang="en-US" altLang="zh-CN" sz="400" u="sng" strike="noStrike" dirty="0">
                          <a:effectLst/>
                          <a:hlinkClick r:id="rId45"/>
                        </a:rPr>
                        <a:t>+OVA </a:t>
                      </a:r>
                      <a:r>
                        <a:rPr lang="zh-CN" altLang="en-US" sz="400" u="sng" strike="noStrike" dirty="0">
                          <a:effectLst/>
                          <a:hlinkClick r:id="rId45"/>
                        </a:rPr>
                        <a:t>第</a:t>
                      </a:r>
                      <a:r>
                        <a:rPr lang="en-US" altLang="zh-CN" sz="400" u="sng" strike="noStrike" dirty="0">
                          <a:effectLst/>
                          <a:hlinkClick r:id="rId45"/>
                        </a:rPr>
                        <a:t>11</a:t>
                      </a:r>
                      <a:r>
                        <a:rPr lang="zh-CN" altLang="en-US" sz="400" u="sng" strike="noStrike" dirty="0">
                          <a:effectLst/>
                          <a:hlinkClick r:id="rId45"/>
                        </a:rPr>
                        <a:t>集 在线观看</a:t>
                      </a:r>
                      <a:r>
                        <a:rPr lang="en-US" altLang="zh-CN" sz="400" u="sng" strike="noStrike" dirty="0">
                          <a:effectLst/>
                          <a:hlinkClick r:id="rId45"/>
                        </a:rPr>
                        <a:t>-</a:t>
                      </a:r>
                      <a:r>
                        <a:rPr lang="zh-CN" altLang="en-US" sz="400" u="sng" strike="noStrike" dirty="0">
                          <a:effectLst/>
                          <a:hlinkClick r:id="rId45"/>
                        </a:rPr>
                        <a:t>樱花动漫</a:t>
                      </a:r>
                      <a:r>
                        <a:rPr lang="en-US" altLang="zh-CN" sz="400" u="sng" strike="noStrike" dirty="0">
                          <a:effectLst/>
                          <a:hlinkClick r:id="rId45"/>
                        </a:rPr>
                        <a:t>1</a:t>
                      </a:r>
                      <a:endParaRPr lang="zh-CN" altLang="en-US" sz="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5531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46"/>
                        </a:rPr>
                        <a:t>学园默示录第一季</a:t>
                      </a:r>
                      <a:r>
                        <a:rPr lang="en-US" altLang="zh-CN" sz="400" u="sng" strike="noStrike">
                          <a:effectLst/>
                          <a:hlinkClick r:id="rId46"/>
                        </a:rPr>
                        <a:t>+OVA </a:t>
                      </a:r>
                      <a:r>
                        <a:rPr lang="zh-CN" altLang="en-US" sz="400" u="sng" strike="noStrike">
                          <a:effectLst/>
                          <a:hlinkClick r:id="rId46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46"/>
                        </a:rPr>
                        <a:t>12</a:t>
                      </a:r>
                      <a:r>
                        <a:rPr lang="zh-CN" altLang="en-US" sz="400" u="sng" strike="noStrike">
                          <a:effectLst/>
                          <a:hlinkClick r:id="rId46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46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46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46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5531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 dirty="0">
                          <a:effectLst/>
                          <a:hlinkClick r:id="rId47"/>
                        </a:rPr>
                        <a:t>学园默示录第一季</a:t>
                      </a:r>
                      <a:r>
                        <a:rPr lang="en-US" altLang="zh-CN" sz="400" u="sng" strike="noStrike" dirty="0">
                          <a:effectLst/>
                          <a:hlinkClick r:id="rId47"/>
                        </a:rPr>
                        <a:t>+OVA </a:t>
                      </a:r>
                      <a:r>
                        <a:rPr lang="zh-CN" altLang="en-US" sz="400" u="sng" strike="noStrike" dirty="0">
                          <a:effectLst/>
                          <a:hlinkClick r:id="rId47"/>
                        </a:rPr>
                        <a:t>第</a:t>
                      </a:r>
                      <a:r>
                        <a:rPr lang="en-US" altLang="zh-CN" sz="400" u="sng" strike="noStrike" dirty="0">
                          <a:effectLst/>
                          <a:hlinkClick r:id="rId47"/>
                        </a:rPr>
                        <a:t>13</a:t>
                      </a:r>
                      <a:r>
                        <a:rPr lang="zh-CN" altLang="en-US" sz="400" u="sng" strike="noStrike" dirty="0">
                          <a:effectLst/>
                          <a:hlinkClick r:id="rId47"/>
                        </a:rPr>
                        <a:t>集 在线观看</a:t>
                      </a:r>
                      <a:r>
                        <a:rPr lang="en-US" altLang="zh-CN" sz="400" u="sng" strike="noStrike" dirty="0">
                          <a:effectLst/>
                          <a:hlinkClick r:id="rId47"/>
                        </a:rPr>
                        <a:t>-</a:t>
                      </a:r>
                      <a:r>
                        <a:rPr lang="zh-CN" altLang="en-US" sz="400" u="sng" strike="noStrike" dirty="0">
                          <a:effectLst/>
                          <a:hlinkClick r:id="rId47"/>
                        </a:rPr>
                        <a:t>樱花动漫</a:t>
                      </a:r>
                      <a:r>
                        <a:rPr lang="en-US" altLang="zh-CN" sz="400" u="sng" strike="noStrike" dirty="0">
                          <a:effectLst/>
                          <a:hlinkClick r:id="rId47"/>
                        </a:rPr>
                        <a:t>1</a:t>
                      </a:r>
                      <a:endParaRPr lang="zh-CN" altLang="en-US" sz="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" y="0"/>
          <a:ext cx="6096000" cy="63627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60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"/>
                        </a:rPr>
                        <a:t>学园默示录第一季</a:t>
                      </a:r>
                      <a:r>
                        <a:rPr lang="en-US" altLang="zh-CN" sz="500" u="sng" strike="noStrike">
                          <a:effectLst/>
                          <a:hlinkClick r:id="rId2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2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"/>
                        </a:rPr>
                        <a:t>1</a:t>
                      </a:r>
                      <a:r>
                        <a:rPr lang="zh-CN" altLang="en-US" sz="500" u="sng" strike="noStrike">
                          <a:effectLst/>
                          <a:hlinkClick r:id="rId2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0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"/>
                        </a:rPr>
                        <a:t>学园默示录第一季</a:t>
                      </a:r>
                      <a:r>
                        <a:rPr lang="en-US" altLang="zh-CN" sz="500" u="sng" strike="noStrike">
                          <a:effectLst/>
                          <a:hlinkClick r:id="rId3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3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"/>
                        </a:rPr>
                        <a:t>2</a:t>
                      </a:r>
                      <a:r>
                        <a:rPr lang="zh-CN" altLang="en-US" sz="500" u="sng" strike="noStrike">
                          <a:effectLst/>
                          <a:hlinkClick r:id="rId3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"/>
                        </a:rPr>
                        <a:t>学园默示录第一季</a:t>
                      </a:r>
                      <a:r>
                        <a:rPr lang="en-US" altLang="zh-CN" sz="500" u="sng" strike="noStrike">
                          <a:effectLst/>
                          <a:hlinkClick r:id="rId4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4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4"/>
                        </a:rPr>
                        <a:t>3</a:t>
                      </a:r>
                      <a:r>
                        <a:rPr lang="zh-CN" altLang="en-US" sz="500" u="sng" strike="noStrike">
                          <a:effectLst/>
                          <a:hlinkClick r:id="rId4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4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0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5"/>
                        </a:rPr>
                        <a:t>学园默示录第一季</a:t>
                      </a:r>
                      <a:r>
                        <a:rPr lang="en-US" altLang="zh-CN" sz="500" u="sng" strike="noStrike">
                          <a:effectLst/>
                          <a:hlinkClick r:id="rId5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5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5"/>
                        </a:rPr>
                        <a:t>4</a:t>
                      </a:r>
                      <a:r>
                        <a:rPr lang="zh-CN" altLang="en-US" sz="500" u="sng" strike="noStrike">
                          <a:effectLst/>
                          <a:hlinkClick r:id="rId5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5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5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5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0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6"/>
                        </a:rPr>
                        <a:t>学园默示录第一季</a:t>
                      </a:r>
                      <a:r>
                        <a:rPr lang="en-US" altLang="zh-CN" sz="500" u="sng" strike="noStrike">
                          <a:effectLst/>
                          <a:hlinkClick r:id="rId6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6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6"/>
                        </a:rPr>
                        <a:t>5</a:t>
                      </a:r>
                      <a:r>
                        <a:rPr lang="zh-CN" altLang="en-US" sz="500" u="sng" strike="noStrike">
                          <a:effectLst/>
                          <a:hlinkClick r:id="rId6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6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6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6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0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7"/>
                        </a:rPr>
                        <a:t>学园默示录第一季</a:t>
                      </a:r>
                      <a:r>
                        <a:rPr lang="en-US" altLang="zh-CN" sz="500" u="sng" strike="noStrike">
                          <a:effectLst/>
                          <a:hlinkClick r:id="rId7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7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7"/>
                        </a:rPr>
                        <a:t>6</a:t>
                      </a:r>
                      <a:r>
                        <a:rPr lang="zh-CN" altLang="en-US" sz="500" u="sng" strike="noStrike">
                          <a:effectLst/>
                          <a:hlinkClick r:id="rId7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7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7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7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0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8"/>
                        </a:rPr>
                        <a:t>学园默示录第一季</a:t>
                      </a:r>
                      <a:r>
                        <a:rPr lang="en-US" altLang="zh-CN" sz="500" u="sng" strike="noStrike">
                          <a:effectLst/>
                          <a:hlinkClick r:id="rId8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8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8"/>
                        </a:rPr>
                        <a:t>7</a:t>
                      </a:r>
                      <a:r>
                        <a:rPr lang="zh-CN" altLang="en-US" sz="500" u="sng" strike="noStrike">
                          <a:effectLst/>
                          <a:hlinkClick r:id="rId8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8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8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8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0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9"/>
                        </a:rPr>
                        <a:t>学园默示录第一季</a:t>
                      </a:r>
                      <a:r>
                        <a:rPr lang="en-US" altLang="zh-CN" sz="500" u="sng" strike="noStrike">
                          <a:effectLst/>
                          <a:hlinkClick r:id="rId9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9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9"/>
                        </a:rPr>
                        <a:t>8</a:t>
                      </a:r>
                      <a:r>
                        <a:rPr lang="zh-CN" altLang="en-US" sz="500" u="sng" strike="noStrike">
                          <a:effectLst/>
                          <a:hlinkClick r:id="rId9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9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9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9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0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0"/>
                        </a:rPr>
                        <a:t>假如</a:t>
                      </a:r>
                      <a:r>
                        <a:rPr lang="en-US" altLang="zh-CN" sz="500" u="sng" strike="noStrike">
                          <a:effectLst/>
                          <a:hlinkClick r:id="rId10"/>
                        </a:rPr>
                        <a:t>…</a:t>
                      </a:r>
                      <a:r>
                        <a:rPr lang="zh-CN" altLang="en-US" sz="500" u="sng" strike="noStrike">
                          <a:effectLst/>
                          <a:hlinkClick r:id="rId10"/>
                        </a:rPr>
                        <a:t>？第二季 第</a:t>
                      </a:r>
                      <a:r>
                        <a:rPr lang="en-US" altLang="zh-CN" sz="500" u="sng" strike="noStrike">
                          <a:effectLst/>
                          <a:hlinkClick r:id="rId10"/>
                        </a:rPr>
                        <a:t>1</a:t>
                      </a:r>
                      <a:r>
                        <a:rPr lang="zh-CN" altLang="en-US" sz="500" u="sng" strike="noStrike">
                          <a:effectLst/>
                          <a:hlinkClick r:id="rId10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0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0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0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30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1"/>
                        </a:rPr>
                        <a:t>假如</a:t>
                      </a:r>
                      <a:r>
                        <a:rPr lang="en-US" altLang="zh-CN" sz="500" u="sng" strike="noStrike">
                          <a:effectLst/>
                          <a:hlinkClick r:id="rId11"/>
                        </a:rPr>
                        <a:t>…</a:t>
                      </a:r>
                      <a:r>
                        <a:rPr lang="zh-CN" altLang="en-US" sz="500" u="sng" strike="noStrike">
                          <a:effectLst/>
                          <a:hlinkClick r:id="rId11"/>
                        </a:rPr>
                        <a:t>？第二季 第</a:t>
                      </a:r>
                      <a:r>
                        <a:rPr lang="en-US" altLang="zh-CN" sz="500" u="sng" strike="noStrike">
                          <a:effectLst/>
                          <a:hlinkClick r:id="rId11"/>
                        </a:rPr>
                        <a:t>2</a:t>
                      </a:r>
                      <a:r>
                        <a:rPr lang="zh-CN" altLang="en-US" sz="500" u="sng" strike="noStrike">
                          <a:effectLst/>
                          <a:hlinkClick r:id="rId11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1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1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1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30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2"/>
                        </a:rPr>
                        <a:t>假如</a:t>
                      </a:r>
                      <a:r>
                        <a:rPr lang="en-US" altLang="zh-CN" sz="500" u="sng" strike="noStrike">
                          <a:effectLst/>
                          <a:hlinkClick r:id="rId12"/>
                        </a:rPr>
                        <a:t>…</a:t>
                      </a:r>
                      <a:r>
                        <a:rPr lang="zh-CN" altLang="en-US" sz="500" u="sng" strike="noStrike">
                          <a:effectLst/>
                          <a:hlinkClick r:id="rId12"/>
                        </a:rPr>
                        <a:t>？第二季 第</a:t>
                      </a:r>
                      <a:r>
                        <a:rPr lang="en-US" altLang="zh-CN" sz="500" u="sng" strike="noStrike">
                          <a:effectLst/>
                          <a:hlinkClick r:id="rId12"/>
                        </a:rPr>
                        <a:t>3</a:t>
                      </a:r>
                      <a:r>
                        <a:rPr lang="zh-CN" altLang="en-US" sz="500" u="sng" strike="noStrike">
                          <a:effectLst/>
                          <a:hlinkClick r:id="rId12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2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2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2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30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3"/>
                        </a:rPr>
                        <a:t>假如</a:t>
                      </a:r>
                      <a:r>
                        <a:rPr lang="en-US" altLang="zh-CN" sz="500" u="sng" strike="noStrike">
                          <a:effectLst/>
                          <a:hlinkClick r:id="rId13"/>
                        </a:rPr>
                        <a:t>…</a:t>
                      </a:r>
                      <a:r>
                        <a:rPr lang="zh-CN" altLang="en-US" sz="500" u="sng" strike="noStrike">
                          <a:effectLst/>
                          <a:hlinkClick r:id="rId13"/>
                        </a:rPr>
                        <a:t>？第二季 第</a:t>
                      </a:r>
                      <a:r>
                        <a:rPr lang="en-US" altLang="zh-CN" sz="500" u="sng" strike="noStrike">
                          <a:effectLst/>
                          <a:hlinkClick r:id="rId13"/>
                        </a:rPr>
                        <a:t>5</a:t>
                      </a:r>
                      <a:r>
                        <a:rPr lang="zh-CN" altLang="en-US" sz="500" u="sng" strike="noStrike">
                          <a:effectLst/>
                          <a:hlinkClick r:id="rId13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3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3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6029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14"/>
                        </a:rPr>
                        <a:t>24-04-15_13_50_27_tools.thatwind.com_dl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0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5"/>
                        </a:rPr>
                        <a:t>假如</a:t>
                      </a:r>
                      <a:r>
                        <a:rPr lang="en-US" altLang="zh-CN" sz="500" u="sng" strike="noStrike">
                          <a:effectLst/>
                          <a:hlinkClick r:id="rId15"/>
                        </a:rPr>
                        <a:t>…</a:t>
                      </a:r>
                      <a:r>
                        <a:rPr lang="zh-CN" altLang="en-US" sz="500" u="sng" strike="noStrike">
                          <a:effectLst/>
                          <a:hlinkClick r:id="rId15"/>
                        </a:rPr>
                        <a:t>？第二季 第</a:t>
                      </a:r>
                      <a:r>
                        <a:rPr lang="en-US" altLang="zh-CN" sz="500" u="sng" strike="noStrike">
                          <a:effectLst/>
                          <a:hlinkClick r:id="rId15"/>
                        </a:rPr>
                        <a:t>6</a:t>
                      </a:r>
                      <a:r>
                        <a:rPr lang="zh-CN" altLang="en-US" sz="500" u="sng" strike="noStrike">
                          <a:effectLst/>
                          <a:hlinkClick r:id="rId15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5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5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5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30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6"/>
                        </a:rPr>
                        <a:t>假如</a:t>
                      </a:r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…</a:t>
                      </a:r>
                      <a:r>
                        <a:rPr lang="zh-CN" altLang="en-US" sz="500" u="sng" strike="noStrike">
                          <a:effectLst/>
                          <a:hlinkClick r:id="rId16"/>
                        </a:rPr>
                        <a:t>？第二季 第</a:t>
                      </a:r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7</a:t>
                      </a:r>
                      <a:r>
                        <a:rPr lang="zh-CN" altLang="en-US" sz="500" u="sng" strike="noStrike">
                          <a:effectLst/>
                          <a:hlinkClick r:id="rId16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6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460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7"/>
                        </a:rPr>
                        <a:t>关于完全听不懂老公在说 什么的事第一季 第</a:t>
                      </a:r>
                      <a:r>
                        <a:rPr lang="en-US" altLang="zh-CN" sz="500" u="sng" strike="noStrike">
                          <a:effectLst/>
                          <a:hlinkClick r:id="rId17"/>
                        </a:rPr>
                        <a:t>1</a:t>
                      </a:r>
                      <a:r>
                        <a:rPr lang="zh-CN" altLang="en-US" sz="500" u="sng" strike="noStrike">
                          <a:effectLst/>
                          <a:hlinkClick r:id="rId17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7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7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7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460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关于完全听不懂老公在说 什么的事第一季 第</a:t>
                      </a:r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2</a:t>
                      </a:r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460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9"/>
                        </a:rPr>
                        <a:t>关于完全听不懂老公在说 什么的事第一季 第</a:t>
                      </a:r>
                      <a:r>
                        <a:rPr lang="en-US" altLang="zh-CN" sz="500" u="sng" strike="noStrike">
                          <a:effectLst/>
                          <a:hlinkClick r:id="rId19"/>
                        </a:rPr>
                        <a:t>3</a:t>
                      </a:r>
                      <a:r>
                        <a:rPr lang="zh-CN" altLang="en-US" sz="500" u="sng" strike="noStrike">
                          <a:effectLst/>
                          <a:hlinkClick r:id="rId19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9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9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9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460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0"/>
                        </a:rPr>
                        <a:t>关于完全听不懂老公在说 什么的事第一季 第</a:t>
                      </a:r>
                      <a:r>
                        <a:rPr lang="en-US" altLang="zh-CN" sz="500" u="sng" strike="noStrike">
                          <a:effectLst/>
                          <a:hlinkClick r:id="rId20"/>
                        </a:rPr>
                        <a:t>4</a:t>
                      </a:r>
                      <a:r>
                        <a:rPr lang="zh-CN" altLang="en-US" sz="500" u="sng" strike="noStrike">
                          <a:effectLst/>
                          <a:hlinkClick r:id="rId20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0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0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0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460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1"/>
                        </a:rPr>
                        <a:t>关于完全听不懂老公在说 什么的事第一季 第</a:t>
                      </a:r>
                      <a:r>
                        <a:rPr lang="en-US" altLang="zh-CN" sz="500" u="sng" strike="noStrike">
                          <a:effectLst/>
                          <a:hlinkClick r:id="rId21"/>
                        </a:rPr>
                        <a:t>5</a:t>
                      </a:r>
                      <a:r>
                        <a:rPr lang="zh-CN" altLang="en-US" sz="500" u="sng" strike="noStrike">
                          <a:effectLst/>
                          <a:hlinkClick r:id="rId21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1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1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1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2005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 dirty="0">
                          <a:effectLst/>
                          <a:hlinkClick r:id="rId22"/>
                        </a:rPr>
                        <a:t>6</a:t>
                      </a:r>
                      <a:endParaRPr lang="zh-CN" altLang="en-US" sz="5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095997" y="0"/>
          <a:ext cx="6096001" cy="63627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07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23"/>
                        </a:rPr>
                        <a:t>关于完全听不懂老公在说 什么的事第一季 第</a:t>
                      </a:r>
                      <a:r>
                        <a:rPr lang="en-US" altLang="zh-CN" sz="700" u="sng" strike="noStrike">
                          <a:effectLst/>
                          <a:hlinkClick r:id="rId23"/>
                        </a:rPr>
                        <a:t>7</a:t>
                      </a:r>
                      <a:r>
                        <a:rPr lang="zh-CN" altLang="en-US" sz="700" u="sng" strike="noStrike">
                          <a:effectLst/>
                          <a:hlinkClick r:id="rId23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23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23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23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7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24"/>
                        </a:rPr>
                        <a:t>关于完全听不懂老公在说 什么的事第一季 第</a:t>
                      </a:r>
                      <a:r>
                        <a:rPr lang="en-US" altLang="zh-CN" sz="700" u="sng" strike="noStrike">
                          <a:effectLst/>
                          <a:hlinkClick r:id="rId24"/>
                        </a:rPr>
                        <a:t>8</a:t>
                      </a:r>
                      <a:r>
                        <a:rPr lang="zh-CN" altLang="en-US" sz="700" u="sng" strike="noStrike">
                          <a:effectLst/>
                          <a:hlinkClick r:id="rId24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24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24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24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7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25"/>
                        </a:rPr>
                        <a:t>关于完全听不懂老公在说 什么的事第一季 第</a:t>
                      </a:r>
                      <a:r>
                        <a:rPr lang="en-US" altLang="zh-CN" sz="700" u="sng" strike="noStrike">
                          <a:effectLst/>
                          <a:hlinkClick r:id="rId25"/>
                        </a:rPr>
                        <a:t>9</a:t>
                      </a:r>
                      <a:r>
                        <a:rPr lang="zh-CN" altLang="en-US" sz="700" u="sng" strike="noStrike">
                          <a:effectLst/>
                          <a:hlinkClick r:id="rId25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25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25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25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604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700" u="sng" strike="noStrike">
                          <a:effectLst/>
                          <a:hlinkClick r:id="rId26"/>
                        </a:rPr>
                        <a:t>10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7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27"/>
                        </a:rPr>
                        <a:t>关于完全听不懂老公在说 什么的事第一季 第</a:t>
                      </a:r>
                      <a:r>
                        <a:rPr lang="en-US" altLang="zh-CN" sz="700" u="sng" strike="noStrike">
                          <a:effectLst/>
                          <a:hlinkClick r:id="rId27"/>
                        </a:rPr>
                        <a:t>11</a:t>
                      </a:r>
                      <a:r>
                        <a:rPr lang="zh-CN" altLang="en-US" sz="700" u="sng" strike="noStrike">
                          <a:effectLst/>
                          <a:hlinkClick r:id="rId27"/>
                        </a:rPr>
                        <a:t>集  在线观看</a:t>
                      </a:r>
                      <a:r>
                        <a:rPr lang="en-US" altLang="zh-CN" sz="700" u="sng" strike="noStrike">
                          <a:effectLst/>
                          <a:hlinkClick r:id="rId27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27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27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7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28"/>
                        </a:rPr>
                        <a:t>关于完全听不懂老公在说 什么的事第一季 第</a:t>
                      </a:r>
                      <a:r>
                        <a:rPr lang="en-US" altLang="zh-CN" sz="700" u="sng" strike="noStrike">
                          <a:effectLst/>
                          <a:hlinkClick r:id="rId28"/>
                        </a:rPr>
                        <a:t>12</a:t>
                      </a:r>
                      <a:r>
                        <a:rPr lang="zh-CN" altLang="en-US" sz="700" u="sng" strike="noStrike">
                          <a:effectLst/>
                          <a:hlinkClick r:id="rId28"/>
                        </a:rPr>
                        <a:t>集  在线观看</a:t>
                      </a:r>
                      <a:r>
                        <a:rPr lang="en-US" altLang="zh-CN" sz="700" u="sng" strike="noStrike">
                          <a:effectLst/>
                          <a:hlinkClick r:id="rId28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28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28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604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700" u="sng" strike="noStrike">
                          <a:effectLst/>
                          <a:hlinkClick r:id="rId29"/>
                        </a:rPr>
                        <a:t>13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604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700" u="sng" strike="noStrike">
                          <a:effectLst/>
                          <a:hlinkClick r:id="rId30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07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31"/>
                        </a:rPr>
                        <a:t>关于完全听不懂老公在说 什么的事第二季 第</a:t>
                      </a:r>
                      <a:r>
                        <a:rPr lang="en-US" altLang="zh-CN" sz="700" u="sng" strike="noStrike">
                          <a:effectLst/>
                          <a:hlinkClick r:id="rId31"/>
                        </a:rPr>
                        <a:t>2</a:t>
                      </a:r>
                      <a:r>
                        <a:rPr lang="zh-CN" altLang="en-US" sz="700" u="sng" strike="noStrike">
                          <a:effectLst/>
                          <a:hlinkClick r:id="rId31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31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31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31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604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700" u="sng" strike="noStrike">
                          <a:effectLst/>
                          <a:hlinkClick r:id="rId32"/>
                        </a:rPr>
                        <a:t>3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604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700" u="sng" strike="noStrike">
                          <a:effectLst/>
                          <a:hlinkClick r:id="rId33"/>
                        </a:rPr>
                        <a:t>4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604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700" u="sng" strike="noStrike">
                          <a:effectLst/>
                          <a:hlinkClick r:id="rId34"/>
                        </a:rPr>
                        <a:t>5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507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35"/>
                        </a:rPr>
                        <a:t>关于完全听不懂老公在说 什么的事第二季 第</a:t>
                      </a:r>
                      <a:r>
                        <a:rPr lang="en-US" altLang="zh-CN" sz="700" u="sng" strike="noStrike">
                          <a:effectLst/>
                          <a:hlinkClick r:id="rId35"/>
                        </a:rPr>
                        <a:t>6</a:t>
                      </a:r>
                      <a:r>
                        <a:rPr lang="zh-CN" altLang="en-US" sz="700" u="sng" strike="noStrike">
                          <a:effectLst/>
                          <a:hlinkClick r:id="rId35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35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35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35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507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36"/>
                        </a:rPr>
                        <a:t>关于完全听不懂老公在说 什么的事第二季 第</a:t>
                      </a:r>
                      <a:r>
                        <a:rPr lang="en-US" altLang="zh-CN" sz="700" u="sng" strike="noStrike">
                          <a:effectLst/>
                          <a:hlinkClick r:id="rId36"/>
                        </a:rPr>
                        <a:t>7</a:t>
                      </a:r>
                      <a:r>
                        <a:rPr lang="zh-CN" altLang="en-US" sz="700" u="sng" strike="noStrike">
                          <a:effectLst/>
                          <a:hlinkClick r:id="rId36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36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36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36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604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700" u="sng" strike="noStrike">
                          <a:effectLst/>
                          <a:hlinkClick r:id="rId37"/>
                        </a:rPr>
                        <a:t>8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604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700" u="sng" strike="noStrike">
                          <a:effectLst/>
                          <a:hlinkClick r:id="rId38"/>
                        </a:rPr>
                        <a:t>9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604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700" u="sng" strike="noStrike">
                          <a:effectLst/>
                          <a:hlinkClick r:id="rId39"/>
                        </a:rPr>
                        <a:t>10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4507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40"/>
                        </a:rPr>
                        <a:t>关于完全听不懂老公在说 什么的事第二季 第</a:t>
                      </a:r>
                      <a:r>
                        <a:rPr lang="en-US" altLang="zh-CN" sz="700" u="sng" strike="noStrike">
                          <a:effectLst/>
                          <a:hlinkClick r:id="rId40"/>
                        </a:rPr>
                        <a:t>11</a:t>
                      </a:r>
                      <a:r>
                        <a:rPr lang="zh-CN" altLang="en-US" sz="700" u="sng" strike="noStrike">
                          <a:effectLst/>
                          <a:hlinkClick r:id="rId40"/>
                        </a:rPr>
                        <a:t>集  在线观看</a:t>
                      </a:r>
                      <a:r>
                        <a:rPr lang="en-US" altLang="zh-CN" sz="700" u="sng" strike="noStrike">
                          <a:effectLst/>
                          <a:hlinkClick r:id="rId40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40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40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4507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41"/>
                        </a:rPr>
                        <a:t>关于完全听不懂老公在说 什么的事第二季 第</a:t>
                      </a:r>
                      <a:r>
                        <a:rPr lang="en-US" altLang="zh-CN" sz="700" u="sng" strike="noStrike">
                          <a:effectLst/>
                          <a:hlinkClick r:id="rId41"/>
                        </a:rPr>
                        <a:t>12</a:t>
                      </a:r>
                      <a:r>
                        <a:rPr lang="zh-CN" altLang="en-US" sz="700" u="sng" strike="noStrike">
                          <a:effectLst/>
                          <a:hlinkClick r:id="rId41"/>
                        </a:rPr>
                        <a:t>集  在线观看</a:t>
                      </a:r>
                      <a:r>
                        <a:rPr lang="en-US" altLang="zh-CN" sz="700" u="sng" strike="noStrike">
                          <a:effectLst/>
                          <a:hlinkClick r:id="rId41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41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41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4507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 dirty="0">
                          <a:effectLst/>
                          <a:hlinkClick r:id="rId42"/>
                        </a:rPr>
                        <a:t>关于完全听不懂老公在说 什么的事第二季 第</a:t>
                      </a:r>
                      <a:r>
                        <a:rPr lang="en-US" altLang="zh-CN" sz="700" u="sng" strike="noStrike" dirty="0">
                          <a:effectLst/>
                          <a:hlinkClick r:id="rId42"/>
                        </a:rPr>
                        <a:t>13</a:t>
                      </a:r>
                      <a:r>
                        <a:rPr lang="zh-CN" altLang="en-US" sz="700" u="sng" strike="noStrike" dirty="0">
                          <a:effectLst/>
                          <a:hlinkClick r:id="rId42"/>
                        </a:rPr>
                        <a:t>集  在线观看</a:t>
                      </a:r>
                      <a:r>
                        <a:rPr lang="en-US" altLang="zh-CN" sz="700" u="sng" strike="noStrike" dirty="0">
                          <a:effectLst/>
                          <a:hlinkClick r:id="rId42"/>
                        </a:rPr>
                        <a:t>-</a:t>
                      </a:r>
                      <a:r>
                        <a:rPr lang="zh-CN" altLang="en-US" sz="700" u="sng" strike="noStrike" dirty="0">
                          <a:effectLst/>
                          <a:hlinkClick r:id="rId42"/>
                        </a:rPr>
                        <a:t>樱花动漫</a:t>
                      </a:r>
                      <a:r>
                        <a:rPr lang="en-US" altLang="zh-CN" sz="700" u="sng" strike="noStrike" dirty="0">
                          <a:effectLst/>
                          <a:hlinkClick r:id="rId42"/>
                        </a:rPr>
                        <a:t>1</a:t>
                      </a:r>
                      <a:endParaRPr lang="zh-CN" altLang="en-US" sz="7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" y="0"/>
          <a:ext cx="6096000" cy="63245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697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2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1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"/>
                        </a:rPr>
                        <a:t>房东妹子青春期！ 第</a:t>
                      </a:r>
                      <a:r>
                        <a:rPr lang="en-US" altLang="zh-CN" sz="500" u="sng" strike="noStrike">
                          <a:effectLst/>
                          <a:hlinkClick r:id="rId3"/>
                        </a:rPr>
                        <a:t>2</a:t>
                      </a:r>
                      <a:r>
                        <a:rPr lang="zh-CN" altLang="en-US" sz="500" u="sng" strike="noStrike">
                          <a:effectLst/>
                          <a:hlinkClick r:id="rId3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1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"/>
                        </a:rPr>
                        <a:t>房东妹子青春期！ 第</a:t>
                      </a:r>
                      <a:r>
                        <a:rPr lang="en-US" altLang="zh-CN" sz="500" u="sng" strike="noStrike">
                          <a:effectLst/>
                          <a:hlinkClick r:id="rId4"/>
                        </a:rPr>
                        <a:t>3</a:t>
                      </a:r>
                      <a:r>
                        <a:rPr lang="zh-CN" altLang="en-US" sz="500" u="sng" strike="noStrike">
                          <a:effectLst/>
                          <a:hlinkClick r:id="rId4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4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1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5"/>
                        </a:rPr>
                        <a:t>房东妹子青春期！ 第</a:t>
                      </a:r>
                      <a:r>
                        <a:rPr lang="en-US" altLang="zh-CN" sz="500" u="sng" strike="noStrike">
                          <a:effectLst/>
                          <a:hlinkClick r:id="rId5"/>
                        </a:rPr>
                        <a:t>4</a:t>
                      </a:r>
                      <a:r>
                        <a:rPr lang="zh-CN" altLang="en-US" sz="500" u="sng" strike="noStrike">
                          <a:effectLst/>
                          <a:hlinkClick r:id="rId5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5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5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5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1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6"/>
                        </a:rPr>
                        <a:t>房东妹子青春期！ 第</a:t>
                      </a:r>
                      <a:r>
                        <a:rPr lang="en-US" altLang="zh-CN" sz="500" u="sng" strike="noStrike">
                          <a:effectLst/>
                          <a:hlinkClick r:id="rId6"/>
                        </a:rPr>
                        <a:t>5</a:t>
                      </a:r>
                      <a:r>
                        <a:rPr lang="zh-CN" altLang="en-US" sz="500" u="sng" strike="noStrike">
                          <a:effectLst/>
                          <a:hlinkClick r:id="rId6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6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6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6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1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7"/>
                        </a:rPr>
                        <a:t>房东妹子青春期！ 第</a:t>
                      </a:r>
                      <a:r>
                        <a:rPr lang="en-US" altLang="zh-CN" sz="500" u="sng" strike="noStrike">
                          <a:effectLst/>
                          <a:hlinkClick r:id="rId7"/>
                        </a:rPr>
                        <a:t>6</a:t>
                      </a:r>
                      <a:r>
                        <a:rPr lang="zh-CN" altLang="en-US" sz="500" u="sng" strike="noStrike">
                          <a:effectLst/>
                          <a:hlinkClick r:id="rId7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7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7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7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1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8"/>
                        </a:rPr>
                        <a:t>房东妹子青春期！ 第</a:t>
                      </a:r>
                      <a:r>
                        <a:rPr lang="en-US" altLang="zh-CN" sz="500" u="sng" strike="noStrike">
                          <a:effectLst/>
                          <a:hlinkClick r:id="rId8"/>
                        </a:rPr>
                        <a:t>7</a:t>
                      </a:r>
                      <a:r>
                        <a:rPr lang="zh-CN" altLang="en-US" sz="500" u="sng" strike="noStrike">
                          <a:effectLst/>
                          <a:hlinkClick r:id="rId8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8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8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8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1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9"/>
                        </a:rPr>
                        <a:t>房东妹子青春期！ 第</a:t>
                      </a:r>
                      <a:r>
                        <a:rPr lang="en-US" altLang="zh-CN" sz="500" u="sng" strike="noStrike">
                          <a:effectLst/>
                          <a:hlinkClick r:id="rId9"/>
                        </a:rPr>
                        <a:t>8</a:t>
                      </a:r>
                      <a:r>
                        <a:rPr lang="zh-CN" altLang="en-US" sz="500" u="sng" strike="noStrike">
                          <a:effectLst/>
                          <a:hlinkClick r:id="rId9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9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9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9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1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0"/>
                        </a:rPr>
                        <a:t>房东妹子青春期！ 第</a:t>
                      </a:r>
                      <a:r>
                        <a:rPr lang="en-US" altLang="zh-CN" sz="500" u="sng" strike="noStrike">
                          <a:effectLst/>
                          <a:hlinkClick r:id="rId10"/>
                        </a:rPr>
                        <a:t>9</a:t>
                      </a:r>
                      <a:r>
                        <a:rPr lang="zh-CN" altLang="en-US" sz="500" u="sng" strike="noStrike">
                          <a:effectLst/>
                          <a:hlinkClick r:id="rId10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0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0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0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1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1"/>
                        </a:rPr>
                        <a:t>房东妹子青春期！ 第</a:t>
                      </a:r>
                      <a:r>
                        <a:rPr lang="en-US" altLang="zh-CN" sz="500" u="sng" strike="noStrike">
                          <a:effectLst/>
                          <a:hlinkClick r:id="rId11"/>
                        </a:rPr>
                        <a:t>10</a:t>
                      </a:r>
                      <a:r>
                        <a:rPr lang="zh-CN" altLang="en-US" sz="500" u="sng" strike="noStrike">
                          <a:effectLst/>
                          <a:hlinkClick r:id="rId11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1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1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1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1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2"/>
                        </a:rPr>
                        <a:t>房东妹子青春期！ 第</a:t>
                      </a:r>
                      <a:r>
                        <a:rPr lang="en-US" altLang="zh-CN" sz="500" u="sng" strike="noStrike">
                          <a:effectLst/>
                          <a:hlinkClick r:id="rId12"/>
                        </a:rPr>
                        <a:t>11</a:t>
                      </a:r>
                      <a:r>
                        <a:rPr lang="zh-CN" altLang="en-US" sz="500" u="sng" strike="noStrike">
                          <a:effectLst/>
                          <a:hlinkClick r:id="rId12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2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2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2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1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3"/>
                        </a:rPr>
                        <a:t>房东妹子青春期！ 第</a:t>
                      </a:r>
                      <a:r>
                        <a:rPr lang="en-US" altLang="zh-CN" sz="500" u="sng" strike="noStrike">
                          <a:effectLst/>
                          <a:hlinkClick r:id="rId13"/>
                        </a:rPr>
                        <a:t>12</a:t>
                      </a:r>
                      <a:r>
                        <a:rPr lang="zh-CN" altLang="en-US" sz="500" u="sng" strike="noStrike">
                          <a:effectLst/>
                          <a:hlinkClick r:id="rId13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3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3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72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4"/>
                        </a:rPr>
                        <a:t>新妹魔王的契约者第一季 第</a:t>
                      </a:r>
                      <a:r>
                        <a:rPr lang="en-US" altLang="zh-CN" sz="500" u="sng" strike="noStrike">
                          <a:effectLst/>
                          <a:hlinkClick r:id="rId14"/>
                        </a:rPr>
                        <a:t>1</a:t>
                      </a:r>
                      <a:r>
                        <a:rPr lang="zh-CN" altLang="en-US" sz="500" u="sng" strike="noStrike">
                          <a:effectLst/>
                          <a:hlinkClick r:id="rId14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4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4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4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72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5"/>
                        </a:rPr>
                        <a:t>新妹魔王的契约者第一季 第</a:t>
                      </a:r>
                      <a:r>
                        <a:rPr lang="en-US" altLang="zh-CN" sz="500" u="sng" strike="noStrike">
                          <a:effectLst/>
                          <a:hlinkClick r:id="rId15"/>
                        </a:rPr>
                        <a:t>2</a:t>
                      </a:r>
                      <a:r>
                        <a:rPr lang="zh-CN" altLang="en-US" sz="500" u="sng" strike="noStrike">
                          <a:effectLst/>
                          <a:hlinkClick r:id="rId15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5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5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5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72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6"/>
                        </a:rPr>
                        <a:t>新妹魔王的契约者第一季 第</a:t>
                      </a:r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3</a:t>
                      </a:r>
                      <a:r>
                        <a:rPr lang="zh-CN" altLang="en-US" sz="500" u="sng" strike="noStrike">
                          <a:effectLst/>
                          <a:hlinkClick r:id="rId16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6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72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7"/>
                        </a:rPr>
                        <a:t>新妹魔王的契约者第一季 第</a:t>
                      </a:r>
                      <a:r>
                        <a:rPr lang="en-US" altLang="zh-CN" sz="500" u="sng" strike="noStrike">
                          <a:effectLst/>
                          <a:hlinkClick r:id="rId17"/>
                        </a:rPr>
                        <a:t>4</a:t>
                      </a:r>
                      <a:r>
                        <a:rPr lang="zh-CN" altLang="en-US" sz="500" u="sng" strike="noStrike">
                          <a:effectLst/>
                          <a:hlinkClick r:id="rId17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7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7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7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372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新妹魔王的契约者第一季 第</a:t>
                      </a:r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5</a:t>
                      </a:r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372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9"/>
                        </a:rPr>
                        <a:t>新妹魔王的契约者第一季 第</a:t>
                      </a:r>
                      <a:r>
                        <a:rPr lang="en-US" altLang="zh-CN" sz="500" u="sng" strike="noStrike">
                          <a:effectLst/>
                          <a:hlinkClick r:id="rId19"/>
                        </a:rPr>
                        <a:t>6</a:t>
                      </a:r>
                      <a:r>
                        <a:rPr lang="zh-CN" altLang="en-US" sz="500" u="sng" strike="noStrike">
                          <a:effectLst/>
                          <a:hlinkClick r:id="rId19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9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9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9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372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0"/>
                        </a:rPr>
                        <a:t>新妹魔王的契约者第一季 第</a:t>
                      </a:r>
                      <a:r>
                        <a:rPr lang="en-US" altLang="zh-CN" sz="500" u="sng" strike="noStrike">
                          <a:effectLst/>
                          <a:hlinkClick r:id="rId20"/>
                        </a:rPr>
                        <a:t>7</a:t>
                      </a:r>
                      <a:r>
                        <a:rPr lang="zh-CN" altLang="en-US" sz="500" u="sng" strike="noStrike">
                          <a:effectLst/>
                          <a:hlinkClick r:id="rId20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0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0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0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372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1"/>
                        </a:rPr>
                        <a:t>新妹魔王的契约者第一季 第</a:t>
                      </a:r>
                      <a:r>
                        <a:rPr lang="en-US" altLang="zh-CN" sz="500" u="sng" strike="noStrike">
                          <a:effectLst/>
                          <a:hlinkClick r:id="rId21"/>
                        </a:rPr>
                        <a:t>8</a:t>
                      </a:r>
                      <a:r>
                        <a:rPr lang="zh-CN" altLang="en-US" sz="500" u="sng" strike="noStrike">
                          <a:effectLst/>
                          <a:hlinkClick r:id="rId21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1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1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1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372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2"/>
                        </a:rPr>
                        <a:t>新妹魔王的契约者第一季 第</a:t>
                      </a:r>
                      <a:r>
                        <a:rPr lang="en-US" altLang="zh-CN" sz="500" u="sng" strike="noStrike">
                          <a:effectLst/>
                          <a:hlinkClick r:id="rId22"/>
                        </a:rPr>
                        <a:t>9</a:t>
                      </a:r>
                      <a:r>
                        <a:rPr lang="zh-CN" altLang="en-US" sz="500" u="sng" strike="noStrike">
                          <a:effectLst/>
                          <a:hlinkClick r:id="rId22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2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2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2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3372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3"/>
                        </a:rPr>
                        <a:t>新妹魔王的契约者第一季 第</a:t>
                      </a:r>
                      <a:r>
                        <a:rPr lang="en-US" altLang="zh-CN" sz="500" u="sng" strike="noStrike">
                          <a:effectLst/>
                          <a:hlinkClick r:id="rId23"/>
                        </a:rPr>
                        <a:t>10</a:t>
                      </a:r>
                      <a:r>
                        <a:rPr lang="zh-CN" altLang="en-US" sz="500" u="sng" strike="noStrike">
                          <a:effectLst/>
                          <a:hlinkClick r:id="rId23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3"/>
                        </a:rPr>
                        <a:t>樱花动 漫</a:t>
                      </a:r>
                      <a:r>
                        <a:rPr lang="en-US" altLang="zh-CN" sz="500" u="sng" strike="noStrike">
                          <a:effectLst/>
                          <a:hlinkClick r:id="rId23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3372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 dirty="0">
                          <a:effectLst/>
                          <a:hlinkClick r:id="rId24"/>
                        </a:rPr>
                        <a:t>新妹魔王的契约者第一季 第</a:t>
                      </a:r>
                      <a:r>
                        <a:rPr lang="en-US" altLang="zh-CN" sz="500" u="sng" strike="noStrike" dirty="0">
                          <a:effectLst/>
                          <a:hlinkClick r:id="rId24"/>
                        </a:rPr>
                        <a:t>11</a:t>
                      </a:r>
                      <a:r>
                        <a:rPr lang="zh-CN" altLang="en-US" sz="500" u="sng" strike="noStrike" dirty="0">
                          <a:effectLst/>
                          <a:hlinkClick r:id="rId24"/>
                        </a:rPr>
                        <a:t>集 在线观看</a:t>
                      </a:r>
                      <a:r>
                        <a:rPr lang="en-US" altLang="zh-CN" sz="500" u="sng" strike="noStrike" dirty="0">
                          <a:effectLst/>
                          <a:hlinkClick r:id="rId24"/>
                        </a:rPr>
                        <a:t>-</a:t>
                      </a:r>
                      <a:r>
                        <a:rPr lang="zh-CN" altLang="en-US" sz="500" u="sng" strike="noStrike" dirty="0">
                          <a:effectLst/>
                          <a:hlinkClick r:id="rId24"/>
                        </a:rPr>
                        <a:t>樱花动 漫</a:t>
                      </a:r>
                      <a:r>
                        <a:rPr lang="en-US" altLang="zh-CN" sz="500" u="sng" strike="noStrike" dirty="0">
                          <a:effectLst/>
                          <a:hlinkClick r:id="rId24"/>
                        </a:rPr>
                        <a:t>1</a:t>
                      </a:r>
                      <a:endParaRPr lang="zh-CN" altLang="en-US" sz="5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096000" y="0"/>
          <a:ext cx="6096000" cy="63245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05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5"/>
                        </a:rPr>
                        <a:t>新妹魔王的契约者第一季 第</a:t>
                      </a:r>
                      <a:r>
                        <a:rPr lang="en-US" altLang="zh-CN" sz="500" u="sng" strike="noStrike">
                          <a:effectLst/>
                          <a:hlinkClick r:id="rId25"/>
                        </a:rPr>
                        <a:t>12</a:t>
                      </a:r>
                      <a:r>
                        <a:rPr lang="zh-CN" altLang="en-US" sz="500" u="sng" strike="noStrike">
                          <a:effectLst/>
                          <a:hlinkClick r:id="rId25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5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5"/>
                        </a:rPr>
                        <a:t>樱花动 漫</a:t>
                      </a:r>
                      <a:r>
                        <a:rPr lang="en-US" altLang="zh-CN" sz="500" u="sng" strike="noStrike">
                          <a:effectLst/>
                          <a:hlinkClick r:id="rId25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5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6"/>
                        </a:rPr>
                        <a:t>新妹魔王的契约者第一季 第</a:t>
                      </a:r>
                      <a:r>
                        <a:rPr lang="en-US" altLang="zh-CN" sz="500" u="sng" strike="noStrike">
                          <a:effectLst/>
                          <a:hlinkClick r:id="rId26"/>
                        </a:rPr>
                        <a:t>13</a:t>
                      </a:r>
                      <a:r>
                        <a:rPr lang="zh-CN" altLang="en-US" sz="500" u="sng" strike="noStrike">
                          <a:effectLst/>
                          <a:hlinkClick r:id="rId26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6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6"/>
                        </a:rPr>
                        <a:t>樱花动 漫</a:t>
                      </a:r>
                      <a:r>
                        <a:rPr lang="en-US" altLang="zh-CN" sz="500" u="sng" strike="noStrike">
                          <a:effectLst/>
                          <a:hlinkClick r:id="rId26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5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7"/>
                        </a:rPr>
                        <a:t>新妹魔王的契约者第二季 </a:t>
                      </a:r>
                      <a:r>
                        <a:rPr lang="en-US" altLang="zh-CN" sz="500" u="sng" strike="noStrike">
                          <a:effectLst/>
                          <a:hlinkClick r:id="rId27"/>
                        </a:rPr>
                        <a:t>BURST </a:t>
                      </a:r>
                      <a:r>
                        <a:rPr lang="zh-CN" altLang="en-US" sz="500" u="sng" strike="noStrike">
                          <a:effectLst/>
                          <a:hlinkClick r:id="rId27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7"/>
                        </a:rPr>
                        <a:t>1</a:t>
                      </a:r>
                      <a:r>
                        <a:rPr lang="zh-CN" altLang="en-US" sz="500" u="sng" strike="noStrike">
                          <a:effectLst/>
                          <a:hlinkClick r:id="rId27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7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7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7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5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8"/>
                        </a:rPr>
                        <a:t>新妹魔王的契约者第二季 </a:t>
                      </a:r>
                      <a:r>
                        <a:rPr lang="en-US" altLang="zh-CN" sz="500" u="sng" strike="noStrike">
                          <a:effectLst/>
                          <a:hlinkClick r:id="rId28"/>
                        </a:rPr>
                        <a:t>BURST </a:t>
                      </a:r>
                      <a:r>
                        <a:rPr lang="zh-CN" altLang="en-US" sz="500" u="sng" strike="noStrike">
                          <a:effectLst/>
                          <a:hlinkClick r:id="rId28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8"/>
                        </a:rPr>
                        <a:t>2</a:t>
                      </a:r>
                      <a:r>
                        <a:rPr lang="zh-CN" altLang="en-US" sz="500" u="sng" strike="noStrike">
                          <a:effectLst/>
                          <a:hlinkClick r:id="rId28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8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8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8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5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9"/>
                        </a:rPr>
                        <a:t>新妹魔王的契约者第二季 </a:t>
                      </a:r>
                      <a:r>
                        <a:rPr lang="en-US" altLang="zh-CN" sz="500" u="sng" strike="noStrike">
                          <a:effectLst/>
                          <a:hlinkClick r:id="rId29"/>
                        </a:rPr>
                        <a:t>BURST </a:t>
                      </a:r>
                      <a:r>
                        <a:rPr lang="zh-CN" altLang="en-US" sz="500" u="sng" strike="noStrike">
                          <a:effectLst/>
                          <a:hlinkClick r:id="rId29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9"/>
                        </a:rPr>
                        <a:t>3</a:t>
                      </a:r>
                      <a:r>
                        <a:rPr lang="zh-CN" altLang="en-US" sz="500" u="sng" strike="noStrike">
                          <a:effectLst/>
                          <a:hlinkClick r:id="rId29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9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9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9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5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0"/>
                        </a:rPr>
                        <a:t>新妹魔王的契约者第二季 </a:t>
                      </a:r>
                      <a:r>
                        <a:rPr lang="en-US" altLang="zh-CN" sz="500" u="sng" strike="noStrike">
                          <a:effectLst/>
                          <a:hlinkClick r:id="rId30"/>
                        </a:rPr>
                        <a:t>BURST </a:t>
                      </a:r>
                      <a:r>
                        <a:rPr lang="zh-CN" altLang="en-US" sz="500" u="sng" strike="noStrike">
                          <a:effectLst/>
                          <a:hlinkClick r:id="rId30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0"/>
                        </a:rPr>
                        <a:t>4</a:t>
                      </a:r>
                      <a:r>
                        <a:rPr lang="zh-CN" altLang="en-US" sz="500" u="sng" strike="noStrike">
                          <a:effectLst/>
                          <a:hlinkClick r:id="rId30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0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0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0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5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1"/>
                        </a:rPr>
                        <a:t>新妹魔王的契约者第二季 </a:t>
                      </a:r>
                      <a:r>
                        <a:rPr lang="en-US" altLang="zh-CN" sz="500" u="sng" strike="noStrike">
                          <a:effectLst/>
                          <a:hlinkClick r:id="rId31"/>
                        </a:rPr>
                        <a:t>BURST </a:t>
                      </a:r>
                      <a:r>
                        <a:rPr lang="zh-CN" altLang="en-US" sz="500" u="sng" strike="noStrike">
                          <a:effectLst/>
                          <a:hlinkClick r:id="rId31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1"/>
                        </a:rPr>
                        <a:t>5</a:t>
                      </a:r>
                      <a:r>
                        <a:rPr lang="zh-CN" altLang="en-US" sz="500" u="sng" strike="noStrike">
                          <a:effectLst/>
                          <a:hlinkClick r:id="rId31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1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1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1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5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2"/>
                        </a:rPr>
                        <a:t>新妹魔王的契约者第二季 </a:t>
                      </a:r>
                      <a:r>
                        <a:rPr lang="en-US" altLang="zh-CN" sz="500" u="sng" strike="noStrike">
                          <a:effectLst/>
                          <a:hlinkClick r:id="rId32"/>
                        </a:rPr>
                        <a:t>BURST </a:t>
                      </a:r>
                      <a:r>
                        <a:rPr lang="zh-CN" altLang="en-US" sz="500" u="sng" strike="noStrike">
                          <a:effectLst/>
                          <a:hlinkClick r:id="rId32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2"/>
                        </a:rPr>
                        <a:t>6</a:t>
                      </a:r>
                      <a:r>
                        <a:rPr lang="zh-CN" altLang="en-US" sz="500" u="sng" strike="noStrike">
                          <a:effectLst/>
                          <a:hlinkClick r:id="rId32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2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2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2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5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3"/>
                        </a:rPr>
                        <a:t>新妹魔王的契约者第二季 </a:t>
                      </a:r>
                      <a:r>
                        <a:rPr lang="en-US" altLang="zh-CN" sz="500" u="sng" strike="noStrike">
                          <a:effectLst/>
                          <a:hlinkClick r:id="rId33"/>
                        </a:rPr>
                        <a:t>BURST </a:t>
                      </a:r>
                      <a:r>
                        <a:rPr lang="zh-CN" altLang="en-US" sz="500" u="sng" strike="noStrike">
                          <a:effectLst/>
                          <a:hlinkClick r:id="rId33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3"/>
                        </a:rPr>
                        <a:t>7</a:t>
                      </a:r>
                      <a:r>
                        <a:rPr lang="zh-CN" altLang="en-US" sz="500" u="sng" strike="noStrike">
                          <a:effectLst/>
                          <a:hlinkClick r:id="rId33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3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3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5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4"/>
                        </a:rPr>
                        <a:t>新妹魔王的契约者第二季 </a:t>
                      </a:r>
                      <a:r>
                        <a:rPr lang="en-US" altLang="zh-CN" sz="500" u="sng" strike="noStrike">
                          <a:effectLst/>
                          <a:hlinkClick r:id="rId34"/>
                        </a:rPr>
                        <a:t>BURST </a:t>
                      </a:r>
                      <a:r>
                        <a:rPr lang="zh-CN" altLang="en-US" sz="500" u="sng" strike="noStrike">
                          <a:effectLst/>
                          <a:hlinkClick r:id="rId34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4"/>
                        </a:rPr>
                        <a:t>8</a:t>
                      </a:r>
                      <a:r>
                        <a:rPr lang="zh-CN" altLang="en-US" sz="500" u="sng" strike="noStrike">
                          <a:effectLst/>
                          <a:hlinkClick r:id="rId34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4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4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4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5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5"/>
                        </a:rPr>
                        <a:t>新妹魔王的契约者第二季 </a:t>
                      </a:r>
                      <a:r>
                        <a:rPr lang="en-US" altLang="zh-CN" sz="500" u="sng" strike="noStrike">
                          <a:effectLst/>
                          <a:hlinkClick r:id="rId35"/>
                        </a:rPr>
                        <a:t>BURST </a:t>
                      </a:r>
                      <a:r>
                        <a:rPr lang="zh-CN" altLang="en-US" sz="500" u="sng" strike="noStrike">
                          <a:effectLst/>
                          <a:hlinkClick r:id="rId35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5"/>
                        </a:rPr>
                        <a:t>9</a:t>
                      </a:r>
                      <a:r>
                        <a:rPr lang="zh-CN" altLang="en-US" sz="500" u="sng" strike="noStrike">
                          <a:effectLst/>
                          <a:hlinkClick r:id="rId35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5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5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5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5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6"/>
                        </a:rPr>
                        <a:t>新妹魔王的契约者第二季 </a:t>
                      </a:r>
                      <a:r>
                        <a:rPr lang="en-US" altLang="zh-CN" sz="500" u="sng" strike="noStrike">
                          <a:effectLst/>
                          <a:hlinkClick r:id="rId36"/>
                        </a:rPr>
                        <a:t>BURST </a:t>
                      </a:r>
                      <a:r>
                        <a:rPr lang="zh-CN" altLang="en-US" sz="500" u="sng" strike="noStrike">
                          <a:effectLst/>
                          <a:hlinkClick r:id="rId36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6"/>
                        </a:rPr>
                        <a:t>10</a:t>
                      </a:r>
                      <a:r>
                        <a:rPr lang="zh-CN" altLang="en-US" sz="500" u="sng" strike="noStrike">
                          <a:effectLst/>
                          <a:hlinkClick r:id="rId36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6"/>
                        </a:rPr>
                        <a:t>- </a:t>
                      </a:r>
                      <a:r>
                        <a:rPr lang="zh-CN" altLang="en-US" sz="500" u="sng" strike="noStrike">
                          <a:effectLst/>
                          <a:hlinkClick r:id="rId36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6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05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7"/>
                        </a:rPr>
                        <a:t>新妹魔王的契约者第二季 </a:t>
                      </a:r>
                      <a:r>
                        <a:rPr lang="en-US" altLang="zh-CN" sz="500" u="sng" strike="noStrike">
                          <a:effectLst/>
                          <a:hlinkClick r:id="rId37"/>
                        </a:rPr>
                        <a:t>BURST </a:t>
                      </a:r>
                      <a:r>
                        <a:rPr lang="zh-CN" altLang="en-US" sz="500" u="sng" strike="noStrike">
                          <a:effectLst/>
                          <a:hlinkClick r:id="rId37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7"/>
                        </a:rPr>
                        <a:t>11</a:t>
                      </a:r>
                      <a:r>
                        <a:rPr lang="zh-CN" altLang="en-US" sz="500" u="sng" strike="noStrike">
                          <a:effectLst/>
                          <a:hlinkClick r:id="rId37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7"/>
                        </a:rPr>
                        <a:t>- </a:t>
                      </a:r>
                      <a:r>
                        <a:rPr lang="zh-CN" altLang="en-US" sz="500" u="sng" strike="noStrike">
                          <a:effectLst/>
                          <a:hlinkClick r:id="rId37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7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57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8"/>
                        </a:rPr>
                        <a:t>乒乓 第</a:t>
                      </a:r>
                      <a:r>
                        <a:rPr lang="en-US" altLang="zh-CN" sz="500" u="sng" strike="noStrike">
                          <a:effectLst/>
                          <a:hlinkClick r:id="rId38"/>
                        </a:rPr>
                        <a:t>1</a:t>
                      </a:r>
                      <a:r>
                        <a:rPr lang="zh-CN" altLang="en-US" sz="500" u="sng" strike="noStrike">
                          <a:effectLst/>
                          <a:hlinkClick r:id="rId38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8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8"/>
                        </a:rPr>
                        <a:t>樱 花动漫</a:t>
                      </a:r>
                      <a:r>
                        <a:rPr lang="en-US" altLang="zh-CN" sz="500" u="sng" strike="noStrike">
                          <a:effectLst/>
                          <a:hlinkClick r:id="rId38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57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9"/>
                        </a:rPr>
                        <a:t>乒乓 第</a:t>
                      </a:r>
                      <a:r>
                        <a:rPr lang="en-US" altLang="zh-CN" sz="500" u="sng" strike="noStrike">
                          <a:effectLst/>
                          <a:hlinkClick r:id="rId39"/>
                        </a:rPr>
                        <a:t>2</a:t>
                      </a:r>
                      <a:r>
                        <a:rPr lang="zh-CN" altLang="en-US" sz="500" u="sng" strike="noStrike">
                          <a:effectLst/>
                          <a:hlinkClick r:id="rId39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9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9"/>
                        </a:rPr>
                        <a:t>樱 花动漫</a:t>
                      </a:r>
                      <a:r>
                        <a:rPr lang="en-US" altLang="zh-CN" sz="500" u="sng" strike="noStrike">
                          <a:effectLst/>
                          <a:hlinkClick r:id="rId39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57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0"/>
                        </a:rPr>
                        <a:t>乒乓 第</a:t>
                      </a:r>
                      <a:r>
                        <a:rPr lang="en-US" altLang="zh-CN" sz="500" u="sng" strike="noStrike">
                          <a:effectLst/>
                          <a:hlinkClick r:id="rId40"/>
                        </a:rPr>
                        <a:t>3</a:t>
                      </a:r>
                      <a:r>
                        <a:rPr lang="zh-CN" altLang="en-US" sz="500" u="sng" strike="noStrike">
                          <a:effectLst/>
                          <a:hlinkClick r:id="rId40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0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0"/>
                        </a:rPr>
                        <a:t>樱 花动漫</a:t>
                      </a:r>
                      <a:r>
                        <a:rPr lang="en-US" altLang="zh-CN" sz="500" u="sng" strike="noStrike">
                          <a:effectLst/>
                          <a:hlinkClick r:id="rId40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57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1"/>
                        </a:rPr>
                        <a:t>乒乓 第</a:t>
                      </a:r>
                      <a:r>
                        <a:rPr lang="en-US" altLang="zh-CN" sz="500" u="sng" strike="noStrike">
                          <a:effectLst/>
                          <a:hlinkClick r:id="rId41"/>
                        </a:rPr>
                        <a:t>4</a:t>
                      </a:r>
                      <a:r>
                        <a:rPr lang="zh-CN" altLang="en-US" sz="500" u="sng" strike="noStrike">
                          <a:effectLst/>
                          <a:hlinkClick r:id="rId41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1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1"/>
                        </a:rPr>
                        <a:t>樱 花动漫</a:t>
                      </a:r>
                      <a:r>
                        <a:rPr lang="en-US" altLang="zh-CN" sz="500" u="sng" strike="noStrike">
                          <a:effectLst/>
                          <a:hlinkClick r:id="rId41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57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2"/>
                        </a:rPr>
                        <a:t>乒乓 第</a:t>
                      </a:r>
                      <a:r>
                        <a:rPr lang="en-US" altLang="zh-CN" sz="500" u="sng" strike="noStrike">
                          <a:effectLst/>
                          <a:hlinkClick r:id="rId42"/>
                        </a:rPr>
                        <a:t>5</a:t>
                      </a:r>
                      <a:r>
                        <a:rPr lang="zh-CN" altLang="en-US" sz="500" u="sng" strike="noStrike">
                          <a:effectLst/>
                          <a:hlinkClick r:id="rId42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2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2"/>
                        </a:rPr>
                        <a:t>樱 花动漫</a:t>
                      </a:r>
                      <a:r>
                        <a:rPr lang="en-US" altLang="zh-CN" sz="500" u="sng" strike="noStrike">
                          <a:effectLst/>
                          <a:hlinkClick r:id="rId42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57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3"/>
                        </a:rPr>
                        <a:t>乒乓 第</a:t>
                      </a:r>
                      <a:r>
                        <a:rPr lang="en-US" altLang="zh-CN" sz="500" u="sng" strike="noStrike">
                          <a:effectLst/>
                          <a:hlinkClick r:id="rId43"/>
                        </a:rPr>
                        <a:t>6</a:t>
                      </a:r>
                      <a:r>
                        <a:rPr lang="zh-CN" altLang="en-US" sz="500" u="sng" strike="noStrike">
                          <a:effectLst/>
                          <a:hlinkClick r:id="rId43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3"/>
                        </a:rPr>
                        <a:t>樱 花动漫</a:t>
                      </a:r>
                      <a:r>
                        <a:rPr lang="en-US" altLang="zh-CN" sz="500" u="sng" strike="noStrike">
                          <a:effectLst/>
                          <a:hlinkClick r:id="rId43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57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4"/>
                        </a:rPr>
                        <a:t>乒乓 第</a:t>
                      </a:r>
                      <a:r>
                        <a:rPr lang="en-US" altLang="zh-CN" sz="500" u="sng" strike="noStrike">
                          <a:effectLst/>
                          <a:hlinkClick r:id="rId44"/>
                        </a:rPr>
                        <a:t>7</a:t>
                      </a:r>
                      <a:r>
                        <a:rPr lang="zh-CN" altLang="en-US" sz="500" u="sng" strike="noStrike">
                          <a:effectLst/>
                          <a:hlinkClick r:id="rId44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4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4"/>
                        </a:rPr>
                        <a:t>樱 花动漫</a:t>
                      </a:r>
                      <a:r>
                        <a:rPr lang="en-US" altLang="zh-CN" sz="500" u="sng" strike="noStrike">
                          <a:effectLst/>
                          <a:hlinkClick r:id="rId44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57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5"/>
                        </a:rPr>
                        <a:t>乒乓 第</a:t>
                      </a:r>
                      <a:r>
                        <a:rPr lang="en-US" altLang="zh-CN" sz="500" u="sng" strike="noStrike">
                          <a:effectLst/>
                          <a:hlinkClick r:id="rId45"/>
                        </a:rPr>
                        <a:t>8</a:t>
                      </a:r>
                      <a:r>
                        <a:rPr lang="zh-CN" altLang="en-US" sz="500" u="sng" strike="noStrike">
                          <a:effectLst/>
                          <a:hlinkClick r:id="rId45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5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5"/>
                        </a:rPr>
                        <a:t>樱 花动漫</a:t>
                      </a:r>
                      <a:r>
                        <a:rPr lang="en-US" altLang="zh-CN" sz="500" u="sng" strike="noStrike">
                          <a:effectLst/>
                          <a:hlinkClick r:id="rId45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57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6"/>
                        </a:rPr>
                        <a:t>乒乓 第</a:t>
                      </a:r>
                      <a:r>
                        <a:rPr lang="en-US" altLang="zh-CN" sz="500" u="sng" strike="noStrike">
                          <a:effectLst/>
                          <a:hlinkClick r:id="rId46"/>
                        </a:rPr>
                        <a:t>9</a:t>
                      </a:r>
                      <a:r>
                        <a:rPr lang="zh-CN" altLang="en-US" sz="500" u="sng" strike="noStrike">
                          <a:effectLst/>
                          <a:hlinkClick r:id="rId46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6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6"/>
                        </a:rPr>
                        <a:t>樱 花动漫</a:t>
                      </a:r>
                      <a:r>
                        <a:rPr lang="en-US" altLang="zh-CN" sz="500" u="sng" strike="noStrike">
                          <a:effectLst/>
                          <a:hlinkClick r:id="rId46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157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 dirty="0">
                          <a:effectLst/>
                          <a:hlinkClick r:id="rId47"/>
                        </a:rPr>
                        <a:t>乒乓 第</a:t>
                      </a:r>
                      <a:r>
                        <a:rPr lang="en-US" altLang="zh-CN" sz="500" u="sng" strike="noStrike" dirty="0">
                          <a:effectLst/>
                          <a:hlinkClick r:id="rId47"/>
                        </a:rPr>
                        <a:t>10</a:t>
                      </a:r>
                      <a:r>
                        <a:rPr lang="zh-CN" altLang="en-US" sz="500" u="sng" strike="noStrike" dirty="0">
                          <a:effectLst/>
                          <a:hlinkClick r:id="rId47"/>
                        </a:rPr>
                        <a:t>集 在线观看</a:t>
                      </a:r>
                      <a:r>
                        <a:rPr lang="en-US" altLang="zh-CN" sz="500" u="sng" strike="noStrike" dirty="0">
                          <a:effectLst/>
                          <a:hlinkClick r:id="rId47"/>
                        </a:rPr>
                        <a:t>-</a:t>
                      </a:r>
                      <a:r>
                        <a:rPr lang="zh-CN" altLang="en-US" sz="500" u="sng" strike="noStrike" dirty="0">
                          <a:effectLst/>
                          <a:hlinkClick r:id="rId47"/>
                        </a:rPr>
                        <a:t>樱花动漫</a:t>
                      </a:r>
                      <a:r>
                        <a:rPr lang="en-US" altLang="zh-CN" sz="500" u="sng" strike="noStrike" dirty="0">
                          <a:effectLst/>
                          <a:hlinkClick r:id="rId47"/>
                        </a:rPr>
                        <a:t>1</a:t>
                      </a:r>
                      <a:endParaRPr lang="zh-CN" altLang="en-US" sz="5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" y="1"/>
          <a:ext cx="6096000" cy="63232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211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2"/>
                        </a:rPr>
                        <a:t>乒乓 第</a:t>
                      </a:r>
                      <a:r>
                        <a:rPr lang="en-US" altLang="zh-CN" sz="400" u="sng" strike="noStrike">
                          <a:effectLst/>
                          <a:hlinkClick r:id="rId2"/>
                        </a:rPr>
                        <a:t>11</a:t>
                      </a:r>
                      <a:r>
                        <a:rPr lang="zh-CN" altLang="en-US" sz="400" u="sng" strike="noStrike">
                          <a:effectLst/>
                          <a:hlinkClick r:id="rId2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2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2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2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26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3"/>
                        </a:rPr>
                        <a:t>尸体派对</a:t>
                      </a:r>
                      <a:r>
                        <a:rPr lang="en-US" altLang="zh-CN" sz="400" u="sng" strike="noStrike">
                          <a:effectLst/>
                          <a:hlinkClick r:id="rId3"/>
                        </a:rPr>
                        <a:t>OVA</a:t>
                      </a:r>
                      <a:r>
                        <a:rPr lang="zh-CN" altLang="en-US" sz="400" u="sng" strike="noStrike">
                          <a:effectLst/>
                          <a:hlinkClick r:id="rId3"/>
                        </a:rPr>
                        <a:t>：被暴虐 的灵魂的咒叫 第</a:t>
                      </a:r>
                      <a:r>
                        <a:rPr lang="en-US" altLang="zh-CN" sz="400" u="sng" strike="noStrike">
                          <a:effectLst/>
                          <a:hlinkClick r:id="rId3"/>
                        </a:rPr>
                        <a:t>1</a:t>
                      </a:r>
                      <a:r>
                        <a:rPr lang="zh-CN" altLang="en-US" sz="400" u="sng" strike="noStrike">
                          <a:effectLst/>
                          <a:hlinkClick r:id="rId3"/>
                        </a:rPr>
                        <a:t>集  在线观看</a:t>
                      </a:r>
                      <a:r>
                        <a:rPr lang="en-US" altLang="zh-CN" sz="400" u="sng" strike="noStrike">
                          <a:effectLst/>
                          <a:hlinkClick r:id="rId3"/>
                        </a:rPr>
                        <a:t>-70</a:t>
                      </a:r>
                      <a:r>
                        <a:rPr lang="zh-CN" altLang="en-US" sz="400" u="sng" strike="noStrike">
                          <a:effectLst/>
                          <a:hlinkClick r:id="rId3"/>
                        </a:rPr>
                        <a:t>看看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26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4"/>
                        </a:rPr>
                        <a:t>尸体派对</a:t>
                      </a:r>
                      <a:r>
                        <a:rPr lang="en-US" altLang="zh-CN" sz="400" u="sng" strike="noStrike">
                          <a:effectLst/>
                          <a:hlinkClick r:id="rId4"/>
                        </a:rPr>
                        <a:t>OVA</a:t>
                      </a:r>
                      <a:r>
                        <a:rPr lang="zh-CN" altLang="en-US" sz="400" u="sng" strike="noStrike">
                          <a:effectLst/>
                          <a:hlinkClick r:id="rId4"/>
                        </a:rPr>
                        <a:t>：被暴虐 的灵魂的咒叫 第</a:t>
                      </a:r>
                      <a:r>
                        <a:rPr lang="en-US" altLang="zh-CN" sz="400" u="sng" strike="noStrike">
                          <a:effectLst/>
                          <a:hlinkClick r:id="rId4"/>
                        </a:rPr>
                        <a:t>2</a:t>
                      </a:r>
                      <a:r>
                        <a:rPr lang="zh-CN" altLang="en-US" sz="400" u="sng" strike="noStrike">
                          <a:effectLst/>
                          <a:hlinkClick r:id="rId4"/>
                        </a:rPr>
                        <a:t>集  在线观看</a:t>
                      </a:r>
                      <a:r>
                        <a:rPr lang="en-US" altLang="zh-CN" sz="400" u="sng" strike="noStrike">
                          <a:effectLst/>
                          <a:hlinkClick r:id="rId4"/>
                        </a:rPr>
                        <a:t>-70</a:t>
                      </a:r>
                      <a:r>
                        <a:rPr lang="zh-CN" altLang="en-US" sz="400" u="sng" strike="noStrike">
                          <a:effectLst/>
                          <a:hlinkClick r:id="rId4"/>
                        </a:rPr>
                        <a:t>看看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26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5"/>
                        </a:rPr>
                        <a:t>尸体派对</a:t>
                      </a:r>
                      <a:r>
                        <a:rPr lang="en-US" altLang="zh-CN" sz="400" u="sng" strike="noStrike">
                          <a:effectLst/>
                          <a:hlinkClick r:id="rId5"/>
                        </a:rPr>
                        <a:t>OVA</a:t>
                      </a:r>
                      <a:r>
                        <a:rPr lang="zh-CN" altLang="en-US" sz="400" u="sng" strike="noStrike">
                          <a:effectLst/>
                          <a:hlinkClick r:id="rId5"/>
                        </a:rPr>
                        <a:t>：被暴虐 的灵魂的咒叫 第</a:t>
                      </a:r>
                      <a:r>
                        <a:rPr lang="en-US" altLang="zh-CN" sz="400" u="sng" strike="noStrike">
                          <a:effectLst/>
                          <a:hlinkClick r:id="rId5"/>
                        </a:rPr>
                        <a:t>3</a:t>
                      </a:r>
                      <a:r>
                        <a:rPr lang="zh-CN" altLang="en-US" sz="400" u="sng" strike="noStrike">
                          <a:effectLst/>
                          <a:hlinkClick r:id="rId5"/>
                        </a:rPr>
                        <a:t>集  在线观看</a:t>
                      </a:r>
                      <a:r>
                        <a:rPr lang="en-US" altLang="zh-CN" sz="400" u="sng" strike="noStrike">
                          <a:effectLst/>
                          <a:hlinkClick r:id="rId5"/>
                        </a:rPr>
                        <a:t>-70</a:t>
                      </a:r>
                      <a:r>
                        <a:rPr lang="zh-CN" altLang="en-US" sz="400" u="sng" strike="noStrike">
                          <a:effectLst/>
                          <a:hlinkClick r:id="rId5"/>
                        </a:rPr>
                        <a:t>看看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26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6"/>
                        </a:rPr>
                        <a:t>尸体派对</a:t>
                      </a:r>
                      <a:r>
                        <a:rPr lang="en-US" altLang="zh-CN" sz="400" u="sng" strike="noStrike">
                          <a:effectLst/>
                          <a:hlinkClick r:id="rId6"/>
                        </a:rPr>
                        <a:t>OVA</a:t>
                      </a:r>
                      <a:r>
                        <a:rPr lang="zh-CN" altLang="en-US" sz="400" u="sng" strike="noStrike">
                          <a:effectLst/>
                          <a:hlinkClick r:id="rId6"/>
                        </a:rPr>
                        <a:t>：被暴虐 的灵魂的咒叫 第</a:t>
                      </a:r>
                      <a:r>
                        <a:rPr lang="en-US" altLang="zh-CN" sz="400" u="sng" strike="noStrike">
                          <a:effectLst/>
                          <a:hlinkClick r:id="rId6"/>
                        </a:rPr>
                        <a:t>4</a:t>
                      </a:r>
                      <a:r>
                        <a:rPr lang="zh-CN" altLang="en-US" sz="400" u="sng" strike="noStrike">
                          <a:effectLst/>
                          <a:hlinkClick r:id="rId6"/>
                        </a:rPr>
                        <a:t>集  在线观看</a:t>
                      </a:r>
                      <a:r>
                        <a:rPr lang="en-US" altLang="zh-CN" sz="400" u="sng" strike="noStrike">
                          <a:effectLst/>
                          <a:hlinkClick r:id="rId6"/>
                        </a:rPr>
                        <a:t>-70</a:t>
                      </a:r>
                      <a:r>
                        <a:rPr lang="zh-CN" altLang="en-US" sz="400" u="sng" strike="noStrike">
                          <a:effectLst/>
                          <a:hlinkClick r:id="rId6"/>
                        </a:rPr>
                        <a:t>看看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7"/>
                        </a:rPr>
                        <a:t>秒杀外挂太强了，异世界的家伙们根本就不是对手。－</a:t>
                      </a:r>
                      <a:r>
                        <a:rPr lang="en-US" altLang="zh-CN" sz="400" u="sng" strike="noStrike">
                          <a:effectLst/>
                          <a:hlinkClick r:id="rId7"/>
                        </a:rPr>
                        <a:t>AΩ</a:t>
                      </a:r>
                      <a:r>
                        <a:rPr lang="zh-CN" altLang="en-US" sz="400" u="sng" strike="noStrike">
                          <a:effectLst/>
                          <a:hlinkClick r:id="rId7"/>
                        </a:rPr>
                        <a:t>－第一季 第</a:t>
                      </a:r>
                      <a:r>
                        <a:rPr lang="en-US" altLang="zh-CN" sz="400" u="sng" strike="noStrike">
                          <a:effectLst/>
                          <a:hlinkClick r:id="rId7"/>
                        </a:rPr>
                        <a:t>1</a:t>
                      </a:r>
                      <a:r>
                        <a:rPr lang="zh-CN" altLang="en-US" sz="400" u="sng" strike="noStrike">
                          <a:effectLst/>
                          <a:hlinkClick r:id="rId7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7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7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7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8"/>
                        </a:rPr>
                        <a:t>秒杀外挂太强了，异世界的家伙们根本就不是对手。－</a:t>
                      </a:r>
                      <a:r>
                        <a:rPr lang="en-US" altLang="zh-CN" sz="400" u="sng" strike="noStrike">
                          <a:effectLst/>
                          <a:hlinkClick r:id="rId8"/>
                        </a:rPr>
                        <a:t>AΩ</a:t>
                      </a:r>
                      <a:r>
                        <a:rPr lang="zh-CN" altLang="en-US" sz="400" u="sng" strike="noStrike">
                          <a:effectLst/>
                          <a:hlinkClick r:id="rId8"/>
                        </a:rPr>
                        <a:t>－第一季 第</a:t>
                      </a:r>
                      <a:r>
                        <a:rPr lang="en-US" altLang="zh-CN" sz="400" u="sng" strike="noStrike">
                          <a:effectLst/>
                          <a:hlinkClick r:id="rId8"/>
                        </a:rPr>
                        <a:t>2</a:t>
                      </a:r>
                      <a:r>
                        <a:rPr lang="zh-CN" altLang="en-US" sz="400" u="sng" strike="noStrike">
                          <a:effectLst/>
                          <a:hlinkClick r:id="rId8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8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8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8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9"/>
                        </a:rPr>
                        <a:t>秒杀外挂太强了，异世界的家伙们根本就不是对手。－</a:t>
                      </a:r>
                      <a:r>
                        <a:rPr lang="en-US" altLang="zh-CN" sz="400" u="sng" strike="noStrike">
                          <a:effectLst/>
                          <a:hlinkClick r:id="rId9"/>
                        </a:rPr>
                        <a:t>AΩ</a:t>
                      </a:r>
                      <a:r>
                        <a:rPr lang="zh-CN" altLang="en-US" sz="400" u="sng" strike="noStrike">
                          <a:effectLst/>
                          <a:hlinkClick r:id="rId9"/>
                        </a:rPr>
                        <a:t>－第一季 第</a:t>
                      </a:r>
                      <a:r>
                        <a:rPr lang="en-US" altLang="zh-CN" sz="400" u="sng" strike="noStrike">
                          <a:effectLst/>
                          <a:hlinkClick r:id="rId9"/>
                        </a:rPr>
                        <a:t>3</a:t>
                      </a:r>
                      <a:r>
                        <a:rPr lang="zh-CN" altLang="en-US" sz="400" u="sng" strike="noStrike">
                          <a:effectLst/>
                          <a:hlinkClick r:id="rId9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9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9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9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0"/>
                        </a:rPr>
                        <a:t>秒杀外挂太强了，异世界的家伙们根本就不是对手。－</a:t>
                      </a:r>
                      <a:r>
                        <a:rPr lang="en-US" altLang="zh-CN" sz="400" u="sng" strike="noStrike">
                          <a:effectLst/>
                          <a:hlinkClick r:id="rId10"/>
                        </a:rPr>
                        <a:t>AΩ</a:t>
                      </a:r>
                      <a:r>
                        <a:rPr lang="zh-CN" altLang="en-US" sz="400" u="sng" strike="noStrike">
                          <a:effectLst/>
                          <a:hlinkClick r:id="rId10"/>
                        </a:rPr>
                        <a:t>－第一季 第</a:t>
                      </a:r>
                      <a:r>
                        <a:rPr lang="en-US" altLang="zh-CN" sz="400" u="sng" strike="noStrike">
                          <a:effectLst/>
                          <a:hlinkClick r:id="rId10"/>
                        </a:rPr>
                        <a:t>4</a:t>
                      </a:r>
                      <a:r>
                        <a:rPr lang="zh-CN" altLang="en-US" sz="400" u="sng" strike="noStrike">
                          <a:effectLst/>
                          <a:hlinkClick r:id="rId10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0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0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10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1"/>
                        </a:rPr>
                        <a:t>秒杀外挂太强了，异世界的家伙们根本就不是对手。－</a:t>
                      </a:r>
                      <a:r>
                        <a:rPr lang="en-US" altLang="zh-CN" sz="400" u="sng" strike="noStrike">
                          <a:effectLst/>
                          <a:hlinkClick r:id="rId11"/>
                        </a:rPr>
                        <a:t>AΩ</a:t>
                      </a:r>
                      <a:r>
                        <a:rPr lang="zh-CN" altLang="en-US" sz="400" u="sng" strike="noStrike">
                          <a:effectLst/>
                          <a:hlinkClick r:id="rId11"/>
                        </a:rPr>
                        <a:t>－第一季 第</a:t>
                      </a:r>
                      <a:r>
                        <a:rPr lang="en-US" altLang="zh-CN" sz="400" u="sng" strike="noStrike">
                          <a:effectLst/>
                          <a:hlinkClick r:id="rId11"/>
                        </a:rPr>
                        <a:t>5</a:t>
                      </a:r>
                      <a:r>
                        <a:rPr lang="zh-CN" altLang="en-US" sz="400" u="sng" strike="noStrike">
                          <a:effectLst/>
                          <a:hlinkClick r:id="rId11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1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1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11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2"/>
                        </a:rPr>
                        <a:t>秒杀外挂太强了，异世界的家伙们根本就不是对手。－</a:t>
                      </a:r>
                      <a:r>
                        <a:rPr lang="en-US" altLang="zh-CN" sz="400" u="sng" strike="noStrike">
                          <a:effectLst/>
                          <a:hlinkClick r:id="rId12"/>
                        </a:rPr>
                        <a:t>AΩ</a:t>
                      </a:r>
                      <a:r>
                        <a:rPr lang="zh-CN" altLang="en-US" sz="400" u="sng" strike="noStrike">
                          <a:effectLst/>
                          <a:hlinkClick r:id="rId12"/>
                        </a:rPr>
                        <a:t>－第一季 第</a:t>
                      </a:r>
                      <a:r>
                        <a:rPr lang="en-US" altLang="zh-CN" sz="400" u="sng" strike="noStrike">
                          <a:effectLst/>
                          <a:hlinkClick r:id="rId12"/>
                        </a:rPr>
                        <a:t>6</a:t>
                      </a:r>
                      <a:r>
                        <a:rPr lang="zh-CN" altLang="en-US" sz="400" u="sng" strike="noStrike">
                          <a:effectLst/>
                          <a:hlinkClick r:id="rId12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2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2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12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3"/>
                        </a:rPr>
                        <a:t>秒杀外挂太强了，异世界的家伙们根本就不是对手。－</a:t>
                      </a:r>
                      <a:r>
                        <a:rPr lang="en-US" altLang="zh-CN" sz="400" u="sng" strike="noStrike">
                          <a:effectLst/>
                          <a:hlinkClick r:id="rId13"/>
                        </a:rPr>
                        <a:t>AΩ</a:t>
                      </a:r>
                      <a:r>
                        <a:rPr lang="zh-CN" altLang="en-US" sz="400" u="sng" strike="noStrike">
                          <a:effectLst/>
                          <a:hlinkClick r:id="rId13"/>
                        </a:rPr>
                        <a:t>－第一季 第</a:t>
                      </a:r>
                      <a:r>
                        <a:rPr lang="en-US" altLang="zh-CN" sz="400" u="sng" strike="noStrike">
                          <a:effectLst/>
                          <a:hlinkClick r:id="rId13"/>
                        </a:rPr>
                        <a:t>7</a:t>
                      </a:r>
                      <a:r>
                        <a:rPr lang="zh-CN" altLang="en-US" sz="400" u="sng" strike="noStrike">
                          <a:effectLst/>
                          <a:hlinkClick r:id="rId13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3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3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13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4"/>
                        </a:rPr>
                        <a:t>秒杀外挂太强了，异世界的家伙们根本就不是对手。－</a:t>
                      </a:r>
                      <a:r>
                        <a:rPr lang="en-US" altLang="zh-CN" sz="400" u="sng" strike="noStrike">
                          <a:effectLst/>
                          <a:hlinkClick r:id="rId14"/>
                        </a:rPr>
                        <a:t>AΩ</a:t>
                      </a:r>
                      <a:r>
                        <a:rPr lang="zh-CN" altLang="en-US" sz="400" u="sng" strike="noStrike">
                          <a:effectLst/>
                          <a:hlinkClick r:id="rId14"/>
                        </a:rPr>
                        <a:t>－第一季 第</a:t>
                      </a:r>
                      <a:r>
                        <a:rPr lang="en-US" altLang="zh-CN" sz="400" u="sng" strike="noStrike">
                          <a:effectLst/>
                          <a:hlinkClick r:id="rId14"/>
                        </a:rPr>
                        <a:t>8</a:t>
                      </a:r>
                      <a:r>
                        <a:rPr lang="zh-CN" altLang="en-US" sz="400" u="sng" strike="noStrike">
                          <a:effectLst/>
                          <a:hlinkClick r:id="rId14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4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4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14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5"/>
                        </a:rPr>
                        <a:t>秒杀外挂太强了，异世界的家伙们根本就不是对手。－</a:t>
                      </a:r>
                      <a:r>
                        <a:rPr lang="en-US" altLang="zh-CN" sz="400" u="sng" strike="noStrike">
                          <a:effectLst/>
                          <a:hlinkClick r:id="rId15"/>
                        </a:rPr>
                        <a:t>AΩ</a:t>
                      </a:r>
                      <a:r>
                        <a:rPr lang="zh-CN" altLang="en-US" sz="400" u="sng" strike="noStrike">
                          <a:effectLst/>
                          <a:hlinkClick r:id="rId15"/>
                        </a:rPr>
                        <a:t>－第一季 第</a:t>
                      </a:r>
                      <a:r>
                        <a:rPr lang="en-US" altLang="zh-CN" sz="400" u="sng" strike="noStrike">
                          <a:effectLst/>
                          <a:hlinkClick r:id="rId15"/>
                        </a:rPr>
                        <a:t>9</a:t>
                      </a:r>
                      <a:r>
                        <a:rPr lang="zh-CN" altLang="en-US" sz="400" u="sng" strike="noStrike">
                          <a:effectLst/>
                          <a:hlinkClick r:id="rId15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5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5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15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6"/>
                        </a:rPr>
                        <a:t>秒杀外挂太强了，异世界的家伙们根本就不是对手。－</a:t>
                      </a:r>
                      <a:r>
                        <a:rPr lang="en-US" altLang="zh-CN" sz="400" u="sng" strike="noStrike">
                          <a:effectLst/>
                          <a:hlinkClick r:id="rId16"/>
                        </a:rPr>
                        <a:t>AΩ</a:t>
                      </a:r>
                      <a:r>
                        <a:rPr lang="zh-CN" altLang="en-US" sz="400" u="sng" strike="noStrike">
                          <a:effectLst/>
                          <a:hlinkClick r:id="rId16"/>
                        </a:rPr>
                        <a:t>－第一季 第</a:t>
                      </a:r>
                      <a:r>
                        <a:rPr lang="en-US" altLang="zh-CN" sz="400" u="sng" strike="noStrike">
                          <a:effectLst/>
                          <a:hlinkClick r:id="rId16"/>
                        </a:rPr>
                        <a:t>10</a:t>
                      </a:r>
                      <a:r>
                        <a:rPr lang="zh-CN" altLang="en-US" sz="400" u="sng" strike="noStrike">
                          <a:effectLst/>
                          <a:hlinkClick r:id="rId16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6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6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16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7"/>
                        </a:rPr>
                        <a:t>秒杀外挂太强了，异世界的家伙们根本就不是对手。－</a:t>
                      </a:r>
                      <a:r>
                        <a:rPr lang="en-US" altLang="zh-CN" sz="400" u="sng" strike="noStrike">
                          <a:effectLst/>
                          <a:hlinkClick r:id="rId17"/>
                        </a:rPr>
                        <a:t>AΩ</a:t>
                      </a:r>
                      <a:r>
                        <a:rPr lang="zh-CN" altLang="en-US" sz="400" u="sng" strike="noStrike">
                          <a:effectLst/>
                          <a:hlinkClick r:id="rId17"/>
                        </a:rPr>
                        <a:t>－第一季 第</a:t>
                      </a:r>
                      <a:r>
                        <a:rPr lang="en-US" altLang="zh-CN" sz="400" u="sng" strike="noStrike">
                          <a:effectLst/>
                          <a:hlinkClick r:id="rId17"/>
                        </a:rPr>
                        <a:t>11</a:t>
                      </a:r>
                      <a:r>
                        <a:rPr lang="zh-CN" altLang="en-US" sz="400" u="sng" strike="noStrike">
                          <a:effectLst/>
                          <a:hlinkClick r:id="rId17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7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7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17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8"/>
                        </a:rPr>
                        <a:t>秒杀外挂太强了，异世界的家伙们根本就不是对手。－</a:t>
                      </a:r>
                      <a:r>
                        <a:rPr lang="en-US" altLang="zh-CN" sz="400" u="sng" strike="noStrike">
                          <a:effectLst/>
                          <a:hlinkClick r:id="rId18"/>
                        </a:rPr>
                        <a:t>AΩ</a:t>
                      </a:r>
                      <a:r>
                        <a:rPr lang="zh-CN" altLang="en-US" sz="400" u="sng" strike="noStrike">
                          <a:effectLst/>
                          <a:hlinkClick r:id="rId18"/>
                        </a:rPr>
                        <a:t>－第一季 第</a:t>
                      </a:r>
                      <a:r>
                        <a:rPr lang="en-US" altLang="zh-CN" sz="400" u="sng" strike="noStrike">
                          <a:effectLst/>
                          <a:hlinkClick r:id="rId18"/>
                        </a:rPr>
                        <a:t>12</a:t>
                      </a:r>
                      <a:r>
                        <a:rPr lang="zh-CN" altLang="en-US" sz="400" u="sng" strike="noStrike">
                          <a:effectLst/>
                          <a:hlinkClick r:id="rId18"/>
                        </a:rPr>
                        <a:t>集在线观看</a:t>
                      </a:r>
                      <a:r>
                        <a:rPr lang="en-US" altLang="zh-CN" sz="400" u="sng" strike="noStrike">
                          <a:effectLst/>
                          <a:hlinkClick r:id="rId18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8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18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400" u="sng" strike="noStrike">
                          <a:effectLst/>
                          <a:hlinkClick r:id="rId19"/>
                        </a:rPr>
                        <a:t>01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211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20"/>
                        </a:rPr>
                        <a:t>一周的朋友 第</a:t>
                      </a:r>
                      <a:r>
                        <a:rPr lang="en-US" altLang="zh-CN" sz="400" u="sng" strike="noStrike">
                          <a:effectLst/>
                          <a:hlinkClick r:id="rId20"/>
                        </a:rPr>
                        <a:t>2</a:t>
                      </a:r>
                      <a:r>
                        <a:rPr lang="zh-CN" altLang="en-US" sz="400" u="sng" strike="noStrike">
                          <a:effectLst/>
                          <a:hlinkClick r:id="rId20"/>
                        </a:rPr>
                        <a:t>集 在 线观看</a:t>
                      </a:r>
                      <a:r>
                        <a:rPr lang="en-US" altLang="zh-CN" sz="400" u="sng" strike="noStrike">
                          <a:effectLst/>
                          <a:hlinkClick r:id="rId20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20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20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211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 dirty="0">
                          <a:effectLst/>
                          <a:hlinkClick r:id="rId21"/>
                        </a:rPr>
                        <a:t>一周的朋友 第</a:t>
                      </a:r>
                      <a:r>
                        <a:rPr lang="en-US" altLang="zh-CN" sz="400" u="sng" strike="noStrike" dirty="0">
                          <a:effectLst/>
                          <a:hlinkClick r:id="rId21"/>
                        </a:rPr>
                        <a:t>3</a:t>
                      </a:r>
                      <a:r>
                        <a:rPr lang="zh-CN" altLang="en-US" sz="400" u="sng" strike="noStrike" dirty="0">
                          <a:effectLst/>
                          <a:hlinkClick r:id="rId21"/>
                        </a:rPr>
                        <a:t>集 在 线观看</a:t>
                      </a:r>
                      <a:r>
                        <a:rPr lang="en-US" altLang="zh-CN" sz="400" u="sng" strike="noStrike" dirty="0">
                          <a:effectLst/>
                          <a:hlinkClick r:id="rId21"/>
                        </a:rPr>
                        <a:t>-</a:t>
                      </a:r>
                      <a:r>
                        <a:rPr lang="zh-CN" altLang="en-US" sz="400" u="sng" strike="noStrike" dirty="0">
                          <a:effectLst/>
                          <a:hlinkClick r:id="rId21"/>
                        </a:rPr>
                        <a:t>樱花动漫</a:t>
                      </a:r>
                      <a:r>
                        <a:rPr lang="en-US" altLang="zh-CN" sz="400" u="sng" strike="noStrike" dirty="0">
                          <a:effectLst/>
                          <a:hlinkClick r:id="rId21"/>
                        </a:rPr>
                        <a:t>1</a:t>
                      </a:r>
                      <a:endParaRPr lang="zh-CN" altLang="en-US" sz="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095999" y="0"/>
          <a:ext cx="6096000" cy="63572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04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sng" strike="noStrike">
                          <a:effectLst/>
                          <a:hlinkClick r:id="rId22"/>
                        </a:rPr>
                        <a:t>一周的朋友 第</a:t>
                      </a:r>
                      <a:r>
                        <a:rPr lang="en-US" altLang="zh-CN" sz="900" u="sng" strike="noStrike">
                          <a:effectLst/>
                          <a:hlinkClick r:id="rId22"/>
                        </a:rPr>
                        <a:t>4</a:t>
                      </a:r>
                      <a:r>
                        <a:rPr lang="zh-CN" altLang="en-US" sz="900" u="sng" strike="noStrike">
                          <a:effectLst/>
                          <a:hlinkClick r:id="rId22"/>
                        </a:rPr>
                        <a:t>集 在 线观看</a:t>
                      </a:r>
                      <a:r>
                        <a:rPr lang="en-US" altLang="zh-CN" sz="900" u="sng" strike="noStrike">
                          <a:effectLst/>
                          <a:hlinkClick r:id="rId22"/>
                        </a:rPr>
                        <a:t>-</a:t>
                      </a:r>
                      <a:r>
                        <a:rPr lang="zh-CN" altLang="en-US" sz="900" u="sng" strike="noStrike">
                          <a:effectLst/>
                          <a:hlinkClick r:id="rId22"/>
                        </a:rPr>
                        <a:t>樱花动漫</a:t>
                      </a:r>
                      <a:r>
                        <a:rPr lang="en-US" altLang="zh-CN" sz="900" u="sng" strike="noStrike">
                          <a:effectLst/>
                          <a:hlinkClick r:id="rId22"/>
                        </a:rPr>
                        <a:t>1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4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sng" strike="noStrike">
                          <a:effectLst/>
                          <a:hlinkClick r:id="rId23"/>
                        </a:rPr>
                        <a:t>一周的朋友 第</a:t>
                      </a:r>
                      <a:r>
                        <a:rPr lang="en-US" altLang="zh-CN" sz="900" u="sng" strike="noStrike">
                          <a:effectLst/>
                          <a:hlinkClick r:id="rId23"/>
                        </a:rPr>
                        <a:t>5</a:t>
                      </a:r>
                      <a:r>
                        <a:rPr lang="zh-CN" altLang="en-US" sz="900" u="sng" strike="noStrike">
                          <a:effectLst/>
                          <a:hlinkClick r:id="rId23"/>
                        </a:rPr>
                        <a:t>集 在 线 看</a:t>
                      </a:r>
                      <a:r>
                        <a:rPr lang="en-US" altLang="zh-CN" sz="900" u="sng" strike="noStrike">
                          <a:effectLst/>
                          <a:hlinkClick r:id="rId23"/>
                        </a:rPr>
                        <a:t>-</a:t>
                      </a:r>
                      <a:r>
                        <a:rPr lang="zh-CN" altLang="en-US" sz="900" u="sng" strike="noStrike">
                          <a:effectLst/>
                          <a:hlinkClick r:id="rId23"/>
                        </a:rPr>
                        <a:t>樱花动漫</a:t>
                      </a:r>
                      <a:r>
                        <a:rPr lang="en-US" altLang="zh-CN" sz="900" u="sng" strike="noStrike">
                          <a:effectLst/>
                          <a:hlinkClick r:id="rId23"/>
                        </a:rPr>
                        <a:t>1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58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sng" strike="noStrike">
                          <a:effectLst/>
                          <a:hlinkClick r:id="rId24"/>
                        </a:rPr>
                        <a:t>6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58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sng" strike="noStrike">
                          <a:effectLst/>
                          <a:hlinkClick r:id="rId25"/>
                        </a:rPr>
                        <a:t>7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4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sng" strike="noStrike">
                          <a:effectLst/>
                          <a:hlinkClick r:id="rId26"/>
                        </a:rPr>
                        <a:t>一周的朋友 第</a:t>
                      </a:r>
                      <a:r>
                        <a:rPr lang="en-US" altLang="zh-CN" sz="900" u="sng" strike="noStrike">
                          <a:effectLst/>
                          <a:hlinkClick r:id="rId26"/>
                        </a:rPr>
                        <a:t>8</a:t>
                      </a:r>
                      <a:r>
                        <a:rPr lang="zh-CN" altLang="en-US" sz="900" u="sng" strike="noStrike">
                          <a:effectLst/>
                          <a:hlinkClick r:id="rId26"/>
                        </a:rPr>
                        <a:t>集 在 线观看</a:t>
                      </a:r>
                      <a:r>
                        <a:rPr lang="en-US" altLang="zh-CN" sz="900" u="sng" strike="noStrike">
                          <a:effectLst/>
                          <a:hlinkClick r:id="rId26"/>
                        </a:rPr>
                        <a:t>-</a:t>
                      </a:r>
                      <a:r>
                        <a:rPr lang="zh-CN" altLang="en-US" sz="900" u="sng" strike="noStrike">
                          <a:effectLst/>
                          <a:hlinkClick r:id="rId26"/>
                        </a:rPr>
                        <a:t>樱花动漫</a:t>
                      </a:r>
                      <a:r>
                        <a:rPr lang="en-US" altLang="zh-CN" sz="900" u="sng" strike="noStrike">
                          <a:effectLst/>
                          <a:hlinkClick r:id="rId26"/>
                        </a:rPr>
                        <a:t>1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58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sng" strike="noStrike">
                          <a:effectLst/>
                          <a:hlinkClick r:id="rId27"/>
                        </a:rPr>
                        <a:t>9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58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sng" strike="noStrike">
                          <a:effectLst/>
                          <a:hlinkClick r:id="rId28"/>
                        </a:rPr>
                        <a:t>10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04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sng" strike="noStrike">
                          <a:effectLst/>
                          <a:hlinkClick r:id="rId29"/>
                        </a:rPr>
                        <a:t>一周的朋友 第</a:t>
                      </a:r>
                      <a:r>
                        <a:rPr lang="en-US" altLang="zh-CN" sz="900" u="sng" strike="noStrike">
                          <a:effectLst/>
                          <a:hlinkClick r:id="rId29"/>
                        </a:rPr>
                        <a:t>11</a:t>
                      </a:r>
                      <a:r>
                        <a:rPr lang="zh-CN" altLang="en-US" sz="900" u="sng" strike="noStrike">
                          <a:effectLst/>
                          <a:hlinkClick r:id="rId29"/>
                        </a:rPr>
                        <a:t>集 在线观看</a:t>
                      </a:r>
                      <a:r>
                        <a:rPr lang="en-US" altLang="zh-CN" sz="900" u="sng" strike="noStrike">
                          <a:effectLst/>
                          <a:hlinkClick r:id="rId29"/>
                        </a:rPr>
                        <a:t>-</a:t>
                      </a:r>
                      <a:r>
                        <a:rPr lang="zh-CN" altLang="en-US" sz="900" u="sng" strike="noStrike">
                          <a:effectLst/>
                          <a:hlinkClick r:id="rId29"/>
                        </a:rPr>
                        <a:t>樱花动漫</a:t>
                      </a:r>
                      <a:r>
                        <a:rPr lang="en-US" altLang="zh-CN" sz="900" u="sng" strike="noStrike">
                          <a:effectLst/>
                          <a:hlinkClick r:id="rId29"/>
                        </a:rPr>
                        <a:t>1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04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sng" strike="noStrike">
                          <a:effectLst/>
                          <a:hlinkClick r:id="rId30"/>
                        </a:rPr>
                        <a:t>一周的朋友 第</a:t>
                      </a:r>
                      <a:r>
                        <a:rPr lang="en-US" altLang="zh-CN" sz="900" u="sng" strike="noStrike">
                          <a:effectLst/>
                          <a:hlinkClick r:id="rId30"/>
                        </a:rPr>
                        <a:t>12</a:t>
                      </a:r>
                      <a:r>
                        <a:rPr lang="zh-CN" altLang="en-US" sz="900" u="sng" strike="noStrike">
                          <a:effectLst/>
                          <a:hlinkClick r:id="rId30"/>
                        </a:rPr>
                        <a:t>集 在线观看</a:t>
                      </a:r>
                      <a:r>
                        <a:rPr lang="en-US" altLang="zh-CN" sz="900" u="sng" strike="noStrike">
                          <a:effectLst/>
                          <a:hlinkClick r:id="rId30"/>
                        </a:rPr>
                        <a:t>-</a:t>
                      </a:r>
                      <a:r>
                        <a:rPr lang="zh-CN" altLang="en-US" sz="900" u="sng" strike="noStrike">
                          <a:effectLst/>
                          <a:hlinkClick r:id="rId30"/>
                        </a:rPr>
                        <a:t>樱花动漫</a:t>
                      </a:r>
                      <a:r>
                        <a:rPr lang="en-US" altLang="zh-CN" sz="900" u="sng" strike="noStrike">
                          <a:effectLst/>
                          <a:hlinkClick r:id="rId30"/>
                        </a:rPr>
                        <a:t>1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58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sng" strike="noStrike">
                          <a:effectLst/>
                          <a:hlinkClick r:id="rId31"/>
                        </a:rPr>
                        <a:t>1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04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sng" strike="noStrike">
                          <a:effectLst/>
                          <a:hlinkClick r:id="rId32"/>
                        </a:rPr>
                        <a:t>不道德公会第一季 第</a:t>
                      </a:r>
                      <a:r>
                        <a:rPr lang="en-US" altLang="zh-CN" sz="900" u="sng" strike="noStrike">
                          <a:effectLst/>
                          <a:hlinkClick r:id="rId32"/>
                        </a:rPr>
                        <a:t>2</a:t>
                      </a:r>
                      <a:r>
                        <a:rPr lang="zh-CN" altLang="en-US" sz="900" u="sng" strike="noStrike">
                          <a:effectLst/>
                          <a:hlinkClick r:id="rId32"/>
                        </a:rPr>
                        <a:t>集在线观看</a:t>
                      </a:r>
                      <a:r>
                        <a:rPr lang="en-US" altLang="zh-CN" sz="900" u="sng" strike="noStrike">
                          <a:effectLst/>
                          <a:hlinkClick r:id="rId32"/>
                        </a:rPr>
                        <a:t>-70</a:t>
                      </a:r>
                      <a:r>
                        <a:rPr lang="zh-CN" altLang="en-US" sz="900" u="sng" strike="noStrike">
                          <a:effectLst/>
                          <a:hlinkClick r:id="rId32"/>
                        </a:rPr>
                        <a:t>看看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04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sng" strike="noStrike">
                          <a:effectLst/>
                          <a:hlinkClick r:id="rId33"/>
                        </a:rPr>
                        <a:t>不道德公会第一季 第</a:t>
                      </a:r>
                      <a:r>
                        <a:rPr lang="en-US" altLang="zh-CN" sz="900" u="sng" strike="noStrike">
                          <a:effectLst/>
                          <a:hlinkClick r:id="rId33"/>
                        </a:rPr>
                        <a:t>3</a:t>
                      </a:r>
                      <a:r>
                        <a:rPr lang="zh-CN" altLang="en-US" sz="900" u="sng" strike="noStrike">
                          <a:effectLst/>
                          <a:hlinkClick r:id="rId33"/>
                        </a:rPr>
                        <a:t>集 在线观看</a:t>
                      </a:r>
                      <a:r>
                        <a:rPr lang="en-US" altLang="zh-CN" sz="900" u="sng" strike="noStrike">
                          <a:effectLst/>
                          <a:hlinkClick r:id="rId33"/>
                        </a:rPr>
                        <a:t>-70</a:t>
                      </a:r>
                      <a:r>
                        <a:rPr lang="zh-CN" altLang="en-US" sz="900" u="sng" strike="noStrike">
                          <a:effectLst/>
                          <a:hlinkClick r:id="rId33"/>
                        </a:rPr>
                        <a:t>看看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204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sng" strike="noStrike">
                          <a:effectLst/>
                          <a:hlinkClick r:id="rId34"/>
                        </a:rPr>
                        <a:t>不道德公会第一季 第</a:t>
                      </a:r>
                      <a:r>
                        <a:rPr lang="en-US" altLang="zh-CN" sz="900" u="sng" strike="noStrike">
                          <a:effectLst/>
                          <a:hlinkClick r:id="rId34"/>
                        </a:rPr>
                        <a:t>4</a:t>
                      </a:r>
                      <a:r>
                        <a:rPr lang="zh-CN" altLang="en-US" sz="900" u="sng" strike="noStrike">
                          <a:effectLst/>
                          <a:hlinkClick r:id="rId34"/>
                        </a:rPr>
                        <a:t>集 在线观看</a:t>
                      </a:r>
                      <a:r>
                        <a:rPr lang="en-US" altLang="zh-CN" sz="900" u="sng" strike="noStrike">
                          <a:effectLst/>
                          <a:hlinkClick r:id="rId34"/>
                        </a:rPr>
                        <a:t>-70</a:t>
                      </a:r>
                      <a:r>
                        <a:rPr lang="zh-CN" altLang="en-US" sz="900" u="sng" strike="noStrike">
                          <a:effectLst/>
                          <a:hlinkClick r:id="rId34"/>
                        </a:rPr>
                        <a:t>看看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204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sng" strike="noStrike">
                          <a:effectLst/>
                          <a:hlinkClick r:id="rId35"/>
                        </a:rPr>
                        <a:t>不道德公会第一季 第</a:t>
                      </a:r>
                      <a:r>
                        <a:rPr lang="en-US" altLang="zh-CN" sz="900" u="sng" strike="noStrike">
                          <a:effectLst/>
                          <a:hlinkClick r:id="rId35"/>
                        </a:rPr>
                        <a:t>5</a:t>
                      </a:r>
                      <a:r>
                        <a:rPr lang="zh-CN" altLang="en-US" sz="900" u="sng" strike="noStrike">
                          <a:effectLst/>
                          <a:hlinkClick r:id="rId35"/>
                        </a:rPr>
                        <a:t>集 在线观看</a:t>
                      </a:r>
                      <a:r>
                        <a:rPr lang="en-US" altLang="zh-CN" sz="900" u="sng" strike="noStrike">
                          <a:effectLst/>
                          <a:hlinkClick r:id="rId35"/>
                        </a:rPr>
                        <a:t>-70</a:t>
                      </a:r>
                      <a:r>
                        <a:rPr lang="zh-CN" altLang="en-US" sz="900" u="sng" strike="noStrike">
                          <a:effectLst/>
                          <a:hlinkClick r:id="rId35"/>
                        </a:rPr>
                        <a:t>看看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658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sng" strike="noStrike">
                          <a:effectLst/>
                          <a:hlinkClick r:id="rId36"/>
                        </a:rPr>
                        <a:t>6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658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sng" strike="noStrike">
                          <a:effectLst/>
                          <a:hlinkClick r:id="rId37"/>
                        </a:rPr>
                        <a:t>7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4204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sng" strike="noStrike">
                          <a:effectLst/>
                          <a:hlinkClick r:id="rId38"/>
                        </a:rPr>
                        <a:t>不道德公会第一季 第</a:t>
                      </a:r>
                      <a:r>
                        <a:rPr lang="en-US" altLang="zh-CN" sz="900" u="sng" strike="noStrike">
                          <a:effectLst/>
                          <a:hlinkClick r:id="rId38"/>
                        </a:rPr>
                        <a:t>8</a:t>
                      </a:r>
                      <a:r>
                        <a:rPr lang="zh-CN" altLang="en-US" sz="900" u="sng" strike="noStrike">
                          <a:effectLst/>
                          <a:hlinkClick r:id="rId38"/>
                        </a:rPr>
                        <a:t>集在线观看</a:t>
                      </a:r>
                      <a:r>
                        <a:rPr lang="en-US" altLang="zh-CN" sz="900" u="sng" strike="noStrike">
                          <a:effectLst/>
                          <a:hlinkClick r:id="rId38"/>
                        </a:rPr>
                        <a:t>-70</a:t>
                      </a:r>
                      <a:r>
                        <a:rPr lang="zh-CN" altLang="en-US" sz="900" u="sng" strike="noStrike">
                          <a:effectLst/>
                          <a:hlinkClick r:id="rId38"/>
                        </a:rPr>
                        <a:t>看看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658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sng" strike="noStrike">
                          <a:effectLst/>
                          <a:hlinkClick r:id="rId39"/>
                        </a:rPr>
                        <a:t>9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4204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sng" strike="noStrike" dirty="0">
                          <a:effectLst/>
                          <a:hlinkClick r:id="rId40"/>
                        </a:rPr>
                        <a:t>不道德公会第一季 第</a:t>
                      </a:r>
                      <a:r>
                        <a:rPr lang="en-US" altLang="zh-CN" sz="900" u="sng" strike="noStrike" dirty="0">
                          <a:effectLst/>
                          <a:hlinkClick r:id="rId40"/>
                        </a:rPr>
                        <a:t>10  </a:t>
                      </a:r>
                      <a:r>
                        <a:rPr lang="zh-CN" altLang="en-US" sz="900" u="sng" strike="noStrike" dirty="0">
                          <a:effectLst/>
                          <a:hlinkClick r:id="rId40"/>
                        </a:rPr>
                        <a:t>在线观看</a:t>
                      </a:r>
                      <a:r>
                        <a:rPr lang="en-US" altLang="zh-CN" sz="900" u="sng" strike="noStrike" dirty="0">
                          <a:effectLst/>
                          <a:hlinkClick r:id="rId40"/>
                        </a:rPr>
                        <a:t>-70</a:t>
                      </a:r>
                      <a:r>
                        <a:rPr lang="zh-CN" altLang="en-US" sz="900" u="sng" strike="noStrike" dirty="0">
                          <a:effectLst/>
                          <a:hlinkClick r:id="rId40"/>
                        </a:rPr>
                        <a:t>看看</a:t>
                      </a:r>
                      <a:endParaRPr lang="zh-CN" altLang="en-US" sz="9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0" y="0"/>
          <a:ext cx="6096000" cy="64612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490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2"/>
                        </a:rPr>
                        <a:t>立体几何大题辅助线 终极教学，手把手指导！</a:t>
                      </a:r>
                      <a:r>
                        <a:rPr lang="en-US" altLang="zh-CN" sz="1200" u="sng" strike="noStrike">
                          <a:effectLst/>
                          <a:hlinkClick r:id="rId2"/>
                        </a:rPr>
                        <a:t>_</a:t>
                      </a:r>
                      <a:r>
                        <a:rPr lang="zh-CN" altLang="en-US" sz="1200" u="sng" strike="noStrike">
                          <a:effectLst/>
                          <a:hlinkClick r:id="rId2"/>
                        </a:rPr>
                        <a:t>平行篇 </a:t>
                      </a:r>
                      <a:r>
                        <a:rPr lang="en-US" altLang="zh-CN" sz="1200" u="sng" strike="noStrike">
                          <a:effectLst/>
                          <a:hlinkClick r:id="rId2"/>
                        </a:rPr>
                        <a:t>- 1.</a:t>
                      </a:r>
                      <a:r>
                        <a:rPr lang="zh-CN" altLang="en-US" sz="1200" u="sng" strike="noStrike">
                          <a:effectLst/>
                          <a:hlinkClick r:id="rId2"/>
                        </a:rPr>
                        <a:t>立体几何大题辅助线 终极教学，手把手指导！</a:t>
                      </a:r>
                      <a:r>
                        <a:rPr lang="en-US" altLang="zh-CN" sz="1200" u="sng" strike="noStrike">
                          <a:effectLst/>
                          <a:hlinkClick r:id="rId2"/>
                        </a:rPr>
                        <a:t>_</a:t>
                      </a:r>
                      <a:r>
                        <a:rPr lang="zh-CN" altLang="en-US" sz="1200" u="sng" strike="noStrike">
                          <a:effectLst/>
                          <a:hlinkClick r:id="rId2"/>
                        </a:rPr>
                        <a:t>平行篇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87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3"/>
                        </a:rPr>
                        <a:t>看见数列奇偶问题就头秃？这是解药</a:t>
                      </a:r>
                      <a:r>
                        <a:rPr lang="en-US" altLang="zh-CN" sz="1200" u="sng" strike="noStrike">
                          <a:effectLst/>
                          <a:hlinkClick r:id="rId3"/>
                        </a:rPr>
                        <a:t>【</a:t>
                      </a:r>
                      <a:r>
                        <a:rPr lang="zh-CN" altLang="en-US" sz="1200" u="sng" strike="noStrike">
                          <a:effectLst/>
                          <a:hlinkClick r:id="rId3"/>
                        </a:rPr>
                        <a:t>求和篇</a:t>
                      </a:r>
                      <a:r>
                        <a:rPr lang="en-US" altLang="zh-CN" sz="1200" u="sng" strike="noStrike">
                          <a:effectLst/>
                          <a:hlinkClick r:id="rId3"/>
                        </a:rPr>
                        <a:t>】 - 1.</a:t>
                      </a:r>
                      <a:r>
                        <a:rPr lang="zh-CN" altLang="en-US" sz="1200" u="sng" strike="noStrike">
                          <a:effectLst/>
                          <a:hlinkClick r:id="rId3"/>
                        </a:rPr>
                        <a:t>看见数列奇偶问题就头秃？这是解药</a:t>
                      </a:r>
                      <a:r>
                        <a:rPr lang="en-US" altLang="zh-CN" sz="1200" u="sng" strike="noStrike">
                          <a:effectLst/>
                          <a:hlinkClick r:id="rId3"/>
                        </a:rPr>
                        <a:t>【</a:t>
                      </a:r>
                      <a:r>
                        <a:rPr lang="zh-CN" altLang="en-US" sz="1200" u="sng" strike="noStrike">
                          <a:effectLst/>
                          <a:hlinkClick r:id="rId3"/>
                        </a:rPr>
                        <a:t>求和篇</a:t>
                      </a:r>
                      <a:r>
                        <a:rPr lang="en-US" altLang="zh-CN" sz="1200" u="sng" strike="noStrike">
                          <a:effectLst/>
                          <a:hlinkClick r:id="rId3"/>
                        </a:rPr>
                        <a:t>】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90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4"/>
                        </a:rPr>
                        <a:t>导数热点！</a:t>
                      </a:r>
                      <a:r>
                        <a:rPr lang="en-US" altLang="zh-CN" sz="1200" u="sng" strike="noStrike">
                          <a:effectLst/>
                          <a:hlinkClick r:id="rId4"/>
                        </a:rPr>
                        <a:t>30</a:t>
                      </a:r>
                      <a:r>
                        <a:rPr lang="zh-CN" altLang="en-US" sz="1200" u="sng" strike="noStrike">
                          <a:effectLst/>
                          <a:hlinkClick r:id="rId4"/>
                        </a:rPr>
                        <a:t>分钟彻底学完「同构」所有题型 </a:t>
                      </a:r>
                      <a:r>
                        <a:rPr lang="en-US" altLang="zh-CN" sz="1200" u="sng" strike="noStrike">
                          <a:effectLst/>
                          <a:hlinkClick r:id="rId4"/>
                        </a:rPr>
                        <a:t>_ </a:t>
                      </a:r>
                      <a:r>
                        <a:rPr lang="zh-CN" altLang="en-US" sz="1200" u="sng" strike="noStrike">
                          <a:effectLst/>
                          <a:hlinkClick r:id="rId4"/>
                        </a:rPr>
                        <a:t>神奇小猪 </a:t>
                      </a:r>
                      <a:r>
                        <a:rPr lang="en-US" altLang="zh-CN" sz="1200" u="sng" strike="noStrike">
                          <a:effectLst/>
                          <a:hlinkClick r:id="rId4"/>
                        </a:rPr>
                        <a:t>- 1.</a:t>
                      </a:r>
                      <a:r>
                        <a:rPr lang="zh-CN" altLang="en-US" sz="1200" u="sng" strike="noStrike">
                          <a:effectLst/>
                          <a:hlinkClick r:id="rId4"/>
                        </a:rPr>
                        <a:t>导数热点！</a:t>
                      </a:r>
                      <a:r>
                        <a:rPr lang="en-US" altLang="zh-CN" sz="1200" u="sng" strike="noStrike">
                          <a:effectLst/>
                          <a:hlinkClick r:id="rId4"/>
                        </a:rPr>
                        <a:t>30</a:t>
                      </a:r>
                      <a:r>
                        <a:rPr lang="zh-CN" altLang="en-US" sz="1200" u="sng" strike="noStrike">
                          <a:effectLst/>
                          <a:hlinkClick r:id="rId4"/>
                        </a:rPr>
                        <a:t>分钟彻底学完「同构」所有题型 </a:t>
                      </a:r>
                      <a:r>
                        <a:rPr lang="en-US" altLang="zh-CN" sz="1200" u="sng" strike="noStrike">
                          <a:effectLst/>
                          <a:hlinkClick r:id="rId4"/>
                        </a:rPr>
                        <a:t>_ </a:t>
                      </a:r>
                      <a:r>
                        <a:rPr lang="zh-CN" altLang="en-US" sz="1200" u="sng" strike="noStrike">
                          <a:effectLst/>
                          <a:hlinkClick r:id="rId4"/>
                        </a:rPr>
                        <a:t>神奇小猪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87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sng" strike="noStrike">
                          <a:effectLst/>
                          <a:hlinkClick r:id="rId5"/>
                        </a:rPr>
                        <a:t>【</a:t>
                      </a:r>
                      <a:r>
                        <a:rPr lang="zh-CN" altLang="en-US" sz="1200" u="sng" strike="noStrike">
                          <a:effectLst/>
                          <a:hlinkClick r:id="rId5"/>
                        </a:rPr>
                        <a:t>最后十课</a:t>
                      </a:r>
                      <a:r>
                        <a:rPr lang="en-US" altLang="zh-CN" sz="1200" u="sng" strike="noStrike">
                          <a:effectLst/>
                          <a:hlinkClick r:id="rId5"/>
                        </a:rPr>
                        <a:t>】</a:t>
                      </a:r>
                      <a:r>
                        <a:rPr lang="zh-CN" altLang="en-US" sz="1200" u="sng" strike="noStrike">
                          <a:effectLst/>
                          <a:hlinkClick r:id="rId5"/>
                        </a:rPr>
                        <a:t>函数篇！</a:t>
                      </a:r>
                      <a:r>
                        <a:rPr lang="en-US" altLang="zh-CN" sz="1200" u="sng" strike="noStrike">
                          <a:effectLst/>
                          <a:hlinkClick r:id="rId5"/>
                        </a:rPr>
                        <a:t>2024</a:t>
                      </a:r>
                      <a:r>
                        <a:rPr lang="zh-CN" altLang="en-US" sz="1200" u="sng" strike="noStrike">
                          <a:effectLst/>
                          <a:hlinkClick r:id="rId5"/>
                        </a:rPr>
                        <a:t>高考冲刺！ </a:t>
                      </a:r>
                      <a:r>
                        <a:rPr lang="en-US" altLang="zh-CN" sz="1200" u="sng" strike="noStrike">
                          <a:effectLst/>
                          <a:hlinkClick r:id="rId5"/>
                        </a:rPr>
                        <a:t>- 1.【</a:t>
                      </a:r>
                      <a:r>
                        <a:rPr lang="zh-CN" altLang="en-US" sz="1200" u="sng" strike="noStrike">
                          <a:effectLst/>
                          <a:hlinkClick r:id="rId5"/>
                        </a:rPr>
                        <a:t>最后十课</a:t>
                      </a:r>
                      <a:r>
                        <a:rPr lang="en-US" altLang="zh-CN" sz="1200" u="sng" strike="noStrike">
                          <a:effectLst/>
                          <a:hlinkClick r:id="rId5"/>
                        </a:rPr>
                        <a:t>】</a:t>
                      </a:r>
                      <a:r>
                        <a:rPr lang="zh-CN" altLang="en-US" sz="1200" u="sng" strike="noStrike">
                          <a:effectLst/>
                          <a:hlinkClick r:id="rId5"/>
                        </a:rPr>
                        <a:t>函数篇！</a:t>
                      </a:r>
                      <a:r>
                        <a:rPr lang="en-US" altLang="zh-CN" sz="1200" u="sng" strike="noStrike">
                          <a:effectLst/>
                          <a:hlinkClick r:id="rId5"/>
                        </a:rPr>
                        <a:t>2024</a:t>
                      </a:r>
                      <a:r>
                        <a:rPr lang="zh-CN" altLang="en-US" sz="1200" u="sng" strike="noStrike">
                          <a:effectLst/>
                          <a:hlinkClick r:id="rId5"/>
                        </a:rPr>
                        <a:t>高考冲刺！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87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6"/>
                        </a:rPr>
                        <a:t>排列组合不会做题？各类方法大梳理！ </a:t>
                      </a:r>
                      <a:r>
                        <a:rPr lang="en-US" altLang="zh-CN" sz="1200" u="sng" strike="noStrike">
                          <a:effectLst/>
                          <a:hlinkClick r:id="rId6"/>
                        </a:rPr>
                        <a:t>- 1.</a:t>
                      </a:r>
                      <a:r>
                        <a:rPr lang="zh-CN" altLang="en-US" sz="1200" u="sng" strike="noStrike">
                          <a:effectLst/>
                          <a:hlinkClick r:id="rId6"/>
                        </a:rPr>
                        <a:t>排列组合不会做题？各类方法大梳理！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284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7"/>
                        </a:rPr>
                        <a:t>「排列组合」学习指南！ </a:t>
                      </a:r>
                      <a:r>
                        <a:rPr lang="en-US" altLang="zh-CN" sz="1200" u="sng" strike="noStrike">
                          <a:effectLst/>
                          <a:hlinkClick r:id="rId7"/>
                        </a:rPr>
                        <a:t>- 1.</a:t>
                      </a:r>
                      <a:r>
                        <a:rPr lang="zh-CN" altLang="en-US" sz="1200" u="sng" strike="noStrike">
                          <a:effectLst/>
                          <a:hlinkClick r:id="rId7"/>
                        </a:rPr>
                        <a:t>「排列组合」学习指南！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284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8"/>
                        </a:rPr>
                        <a:t>改革后的</a:t>
                      </a:r>
                      <a:r>
                        <a:rPr lang="en-US" altLang="zh-CN" sz="1200" u="sng" strike="noStrike">
                          <a:effectLst/>
                          <a:hlinkClick r:id="rId8"/>
                        </a:rPr>
                        <a:t>34</a:t>
                      </a:r>
                      <a:r>
                        <a:rPr lang="zh-CN" altLang="en-US" sz="1200" u="sng" strike="noStrike">
                          <a:effectLst/>
                          <a:hlinkClick r:id="rId8"/>
                        </a:rPr>
                        <a:t>分压轴题，如何应对？ </a:t>
                      </a:r>
                      <a:r>
                        <a:rPr lang="en-US" altLang="zh-CN" sz="1200" u="sng" strike="noStrike">
                          <a:effectLst/>
                          <a:hlinkClick r:id="rId8"/>
                        </a:rPr>
                        <a:t>- 1.</a:t>
                      </a:r>
                      <a:r>
                        <a:rPr lang="zh-CN" altLang="en-US" sz="1200" u="sng" strike="noStrike">
                          <a:effectLst/>
                          <a:hlinkClick r:id="rId8"/>
                        </a:rPr>
                        <a:t>改革后的</a:t>
                      </a:r>
                      <a:r>
                        <a:rPr lang="en-US" altLang="zh-CN" sz="1200" u="sng" strike="noStrike">
                          <a:effectLst/>
                          <a:hlinkClick r:id="rId8"/>
                        </a:rPr>
                        <a:t>34</a:t>
                      </a:r>
                      <a:r>
                        <a:rPr lang="zh-CN" altLang="en-US" sz="1200" u="sng" strike="noStrike">
                          <a:effectLst/>
                          <a:hlinkClick r:id="rId8"/>
                        </a:rPr>
                        <a:t>分压轴题，如何应对？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84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9"/>
                        </a:rPr>
                        <a:t>圆锥曲线 动态离心率三大核心策略！ </a:t>
                      </a:r>
                      <a:r>
                        <a:rPr lang="en-US" altLang="zh-CN" sz="1200" u="sng" strike="noStrike">
                          <a:effectLst/>
                          <a:hlinkClick r:id="rId9"/>
                        </a:rPr>
                        <a:t>_</a:t>
                      </a:r>
                      <a:r>
                        <a:rPr lang="zh-CN" altLang="en-US" sz="1200" u="sng" strike="noStrike">
                          <a:effectLst/>
                          <a:hlinkClick r:id="rId9"/>
                        </a:rPr>
                        <a:t>或或 </a:t>
                      </a:r>
                      <a:r>
                        <a:rPr lang="en-US" altLang="zh-CN" sz="1200" u="sng" strike="noStrike">
                          <a:effectLst/>
                          <a:hlinkClick r:id="rId9"/>
                        </a:rPr>
                        <a:t>- 1.</a:t>
                      </a:r>
                      <a:r>
                        <a:rPr lang="zh-CN" altLang="en-US" sz="1200" u="sng" strike="noStrike">
                          <a:effectLst/>
                          <a:hlinkClick r:id="rId9"/>
                        </a:rPr>
                        <a:t>椭圆内的范围问题成品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887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0"/>
                        </a:rPr>
                        <a:t>学霸喜欢的三角换元法</a:t>
                      </a:r>
                      <a:r>
                        <a:rPr lang="en-US" altLang="zh-CN" sz="1200" u="sng" strike="noStrike">
                          <a:effectLst/>
                          <a:hlinkClick r:id="rId10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10"/>
                        </a:rPr>
                        <a:t>普通人也能会！</a:t>
                      </a:r>
                      <a:r>
                        <a:rPr lang="en-US" altLang="zh-CN" sz="1200" u="sng" strike="noStrike">
                          <a:effectLst/>
                          <a:hlinkClick r:id="rId10"/>
                        </a:rPr>
                        <a:t>【</a:t>
                      </a:r>
                      <a:r>
                        <a:rPr lang="zh-CN" altLang="en-US" sz="1200" u="sng" strike="noStrike">
                          <a:effectLst/>
                          <a:hlinkClick r:id="rId10"/>
                        </a:rPr>
                        <a:t>决胜强基系列</a:t>
                      </a:r>
                      <a:r>
                        <a:rPr lang="en-US" altLang="zh-CN" sz="1200" u="sng" strike="noStrike">
                          <a:effectLst/>
                          <a:hlinkClick r:id="rId10"/>
                        </a:rPr>
                        <a:t>】 - 1.</a:t>
                      </a:r>
                      <a:r>
                        <a:rPr lang="zh-CN" altLang="en-US" sz="1200" u="sng" strike="noStrike">
                          <a:effectLst/>
                          <a:hlinkClick r:id="rId10"/>
                        </a:rPr>
                        <a:t>决胜强基之三角换元法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887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1"/>
                        </a:rPr>
                        <a:t>什么是</a:t>
                      </a:r>
                      <a:r>
                        <a:rPr lang="en-US" altLang="zh-CN" sz="1200" u="sng" strike="noStrike">
                          <a:effectLst/>
                          <a:hlinkClick r:id="rId11"/>
                        </a:rPr>
                        <a:t>_</a:t>
                      </a:r>
                      <a:r>
                        <a:rPr lang="zh-CN" altLang="en-US" sz="1200" u="sng" strike="noStrike">
                          <a:effectLst/>
                          <a:hlinkClick r:id="rId11"/>
                        </a:rPr>
                        <a:t>隐零点</a:t>
                      </a:r>
                      <a:r>
                        <a:rPr lang="en-US" altLang="zh-CN" sz="1200" u="sng" strike="noStrike">
                          <a:effectLst/>
                          <a:hlinkClick r:id="rId11"/>
                        </a:rPr>
                        <a:t>_</a:t>
                      </a:r>
                      <a:r>
                        <a:rPr lang="zh-CN" altLang="en-US" sz="1200" u="sng" strike="noStrike">
                          <a:effectLst/>
                          <a:hlinkClick r:id="rId11"/>
                        </a:rPr>
                        <a:t>？一个视频从基础到进阶！ </a:t>
                      </a:r>
                      <a:r>
                        <a:rPr lang="en-US" altLang="zh-CN" sz="1200" u="sng" strike="noStrike">
                          <a:effectLst/>
                          <a:hlinkClick r:id="rId11"/>
                        </a:rPr>
                        <a:t>- 1.</a:t>
                      </a:r>
                      <a:r>
                        <a:rPr lang="zh-CN" altLang="en-US" sz="1200" u="sng" strike="noStrike">
                          <a:effectLst/>
                          <a:hlinkClick r:id="rId11"/>
                        </a:rPr>
                        <a:t>什么是</a:t>
                      </a:r>
                      <a:r>
                        <a:rPr lang="en-US" altLang="zh-CN" sz="1200" u="sng" strike="noStrike">
                          <a:effectLst/>
                          <a:hlinkClick r:id="rId11"/>
                        </a:rPr>
                        <a:t>_</a:t>
                      </a:r>
                      <a:r>
                        <a:rPr lang="zh-CN" altLang="en-US" sz="1200" u="sng" strike="noStrike">
                          <a:effectLst/>
                          <a:hlinkClick r:id="rId11"/>
                        </a:rPr>
                        <a:t>隐零点</a:t>
                      </a:r>
                      <a:r>
                        <a:rPr lang="en-US" altLang="zh-CN" sz="1200" u="sng" strike="noStrike">
                          <a:effectLst/>
                          <a:hlinkClick r:id="rId11"/>
                        </a:rPr>
                        <a:t>_</a:t>
                      </a:r>
                      <a:r>
                        <a:rPr lang="zh-CN" altLang="en-US" sz="1200" u="sng" strike="noStrike">
                          <a:effectLst/>
                          <a:hlinkClick r:id="rId11"/>
                        </a:rPr>
                        <a:t>？一个视频从基础到进阶！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093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2"/>
                        </a:rPr>
                        <a:t>我如何做好「圆锥曲线压轴大题」？构图</a:t>
                      </a:r>
                      <a:r>
                        <a:rPr lang="en-US" altLang="zh-CN" sz="1200" u="sng" strike="noStrike">
                          <a:effectLst/>
                          <a:hlinkClick r:id="rId12"/>
                        </a:rPr>
                        <a:t>+</a:t>
                      </a:r>
                      <a:r>
                        <a:rPr lang="zh-CN" altLang="en-US" sz="1200" u="sng" strike="noStrike">
                          <a:effectLst/>
                          <a:hlinkClick r:id="rId12"/>
                        </a:rPr>
                        <a:t>翻译</a:t>
                      </a:r>
                      <a:r>
                        <a:rPr lang="en-US" altLang="zh-CN" sz="1200" u="sng" strike="noStrike">
                          <a:effectLst/>
                          <a:hlinkClick r:id="rId12"/>
                        </a:rPr>
                        <a:t>+</a:t>
                      </a:r>
                      <a:r>
                        <a:rPr lang="zh-CN" altLang="en-US" sz="1200" u="sng" strike="noStrike">
                          <a:effectLst/>
                          <a:hlinkClick r:id="rId12"/>
                        </a:rPr>
                        <a:t>计算</a:t>
                      </a:r>
                      <a:r>
                        <a:rPr lang="en-US" altLang="zh-CN" sz="1200" u="sng" strike="noStrike">
                          <a:effectLst/>
                          <a:hlinkClick r:id="rId12"/>
                        </a:rPr>
                        <a:t>!【</a:t>
                      </a:r>
                      <a:r>
                        <a:rPr lang="zh-CN" altLang="en-US" sz="1200" u="sng" strike="noStrike">
                          <a:effectLst/>
                          <a:hlinkClick r:id="rId12"/>
                        </a:rPr>
                        <a:t>方法论综述</a:t>
                      </a:r>
                      <a:r>
                        <a:rPr lang="en-US" altLang="zh-CN" sz="1200" u="sng" strike="noStrike">
                          <a:effectLst/>
                          <a:hlinkClick r:id="rId12"/>
                        </a:rPr>
                        <a:t>】 - 1.</a:t>
                      </a:r>
                      <a:r>
                        <a:rPr lang="zh-CN" altLang="en-US" sz="1200" u="sng" strike="noStrike">
                          <a:effectLst/>
                          <a:hlinkClick r:id="rId12"/>
                        </a:rPr>
                        <a:t>我如何做好「圆锥曲线压轴大题」？构图</a:t>
                      </a:r>
                      <a:r>
                        <a:rPr lang="en-US" altLang="zh-CN" sz="1200" u="sng" strike="noStrike">
                          <a:effectLst/>
                          <a:hlinkClick r:id="rId12"/>
                        </a:rPr>
                        <a:t>+</a:t>
                      </a:r>
                      <a:r>
                        <a:rPr lang="zh-CN" altLang="en-US" sz="1200" u="sng" strike="noStrike">
                          <a:effectLst/>
                          <a:hlinkClick r:id="rId12"/>
                        </a:rPr>
                        <a:t>翻译</a:t>
                      </a:r>
                      <a:r>
                        <a:rPr lang="en-US" altLang="zh-CN" sz="1200" u="sng" strike="noStrike">
                          <a:effectLst/>
                          <a:hlinkClick r:id="rId12"/>
                        </a:rPr>
                        <a:t>+</a:t>
                      </a:r>
                      <a:r>
                        <a:rPr lang="zh-CN" altLang="en-US" sz="1200" u="sng" strike="noStrike">
                          <a:effectLst/>
                          <a:hlinkClick r:id="rId12"/>
                        </a:rPr>
                        <a:t>计算</a:t>
                      </a:r>
                      <a:r>
                        <a:rPr lang="en-US" altLang="zh-CN" sz="1200" u="sng" strike="noStrike">
                          <a:effectLst/>
                          <a:hlinkClick r:id="rId12"/>
                        </a:rPr>
                        <a:t>!【</a:t>
                      </a:r>
                      <a:r>
                        <a:rPr lang="zh-CN" altLang="en-US" sz="1200" u="sng" strike="noStrike">
                          <a:effectLst/>
                          <a:hlinkClick r:id="rId12"/>
                        </a:rPr>
                        <a:t>方法论综述</a:t>
                      </a:r>
                      <a:r>
                        <a:rPr lang="en-US" altLang="zh-CN" sz="1200" u="sng" strike="noStrike">
                          <a:effectLst/>
                          <a:hlinkClick r:id="rId12"/>
                        </a:rPr>
                        <a:t>】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7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3"/>
                        </a:rPr>
                        <a:t>哪些结论值得学？高考数学</a:t>
                      </a:r>
                      <a:r>
                        <a:rPr lang="en-US" altLang="zh-CN" sz="1200" u="sng" strike="noStrike">
                          <a:effectLst/>
                          <a:hlinkClick r:id="rId13"/>
                        </a:rPr>
                        <a:t>38</a:t>
                      </a:r>
                      <a:r>
                        <a:rPr lang="zh-CN" altLang="en-US" sz="1200" u="sng" strike="noStrike">
                          <a:effectLst/>
                          <a:hlinkClick r:id="rId13"/>
                        </a:rPr>
                        <a:t>个常用结论！ </a:t>
                      </a:r>
                      <a:r>
                        <a:rPr lang="en-US" altLang="zh-CN" sz="1200" u="sng" strike="noStrike">
                          <a:effectLst/>
                          <a:hlinkClick r:id="rId13"/>
                        </a:rPr>
                        <a:t>- 1.</a:t>
                      </a:r>
                      <a:r>
                        <a:rPr lang="zh-CN" altLang="en-US" sz="1200" u="sng" strike="noStrike">
                          <a:effectLst/>
                          <a:hlinkClick r:id="rId13"/>
                        </a:rPr>
                        <a:t>哪些结论值得学？高考数学</a:t>
                      </a:r>
                      <a:r>
                        <a:rPr lang="en-US" altLang="zh-CN" sz="1200" u="sng" strike="noStrike">
                          <a:effectLst/>
                          <a:hlinkClick r:id="rId13"/>
                        </a:rPr>
                        <a:t>38</a:t>
                      </a:r>
                      <a:r>
                        <a:rPr lang="zh-CN" altLang="en-US" sz="1200" u="sng" strike="noStrike">
                          <a:effectLst/>
                          <a:hlinkClick r:id="rId13"/>
                        </a:rPr>
                        <a:t>个常用结论！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887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4"/>
                        </a:rPr>
                        <a:t>慎入，又臭又长的概率大题！手把手教你分析 </a:t>
                      </a:r>
                      <a:r>
                        <a:rPr lang="en-US" altLang="zh-CN" sz="1200" u="sng" strike="noStrike">
                          <a:effectLst/>
                          <a:hlinkClick r:id="rId14"/>
                        </a:rPr>
                        <a:t>_</a:t>
                      </a:r>
                      <a:r>
                        <a:rPr lang="zh-CN" altLang="en-US" sz="1200" u="sng" strike="noStrike">
                          <a:effectLst/>
                          <a:hlinkClick r:id="rId14"/>
                        </a:rPr>
                        <a:t>高考数学 </a:t>
                      </a:r>
                      <a:r>
                        <a:rPr lang="en-US" altLang="zh-CN" sz="1200" u="sng" strike="noStrike">
                          <a:effectLst/>
                          <a:hlinkClick r:id="rId14"/>
                        </a:rPr>
                        <a:t>- 1.</a:t>
                      </a:r>
                      <a:r>
                        <a:rPr lang="zh-CN" altLang="en-US" sz="1200" u="sng" strike="noStrike">
                          <a:effectLst/>
                          <a:hlinkClick r:id="rId14"/>
                        </a:rPr>
                        <a:t>概率大题云刷题</a:t>
                      </a:r>
                      <a:r>
                        <a:rPr lang="en-US" altLang="zh-CN" sz="1200" u="sng" strike="noStrike">
                          <a:effectLst/>
                          <a:hlinkClick r:id="rId14"/>
                        </a:rPr>
                        <a:t>xiugai2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92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5"/>
                        </a:rPr>
                        <a:t>立体几何</a:t>
                      </a:r>
                      <a:r>
                        <a:rPr lang="en-US" altLang="zh-CN" sz="1200" u="sng" strike="noStrike">
                          <a:effectLst/>
                          <a:hlinkClick r:id="rId15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15"/>
                        </a:rPr>
                        <a:t>核心辅助线大全总结！</a:t>
                      </a:r>
                      <a:r>
                        <a:rPr lang="en-US" altLang="zh-CN" sz="1200" u="sng" strike="noStrike">
                          <a:effectLst/>
                          <a:hlinkClick r:id="rId15"/>
                        </a:rPr>
                        <a:t>_</a:t>
                      </a:r>
                      <a:r>
                        <a:rPr lang="zh-CN" altLang="en-US" sz="1200" u="sng" strike="noStrike">
                          <a:effectLst/>
                          <a:hlinkClick r:id="rId15"/>
                        </a:rPr>
                        <a:t>小姚老师 </a:t>
                      </a:r>
                      <a:r>
                        <a:rPr lang="en-US" altLang="zh-CN" sz="1200" u="sng" strike="noStrike">
                          <a:effectLst/>
                          <a:hlinkClick r:id="rId15"/>
                        </a:rPr>
                        <a:t>- 1.</a:t>
                      </a:r>
                      <a:r>
                        <a:rPr lang="zh-CN" altLang="en-US" sz="1200" u="sng" strike="noStrike">
                          <a:effectLst/>
                          <a:hlinkClick r:id="rId15"/>
                        </a:rPr>
                        <a:t>立体几何</a:t>
                      </a:r>
                      <a:r>
                        <a:rPr lang="en-US" altLang="zh-CN" sz="1200" u="sng" strike="noStrike">
                          <a:effectLst/>
                          <a:hlinkClick r:id="rId15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15"/>
                        </a:rPr>
                        <a:t>核心辅助线大全总结！</a:t>
                      </a:r>
                      <a:r>
                        <a:rPr lang="en-US" altLang="zh-CN" sz="1200" u="sng" strike="noStrike">
                          <a:effectLst/>
                          <a:hlinkClick r:id="rId15"/>
                        </a:rPr>
                        <a:t>_</a:t>
                      </a:r>
                      <a:r>
                        <a:rPr lang="zh-CN" altLang="en-US" sz="1200" u="sng" strike="noStrike">
                          <a:effectLst/>
                          <a:hlinkClick r:id="rId15"/>
                        </a:rPr>
                        <a:t>小姚老师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8490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6"/>
                        </a:rPr>
                        <a:t>立体几何看见截面就怕？完整截面画法！</a:t>
                      </a:r>
                      <a:r>
                        <a:rPr lang="en-US" altLang="zh-CN" sz="1200" u="sng" strike="noStrike">
                          <a:effectLst/>
                          <a:hlinkClick r:id="rId16"/>
                        </a:rPr>
                        <a:t>_</a:t>
                      </a:r>
                      <a:r>
                        <a:rPr lang="zh-CN" altLang="en-US" sz="1200" u="sng" strike="noStrike">
                          <a:effectLst/>
                          <a:hlinkClick r:id="rId16"/>
                        </a:rPr>
                        <a:t>小姚老师 </a:t>
                      </a:r>
                      <a:r>
                        <a:rPr lang="en-US" altLang="zh-CN" sz="1200" u="sng" strike="noStrike">
                          <a:effectLst/>
                          <a:hlinkClick r:id="rId16"/>
                        </a:rPr>
                        <a:t>- 1.</a:t>
                      </a:r>
                      <a:r>
                        <a:rPr lang="zh-CN" altLang="en-US" sz="1200" u="sng" strike="noStrike">
                          <a:effectLst/>
                          <a:hlinkClick r:id="rId16"/>
                        </a:rPr>
                        <a:t>立体几何看见截面就怕？完整截面画法！</a:t>
                      </a:r>
                      <a:r>
                        <a:rPr lang="en-US" altLang="zh-CN" sz="1200" u="sng" strike="noStrike">
                          <a:effectLst/>
                          <a:hlinkClick r:id="rId16"/>
                        </a:rPr>
                        <a:t>_</a:t>
                      </a:r>
                      <a:r>
                        <a:rPr lang="zh-CN" altLang="en-US" sz="1200" u="sng" strike="noStrike">
                          <a:effectLst/>
                          <a:hlinkClick r:id="rId16"/>
                        </a:rPr>
                        <a:t>小姚老师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60934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sng" strike="noStrike">
                          <a:effectLst/>
                          <a:hlinkClick r:id="rId17"/>
                        </a:rPr>
                        <a:t>【</a:t>
                      </a:r>
                      <a:r>
                        <a:rPr lang="zh-CN" altLang="en-US" sz="1200" u="sng" strike="noStrike">
                          <a:effectLst/>
                          <a:hlinkClick r:id="rId17"/>
                        </a:rPr>
                        <a:t>最后十课终篇</a:t>
                      </a:r>
                      <a:r>
                        <a:rPr lang="en-US" altLang="zh-CN" sz="1200" u="sng" strike="noStrike">
                          <a:effectLst/>
                          <a:hlinkClick r:id="rId17"/>
                        </a:rPr>
                        <a:t>】</a:t>
                      </a:r>
                      <a:r>
                        <a:rPr lang="zh-CN" altLang="en-US" sz="1200" u="sng" strike="noStrike">
                          <a:effectLst/>
                          <a:hlinkClick r:id="rId17"/>
                        </a:rPr>
                        <a:t>导数大题</a:t>
                      </a:r>
                      <a:r>
                        <a:rPr lang="en-US" altLang="zh-CN" sz="1200" u="sng" strike="noStrike">
                          <a:effectLst/>
                          <a:hlinkClick r:id="rId17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17"/>
                        </a:rPr>
                        <a:t>方法思路大总结！</a:t>
                      </a:r>
                      <a:r>
                        <a:rPr lang="en-US" altLang="zh-CN" sz="1200" u="sng" strike="noStrike">
                          <a:effectLst/>
                          <a:hlinkClick r:id="rId17"/>
                        </a:rPr>
                        <a:t>2023</a:t>
                      </a:r>
                      <a:r>
                        <a:rPr lang="zh-CN" altLang="en-US" sz="1200" u="sng" strike="noStrike">
                          <a:effectLst/>
                          <a:hlinkClick r:id="rId17"/>
                        </a:rPr>
                        <a:t>高考冲刺！第</a:t>
                      </a:r>
                      <a:r>
                        <a:rPr lang="en-US" altLang="zh-CN" sz="1200" u="sng" strike="noStrike">
                          <a:effectLst/>
                          <a:hlinkClick r:id="rId17"/>
                        </a:rPr>
                        <a:t>10</a:t>
                      </a:r>
                      <a:r>
                        <a:rPr lang="zh-CN" altLang="en-US" sz="1200" u="sng" strike="noStrike">
                          <a:effectLst/>
                          <a:hlinkClick r:id="rId17"/>
                        </a:rPr>
                        <a:t>讲 </a:t>
                      </a:r>
                      <a:r>
                        <a:rPr lang="en-US" altLang="zh-CN" sz="1200" u="sng" strike="noStrike">
                          <a:effectLst/>
                          <a:hlinkClick r:id="rId17"/>
                        </a:rPr>
                        <a:t>- 1.【</a:t>
                      </a:r>
                      <a:r>
                        <a:rPr lang="zh-CN" altLang="en-US" sz="1200" u="sng" strike="noStrike">
                          <a:effectLst/>
                          <a:hlinkClick r:id="rId17"/>
                        </a:rPr>
                        <a:t>最后十课终篇</a:t>
                      </a:r>
                      <a:r>
                        <a:rPr lang="en-US" altLang="zh-CN" sz="1200" u="sng" strike="noStrike">
                          <a:effectLst/>
                          <a:hlinkClick r:id="rId17"/>
                        </a:rPr>
                        <a:t>】</a:t>
                      </a:r>
                      <a:r>
                        <a:rPr lang="zh-CN" altLang="en-US" sz="1200" u="sng" strike="noStrike">
                          <a:effectLst/>
                          <a:hlinkClick r:id="rId17"/>
                        </a:rPr>
                        <a:t>导数大题</a:t>
                      </a:r>
                      <a:r>
                        <a:rPr lang="en-US" altLang="zh-CN" sz="1200" u="sng" strike="noStrike">
                          <a:effectLst/>
                          <a:hlinkClick r:id="rId17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17"/>
                        </a:rPr>
                        <a:t>方法思路大总结！</a:t>
                      </a:r>
                      <a:r>
                        <a:rPr lang="en-US" altLang="zh-CN" sz="1200" u="sng" strike="noStrike">
                          <a:effectLst/>
                          <a:hlinkClick r:id="rId17"/>
                        </a:rPr>
                        <a:t>2023</a:t>
                      </a:r>
                      <a:r>
                        <a:rPr lang="zh-CN" altLang="en-US" sz="1200" u="sng" strike="noStrike">
                          <a:effectLst/>
                          <a:hlinkClick r:id="rId17"/>
                        </a:rPr>
                        <a:t>高考冲刺！第</a:t>
                      </a:r>
                      <a:r>
                        <a:rPr lang="en-US" altLang="zh-CN" sz="1200" u="sng" strike="noStrike">
                          <a:effectLst/>
                          <a:hlinkClick r:id="rId17"/>
                        </a:rPr>
                        <a:t>10</a:t>
                      </a:r>
                      <a:r>
                        <a:rPr lang="zh-CN" altLang="en-US" sz="1200" u="sng" strike="noStrike">
                          <a:effectLst/>
                          <a:hlinkClick r:id="rId17"/>
                        </a:rPr>
                        <a:t>讲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8490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8"/>
                        </a:rPr>
                        <a:t>还没动笔，居然能看出答案！</a:t>
                      </a:r>
                      <a:r>
                        <a:rPr lang="en-US" altLang="zh-CN" sz="1200" u="sng" strike="noStrike">
                          <a:effectLst/>
                          <a:hlinkClick r:id="rId18"/>
                        </a:rPr>
                        <a:t>【</a:t>
                      </a:r>
                      <a:r>
                        <a:rPr lang="zh-CN" altLang="en-US" sz="1200" u="sng" strike="noStrike">
                          <a:effectLst/>
                          <a:hlinkClick r:id="rId18"/>
                        </a:rPr>
                        <a:t>圆锥曲线模型盘点</a:t>
                      </a:r>
                      <a:r>
                        <a:rPr lang="en-US" altLang="zh-CN" sz="1200" u="sng" strike="noStrike">
                          <a:effectLst/>
                          <a:hlinkClick r:id="rId18"/>
                        </a:rPr>
                        <a:t>】 - 1.</a:t>
                      </a:r>
                      <a:r>
                        <a:rPr lang="zh-CN" altLang="en-US" sz="1200" u="sng" strike="noStrike">
                          <a:effectLst/>
                          <a:hlinkClick r:id="rId18"/>
                        </a:rPr>
                        <a:t>还没动笔，居然能看出答案！</a:t>
                      </a:r>
                      <a:r>
                        <a:rPr lang="en-US" altLang="zh-CN" sz="1200" u="sng" strike="noStrike">
                          <a:effectLst/>
                          <a:hlinkClick r:id="rId18"/>
                        </a:rPr>
                        <a:t>【</a:t>
                      </a:r>
                      <a:r>
                        <a:rPr lang="zh-CN" altLang="en-US" sz="1200" u="sng" strike="noStrike">
                          <a:effectLst/>
                          <a:hlinkClick r:id="rId18"/>
                        </a:rPr>
                        <a:t>圆锥曲线模型盘点</a:t>
                      </a:r>
                      <a:r>
                        <a:rPr lang="en-US" altLang="zh-CN" sz="1200" u="sng" strike="noStrike">
                          <a:effectLst/>
                          <a:hlinkClick r:id="rId18"/>
                        </a:rPr>
                        <a:t>】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0887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9"/>
                        </a:rPr>
                        <a:t>高考数学下下策，洛必达法则使用指南！ </a:t>
                      </a:r>
                      <a:r>
                        <a:rPr lang="en-US" altLang="zh-CN" sz="1200" u="sng" strike="noStrike">
                          <a:effectLst/>
                          <a:hlinkClick r:id="rId19"/>
                        </a:rPr>
                        <a:t>- 1.</a:t>
                      </a:r>
                      <a:r>
                        <a:rPr lang="zh-CN" altLang="en-US" sz="1200" u="sng" strike="noStrike">
                          <a:effectLst/>
                          <a:hlinkClick r:id="rId19"/>
                        </a:rPr>
                        <a:t>高考数学下下策，洛必达法则使用指南！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460934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sng" strike="noStrike" dirty="0">
                          <a:effectLst/>
                          <a:hlinkClick r:id="rId20"/>
                        </a:rPr>
                        <a:t>【</a:t>
                      </a:r>
                      <a:r>
                        <a:rPr lang="zh-CN" altLang="en-US" sz="1200" u="sng" strike="noStrike" dirty="0">
                          <a:effectLst/>
                          <a:hlinkClick r:id="rId20"/>
                        </a:rPr>
                        <a:t>最后十课</a:t>
                      </a:r>
                      <a:r>
                        <a:rPr lang="en-US" altLang="zh-CN" sz="1200" u="sng" strike="noStrike" dirty="0">
                          <a:effectLst/>
                          <a:hlinkClick r:id="rId20"/>
                        </a:rPr>
                        <a:t>】</a:t>
                      </a:r>
                      <a:r>
                        <a:rPr lang="zh-CN" altLang="en-US" sz="1200" u="sng" strike="noStrike" dirty="0">
                          <a:effectLst/>
                          <a:hlinkClick r:id="rId20"/>
                        </a:rPr>
                        <a:t>一小时拿下“解三角形“所有题型！</a:t>
                      </a:r>
                      <a:r>
                        <a:rPr lang="en-US" altLang="zh-CN" sz="1200" u="sng" strike="noStrike" dirty="0">
                          <a:effectLst/>
                          <a:hlinkClick r:id="rId20"/>
                        </a:rPr>
                        <a:t>2023</a:t>
                      </a:r>
                      <a:r>
                        <a:rPr lang="zh-CN" altLang="en-US" sz="1200" u="sng" strike="noStrike" dirty="0">
                          <a:effectLst/>
                          <a:hlinkClick r:id="rId20"/>
                        </a:rPr>
                        <a:t>高考冲刺！第</a:t>
                      </a:r>
                      <a:r>
                        <a:rPr lang="en-US" altLang="zh-CN" sz="1200" u="sng" strike="noStrike" dirty="0">
                          <a:effectLst/>
                          <a:hlinkClick r:id="rId20"/>
                        </a:rPr>
                        <a:t>3</a:t>
                      </a:r>
                      <a:r>
                        <a:rPr lang="zh-CN" altLang="en-US" sz="1200" u="sng" strike="noStrike" dirty="0">
                          <a:effectLst/>
                          <a:hlinkClick r:id="rId20"/>
                        </a:rPr>
                        <a:t>讲 </a:t>
                      </a:r>
                      <a:r>
                        <a:rPr lang="en-US" altLang="zh-CN" sz="1200" u="sng" strike="noStrike" dirty="0">
                          <a:effectLst/>
                          <a:hlinkClick r:id="rId20"/>
                        </a:rPr>
                        <a:t>- 1.【</a:t>
                      </a:r>
                      <a:r>
                        <a:rPr lang="zh-CN" altLang="en-US" sz="1200" u="sng" strike="noStrike" dirty="0">
                          <a:effectLst/>
                          <a:hlinkClick r:id="rId20"/>
                        </a:rPr>
                        <a:t>最后十课</a:t>
                      </a:r>
                      <a:r>
                        <a:rPr lang="en-US" altLang="zh-CN" sz="1200" u="sng" strike="noStrike" dirty="0">
                          <a:effectLst/>
                          <a:hlinkClick r:id="rId20"/>
                        </a:rPr>
                        <a:t>】</a:t>
                      </a:r>
                      <a:r>
                        <a:rPr lang="zh-CN" altLang="en-US" sz="1200" u="sng" strike="noStrike" dirty="0">
                          <a:effectLst/>
                          <a:hlinkClick r:id="rId20"/>
                        </a:rPr>
                        <a:t>一小时拿下“解三角形“所有题型！</a:t>
                      </a:r>
                      <a:r>
                        <a:rPr lang="en-US" altLang="zh-CN" sz="1200" u="sng" strike="noStrike" dirty="0">
                          <a:effectLst/>
                          <a:hlinkClick r:id="rId20"/>
                        </a:rPr>
                        <a:t>2023</a:t>
                      </a:r>
                      <a:r>
                        <a:rPr lang="zh-CN" altLang="en-US" sz="1200" u="sng" strike="noStrike" dirty="0">
                          <a:effectLst/>
                          <a:hlinkClick r:id="rId20"/>
                        </a:rPr>
                        <a:t>高考冲刺！第</a:t>
                      </a:r>
                      <a:r>
                        <a:rPr lang="en-US" altLang="zh-CN" sz="1200" u="sng" strike="noStrike" dirty="0">
                          <a:effectLst/>
                          <a:hlinkClick r:id="rId20"/>
                        </a:rPr>
                        <a:t>3</a:t>
                      </a:r>
                      <a:r>
                        <a:rPr lang="zh-CN" altLang="en-US" sz="1200" u="sng" strike="noStrike" dirty="0">
                          <a:effectLst/>
                          <a:hlinkClick r:id="rId20"/>
                        </a:rPr>
                        <a:t>讲</a:t>
                      </a:r>
                      <a:endParaRPr lang="zh-CN" altLang="en-US" sz="12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6096000" y="-1"/>
          <a:ext cx="6096000" cy="64537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560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sng" strike="noStrike">
                          <a:effectLst/>
                          <a:hlinkClick r:id="rId21"/>
                        </a:rPr>
                        <a:t>【</a:t>
                      </a:r>
                      <a:r>
                        <a:rPr lang="zh-CN" altLang="en-US" sz="1100" u="sng" strike="noStrike">
                          <a:effectLst/>
                          <a:hlinkClick r:id="rId21"/>
                        </a:rPr>
                        <a:t>最后十课</a:t>
                      </a:r>
                      <a:r>
                        <a:rPr lang="en-US" altLang="zh-CN" sz="1100" u="sng" strike="noStrike">
                          <a:effectLst/>
                          <a:hlinkClick r:id="rId21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21"/>
                        </a:rPr>
                        <a:t>数列</a:t>
                      </a:r>
                      <a:r>
                        <a:rPr lang="en-US" altLang="zh-CN" sz="1100" u="sng" strike="noStrike">
                          <a:effectLst/>
                          <a:hlinkClick r:id="rId21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21"/>
                        </a:rPr>
                        <a:t>核心全梳理！</a:t>
                      </a:r>
                      <a:r>
                        <a:rPr lang="en-US" altLang="zh-CN" sz="1100" u="sng" strike="noStrike">
                          <a:effectLst/>
                          <a:hlinkClick r:id="rId21"/>
                        </a:rPr>
                        <a:t>2023</a:t>
                      </a:r>
                      <a:r>
                        <a:rPr lang="zh-CN" altLang="en-US" sz="1100" u="sng" strike="noStrike">
                          <a:effectLst/>
                          <a:hlinkClick r:id="rId21"/>
                        </a:rPr>
                        <a:t>高考冲刺！第</a:t>
                      </a:r>
                      <a:r>
                        <a:rPr lang="en-US" altLang="zh-CN" sz="1100" u="sng" strike="noStrike">
                          <a:effectLst/>
                          <a:hlinkClick r:id="rId21"/>
                        </a:rPr>
                        <a:t>4</a:t>
                      </a:r>
                      <a:r>
                        <a:rPr lang="zh-CN" altLang="en-US" sz="1100" u="sng" strike="noStrike">
                          <a:effectLst/>
                          <a:hlinkClick r:id="rId21"/>
                        </a:rPr>
                        <a:t>讲 </a:t>
                      </a:r>
                      <a:r>
                        <a:rPr lang="en-US" altLang="zh-CN" sz="1100" u="sng" strike="noStrike">
                          <a:effectLst/>
                          <a:hlinkClick r:id="rId21"/>
                        </a:rPr>
                        <a:t>- 1.【</a:t>
                      </a:r>
                      <a:r>
                        <a:rPr lang="zh-CN" altLang="en-US" sz="1100" u="sng" strike="noStrike">
                          <a:effectLst/>
                          <a:hlinkClick r:id="rId21"/>
                        </a:rPr>
                        <a:t>最后十课</a:t>
                      </a:r>
                      <a:r>
                        <a:rPr lang="en-US" altLang="zh-CN" sz="1100" u="sng" strike="noStrike">
                          <a:effectLst/>
                          <a:hlinkClick r:id="rId21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21"/>
                        </a:rPr>
                        <a:t>数列</a:t>
                      </a:r>
                      <a:r>
                        <a:rPr lang="en-US" altLang="zh-CN" sz="1100" u="sng" strike="noStrike">
                          <a:effectLst/>
                          <a:hlinkClick r:id="rId21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21"/>
                        </a:rPr>
                        <a:t>核心全梳理！</a:t>
                      </a:r>
                      <a:r>
                        <a:rPr lang="en-US" altLang="zh-CN" sz="1100" u="sng" strike="noStrike">
                          <a:effectLst/>
                          <a:hlinkClick r:id="rId21"/>
                        </a:rPr>
                        <a:t>2023</a:t>
                      </a:r>
                      <a:r>
                        <a:rPr lang="zh-CN" altLang="en-US" sz="1100" u="sng" strike="noStrike">
                          <a:effectLst/>
                          <a:hlinkClick r:id="rId21"/>
                        </a:rPr>
                        <a:t>高考冲刺！第</a:t>
                      </a:r>
                      <a:r>
                        <a:rPr lang="en-US" altLang="zh-CN" sz="1100" u="sng" strike="noStrike">
                          <a:effectLst/>
                          <a:hlinkClick r:id="rId21"/>
                        </a:rPr>
                        <a:t>4</a:t>
                      </a:r>
                      <a:r>
                        <a:rPr lang="zh-CN" altLang="en-US" sz="1100" u="sng" strike="noStrike">
                          <a:effectLst/>
                          <a:hlinkClick r:id="rId21"/>
                        </a:rPr>
                        <a:t>讲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35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22"/>
                        </a:rPr>
                        <a:t>越来越复杂的指对函数，一个视频打开思路！ </a:t>
                      </a:r>
                      <a:r>
                        <a:rPr lang="en-US" altLang="zh-CN" sz="1100" u="sng" strike="noStrike">
                          <a:effectLst/>
                          <a:hlinkClick r:id="rId22"/>
                        </a:rPr>
                        <a:t>- 1.</a:t>
                      </a:r>
                      <a:r>
                        <a:rPr lang="zh-CN" altLang="en-US" sz="1100" u="sng" strike="noStrike">
                          <a:effectLst/>
                          <a:hlinkClick r:id="rId22"/>
                        </a:rPr>
                        <a:t>越来越复杂的指对函数，一个视频打开思路！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84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sng" strike="noStrike">
                          <a:effectLst/>
                          <a:hlinkClick r:id="rId23"/>
                        </a:rPr>
                        <a:t>【</a:t>
                      </a:r>
                      <a:r>
                        <a:rPr lang="zh-CN" altLang="en-US" sz="1100" u="sng" strike="noStrike">
                          <a:effectLst/>
                          <a:hlinkClick r:id="rId23"/>
                        </a:rPr>
                        <a:t>最后十课</a:t>
                      </a:r>
                      <a:r>
                        <a:rPr lang="en-US" altLang="zh-CN" sz="1100" u="sng" strike="noStrike">
                          <a:effectLst/>
                          <a:hlinkClick r:id="rId23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23"/>
                        </a:rPr>
                        <a:t>圆锥曲线小题</a:t>
                      </a:r>
                      <a:r>
                        <a:rPr lang="en-US" altLang="zh-CN" sz="1100" u="sng" strike="noStrike">
                          <a:effectLst/>
                          <a:hlinkClick r:id="rId23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23"/>
                        </a:rPr>
                        <a:t>考点全梳理！</a:t>
                      </a:r>
                      <a:r>
                        <a:rPr lang="en-US" altLang="zh-CN" sz="1100" u="sng" strike="noStrike">
                          <a:effectLst/>
                          <a:hlinkClick r:id="rId23"/>
                        </a:rPr>
                        <a:t>2023</a:t>
                      </a:r>
                      <a:r>
                        <a:rPr lang="zh-CN" altLang="en-US" sz="1100" u="sng" strike="noStrike">
                          <a:effectLst/>
                          <a:hlinkClick r:id="rId23"/>
                        </a:rPr>
                        <a:t>高考冲刺！第</a:t>
                      </a:r>
                      <a:r>
                        <a:rPr lang="en-US" altLang="zh-CN" sz="1100" u="sng" strike="noStrike">
                          <a:effectLst/>
                          <a:hlinkClick r:id="rId23"/>
                        </a:rPr>
                        <a:t>8</a:t>
                      </a:r>
                      <a:r>
                        <a:rPr lang="zh-CN" altLang="en-US" sz="1100" u="sng" strike="noStrike">
                          <a:effectLst/>
                          <a:hlinkClick r:id="rId23"/>
                        </a:rPr>
                        <a:t>讲 </a:t>
                      </a:r>
                      <a:r>
                        <a:rPr lang="en-US" altLang="zh-CN" sz="1100" u="sng" strike="noStrike">
                          <a:effectLst/>
                          <a:hlinkClick r:id="rId23"/>
                        </a:rPr>
                        <a:t>- 1.【</a:t>
                      </a:r>
                      <a:r>
                        <a:rPr lang="zh-CN" altLang="en-US" sz="1100" u="sng" strike="noStrike">
                          <a:effectLst/>
                          <a:hlinkClick r:id="rId23"/>
                        </a:rPr>
                        <a:t>最后十课</a:t>
                      </a:r>
                      <a:r>
                        <a:rPr lang="en-US" altLang="zh-CN" sz="1100" u="sng" strike="noStrike">
                          <a:effectLst/>
                          <a:hlinkClick r:id="rId23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23"/>
                        </a:rPr>
                        <a:t>圆锥曲线小题</a:t>
                      </a:r>
                      <a:r>
                        <a:rPr lang="en-US" altLang="zh-CN" sz="1100" u="sng" strike="noStrike">
                          <a:effectLst/>
                          <a:hlinkClick r:id="rId23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23"/>
                        </a:rPr>
                        <a:t>考点全梳理！</a:t>
                      </a:r>
                      <a:r>
                        <a:rPr lang="en-US" altLang="zh-CN" sz="1100" u="sng" strike="noStrike">
                          <a:effectLst/>
                          <a:hlinkClick r:id="rId23"/>
                        </a:rPr>
                        <a:t>2023</a:t>
                      </a:r>
                      <a:r>
                        <a:rPr lang="zh-CN" altLang="en-US" sz="1100" u="sng" strike="noStrike">
                          <a:effectLst/>
                          <a:hlinkClick r:id="rId23"/>
                        </a:rPr>
                        <a:t>高考冲刺！第</a:t>
                      </a:r>
                      <a:r>
                        <a:rPr lang="en-US" altLang="zh-CN" sz="1100" u="sng" strike="noStrike">
                          <a:effectLst/>
                          <a:hlinkClick r:id="rId23"/>
                        </a:rPr>
                        <a:t>8</a:t>
                      </a:r>
                      <a:r>
                        <a:rPr lang="zh-CN" altLang="en-US" sz="1100" u="sng" strike="noStrike">
                          <a:effectLst/>
                          <a:hlinkClick r:id="rId23"/>
                        </a:rPr>
                        <a:t>讲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84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sng" strike="noStrike">
                          <a:effectLst/>
                          <a:hlinkClick r:id="rId24"/>
                        </a:rPr>
                        <a:t>【</a:t>
                      </a:r>
                      <a:r>
                        <a:rPr lang="zh-CN" altLang="en-US" sz="1100" u="sng" strike="noStrike">
                          <a:effectLst/>
                          <a:hlinkClick r:id="rId24"/>
                        </a:rPr>
                        <a:t>最后十课</a:t>
                      </a:r>
                      <a:r>
                        <a:rPr lang="en-US" altLang="zh-CN" sz="1100" u="sng" strike="noStrike">
                          <a:effectLst/>
                          <a:hlinkClick r:id="rId24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24"/>
                        </a:rPr>
                        <a:t>解析大题</a:t>
                      </a:r>
                      <a:r>
                        <a:rPr lang="en-US" altLang="zh-CN" sz="1100" u="sng" strike="noStrike">
                          <a:effectLst/>
                          <a:hlinkClick r:id="rId24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24"/>
                        </a:rPr>
                        <a:t>题型策略都在这！</a:t>
                      </a:r>
                      <a:r>
                        <a:rPr lang="en-US" altLang="zh-CN" sz="1100" u="sng" strike="noStrike">
                          <a:effectLst/>
                          <a:hlinkClick r:id="rId24"/>
                        </a:rPr>
                        <a:t>2023</a:t>
                      </a:r>
                      <a:r>
                        <a:rPr lang="zh-CN" altLang="en-US" sz="1100" u="sng" strike="noStrike">
                          <a:effectLst/>
                          <a:hlinkClick r:id="rId24"/>
                        </a:rPr>
                        <a:t>高考冲刺！第</a:t>
                      </a:r>
                      <a:r>
                        <a:rPr lang="en-US" altLang="zh-CN" sz="1100" u="sng" strike="noStrike">
                          <a:effectLst/>
                          <a:hlinkClick r:id="rId24"/>
                        </a:rPr>
                        <a:t>9</a:t>
                      </a:r>
                      <a:r>
                        <a:rPr lang="zh-CN" altLang="en-US" sz="1100" u="sng" strike="noStrike">
                          <a:effectLst/>
                          <a:hlinkClick r:id="rId24"/>
                        </a:rPr>
                        <a:t>讲 </a:t>
                      </a:r>
                      <a:r>
                        <a:rPr lang="en-US" altLang="zh-CN" sz="1100" u="sng" strike="noStrike">
                          <a:effectLst/>
                          <a:hlinkClick r:id="rId24"/>
                        </a:rPr>
                        <a:t>- 1.【</a:t>
                      </a:r>
                      <a:r>
                        <a:rPr lang="zh-CN" altLang="en-US" sz="1100" u="sng" strike="noStrike">
                          <a:effectLst/>
                          <a:hlinkClick r:id="rId24"/>
                        </a:rPr>
                        <a:t>最后十课</a:t>
                      </a:r>
                      <a:r>
                        <a:rPr lang="en-US" altLang="zh-CN" sz="1100" u="sng" strike="noStrike">
                          <a:effectLst/>
                          <a:hlinkClick r:id="rId24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24"/>
                        </a:rPr>
                        <a:t>解析大题</a:t>
                      </a:r>
                      <a:r>
                        <a:rPr lang="en-US" altLang="zh-CN" sz="1100" u="sng" strike="noStrike">
                          <a:effectLst/>
                          <a:hlinkClick r:id="rId24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24"/>
                        </a:rPr>
                        <a:t>题型策略都在这！</a:t>
                      </a:r>
                      <a:r>
                        <a:rPr lang="en-US" altLang="zh-CN" sz="1100" u="sng" strike="noStrike">
                          <a:effectLst/>
                          <a:hlinkClick r:id="rId24"/>
                        </a:rPr>
                        <a:t>2023</a:t>
                      </a:r>
                      <a:r>
                        <a:rPr lang="zh-CN" altLang="en-US" sz="1100" u="sng" strike="noStrike">
                          <a:effectLst/>
                          <a:hlinkClick r:id="rId24"/>
                        </a:rPr>
                        <a:t>高考冲刺！第</a:t>
                      </a:r>
                      <a:r>
                        <a:rPr lang="en-US" altLang="zh-CN" sz="1100" u="sng" strike="noStrike">
                          <a:effectLst/>
                          <a:hlinkClick r:id="rId24"/>
                        </a:rPr>
                        <a:t>9</a:t>
                      </a:r>
                      <a:r>
                        <a:rPr lang="zh-CN" altLang="en-US" sz="1100" u="sng" strike="noStrike">
                          <a:effectLst/>
                          <a:hlinkClick r:id="rId24"/>
                        </a:rPr>
                        <a:t>讲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60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sng" strike="noStrike">
                          <a:effectLst/>
                          <a:hlinkClick r:id="rId25"/>
                        </a:rPr>
                        <a:t>【</a:t>
                      </a:r>
                      <a:r>
                        <a:rPr lang="zh-CN" altLang="en-US" sz="1100" u="sng" strike="noStrike">
                          <a:effectLst/>
                          <a:hlinkClick r:id="rId25"/>
                        </a:rPr>
                        <a:t>最后十课</a:t>
                      </a:r>
                      <a:r>
                        <a:rPr lang="en-US" altLang="zh-CN" sz="1100" u="sng" strike="noStrike">
                          <a:effectLst/>
                          <a:hlinkClick r:id="rId25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25"/>
                        </a:rPr>
                        <a:t>立体几何</a:t>
                      </a:r>
                      <a:r>
                        <a:rPr lang="en-US" altLang="zh-CN" sz="1100" u="sng" strike="noStrike">
                          <a:effectLst/>
                          <a:hlinkClick r:id="rId25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25"/>
                        </a:rPr>
                        <a:t>重点全解！</a:t>
                      </a:r>
                      <a:r>
                        <a:rPr lang="en-US" altLang="zh-CN" sz="1100" u="sng" strike="noStrike">
                          <a:effectLst/>
                          <a:hlinkClick r:id="rId25"/>
                        </a:rPr>
                        <a:t>2023</a:t>
                      </a:r>
                      <a:r>
                        <a:rPr lang="zh-CN" altLang="en-US" sz="1100" u="sng" strike="noStrike">
                          <a:effectLst/>
                          <a:hlinkClick r:id="rId25"/>
                        </a:rPr>
                        <a:t>高考冲刺！第</a:t>
                      </a:r>
                      <a:r>
                        <a:rPr lang="en-US" altLang="zh-CN" sz="1100" u="sng" strike="noStrike">
                          <a:effectLst/>
                          <a:hlinkClick r:id="rId25"/>
                        </a:rPr>
                        <a:t>5</a:t>
                      </a:r>
                      <a:r>
                        <a:rPr lang="zh-CN" altLang="en-US" sz="1100" u="sng" strike="noStrike">
                          <a:effectLst/>
                          <a:hlinkClick r:id="rId25"/>
                        </a:rPr>
                        <a:t>讲 </a:t>
                      </a:r>
                      <a:r>
                        <a:rPr lang="en-US" altLang="zh-CN" sz="1100" u="sng" strike="noStrike">
                          <a:effectLst/>
                          <a:hlinkClick r:id="rId25"/>
                        </a:rPr>
                        <a:t>- 1.【</a:t>
                      </a:r>
                      <a:r>
                        <a:rPr lang="zh-CN" altLang="en-US" sz="1100" u="sng" strike="noStrike">
                          <a:effectLst/>
                          <a:hlinkClick r:id="rId25"/>
                        </a:rPr>
                        <a:t>最后十课</a:t>
                      </a:r>
                      <a:r>
                        <a:rPr lang="en-US" altLang="zh-CN" sz="1100" u="sng" strike="noStrike">
                          <a:effectLst/>
                          <a:hlinkClick r:id="rId25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25"/>
                        </a:rPr>
                        <a:t>立体几何</a:t>
                      </a:r>
                      <a:r>
                        <a:rPr lang="en-US" altLang="zh-CN" sz="1100" u="sng" strike="noStrike">
                          <a:effectLst/>
                          <a:hlinkClick r:id="rId25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25"/>
                        </a:rPr>
                        <a:t>重点全解！</a:t>
                      </a:r>
                      <a:r>
                        <a:rPr lang="en-US" altLang="zh-CN" sz="1100" u="sng" strike="noStrike">
                          <a:effectLst/>
                          <a:hlinkClick r:id="rId25"/>
                        </a:rPr>
                        <a:t>2023</a:t>
                      </a:r>
                      <a:r>
                        <a:rPr lang="zh-CN" altLang="en-US" sz="1100" u="sng" strike="noStrike">
                          <a:effectLst/>
                          <a:hlinkClick r:id="rId25"/>
                        </a:rPr>
                        <a:t>高考冲刺！第</a:t>
                      </a:r>
                      <a:r>
                        <a:rPr lang="en-US" altLang="zh-CN" sz="1100" u="sng" strike="noStrike">
                          <a:effectLst/>
                          <a:hlinkClick r:id="rId25"/>
                        </a:rPr>
                        <a:t>5</a:t>
                      </a:r>
                      <a:r>
                        <a:rPr lang="zh-CN" altLang="en-US" sz="1100" u="sng" strike="noStrike">
                          <a:effectLst/>
                          <a:hlinkClick r:id="rId25"/>
                        </a:rPr>
                        <a:t>讲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60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sng" strike="noStrike">
                          <a:effectLst/>
                          <a:hlinkClick r:id="rId26"/>
                        </a:rPr>
                        <a:t>【</a:t>
                      </a:r>
                      <a:r>
                        <a:rPr lang="zh-CN" altLang="en-US" sz="1100" u="sng" strike="noStrike">
                          <a:effectLst/>
                          <a:hlinkClick r:id="rId26"/>
                        </a:rPr>
                        <a:t>最后十课</a:t>
                      </a:r>
                      <a:r>
                        <a:rPr lang="en-US" altLang="zh-CN" sz="1100" u="sng" strike="noStrike">
                          <a:effectLst/>
                          <a:hlinkClick r:id="rId26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26"/>
                        </a:rPr>
                        <a:t>三角函数</a:t>
                      </a:r>
                      <a:r>
                        <a:rPr lang="en-US" altLang="zh-CN" sz="1100" u="sng" strike="noStrike">
                          <a:effectLst/>
                          <a:hlinkClick r:id="rId26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26"/>
                        </a:rPr>
                        <a:t>核心全讲！</a:t>
                      </a:r>
                      <a:r>
                        <a:rPr lang="en-US" altLang="zh-CN" sz="1100" u="sng" strike="noStrike">
                          <a:effectLst/>
                          <a:hlinkClick r:id="rId26"/>
                        </a:rPr>
                        <a:t>2023</a:t>
                      </a:r>
                      <a:r>
                        <a:rPr lang="zh-CN" altLang="en-US" sz="1100" u="sng" strike="noStrike">
                          <a:effectLst/>
                          <a:hlinkClick r:id="rId26"/>
                        </a:rPr>
                        <a:t>高考冲刺！第</a:t>
                      </a:r>
                      <a:r>
                        <a:rPr lang="en-US" altLang="zh-CN" sz="1100" u="sng" strike="noStrike">
                          <a:effectLst/>
                          <a:hlinkClick r:id="rId26"/>
                        </a:rPr>
                        <a:t>2</a:t>
                      </a:r>
                      <a:r>
                        <a:rPr lang="zh-CN" altLang="en-US" sz="1100" u="sng" strike="noStrike">
                          <a:effectLst/>
                          <a:hlinkClick r:id="rId26"/>
                        </a:rPr>
                        <a:t>讲 </a:t>
                      </a:r>
                      <a:r>
                        <a:rPr lang="en-US" altLang="zh-CN" sz="1100" u="sng" strike="noStrike">
                          <a:effectLst/>
                          <a:hlinkClick r:id="rId26"/>
                        </a:rPr>
                        <a:t>- 1.【</a:t>
                      </a:r>
                      <a:r>
                        <a:rPr lang="zh-CN" altLang="en-US" sz="1100" u="sng" strike="noStrike">
                          <a:effectLst/>
                          <a:hlinkClick r:id="rId26"/>
                        </a:rPr>
                        <a:t>最后十课</a:t>
                      </a:r>
                      <a:r>
                        <a:rPr lang="en-US" altLang="zh-CN" sz="1100" u="sng" strike="noStrike">
                          <a:effectLst/>
                          <a:hlinkClick r:id="rId26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26"/>
                        </a:rPr>
                        <a:t>三角函数</a:t>
                      </a:r>
                      <a:r>
                        <a:rPr lang="en-US" altLang="zh-CN" sz="1100" u="sng" strike="noStrike">
                          <a:effectLst/>
                          <a:hlinkClick r:id="rId26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26"/>
                        </a:rPr>
                        <a:t>核心全讲！</a:t>
                      </a:r>
                      <a:r>
                        <a:rPr lang="en-US" altLang="zh-CN" sz="1100" u="sng" strike="noStrike">
                          <a:effectLst/>
                          <a:hlinkClick r:id="rId26"/>
                        </a:rPr>
                        <a:t>2023</a:t>
                      </a:r>
                      <a:r>
                        <a:rPr lang="zh-CN" altLang="en-US" sz="1100" u="sng" strike="noStrike">
                          <a:effectLst/>
                          <a:hlinkClick r:id="rId26"/>
                        </a:rPr>
                        <a:t>高考冲刺！第</a:t>
                      </a:r>
                      <a:r>
                        <a:rPr lang="en-US" altLang="zh-CN" sz="1100" u="sng" strike="noStrike">
                          <a:effectLst/>
                          <a:hlinkClick r:id="rId26"/>
                        </a:rPr>
                        <a:t>2</a:t>
                      </a:r>
                      <a:r>
                        <a:rPr lang="zh-CN" altLang="en-US" sz="1100" u="sng" strike="noStrike">
                          <a:effectLst/>
                          <a:hlinkClick r:id="rId26"/>
                        </a:rPr>
                        <a:t>讲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84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sng" strike="noStrike">
                          <a:effectLst/>
                          <a:hlinkClick r:id="rId27"/>
                        </a:rPr>
                        <a:t>【</a:t>
                      </a:r>
                      <a:r>
                        <a:rPr lang="zh-CN" altLang="en-US" sz="1100" u="sng" strike="noStrike">
                          <a:effectLst/>
                          <a:hlinkClick r:id="rId27"/>
                        </a:rPr>
                        <a:t>最后十课</a:t>
                      </a:r>
                      <a:r>
                        <a:rPr lang="en-US" altLang="zh-CN" sz="1100" u="sng" strike="noStrike">
                          <a:effectLst/>
                          <a:hlinkClick r:id="rId27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27"/>
                        </a:rPr>
                        <a:t>概率统计</a:t>
                      </a:r>
                      <a:r>
                        <a:rPr lang="en-US" altLang="zh-CN" sz="1100" u="sng" strike="noStrike">
                          <a:effectLst/>
                          <a:hlinkClick r:id="rId27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27"/>
                        </a:rPr>
                        <a:t>扫盲式全面复习！</a:t>
                      </a:r>
                      <a:r>
                        <a:rPr lang="en-US" altLang="zh-CN" sz="1100" u="sng" strike="noStrike">
                          <a:effectLst/>
                          <a:hlinkClick r:id="rId27"/>
                        </a:rPr>
                        <a:t>2023</a:t>
                      </a:r>
                      <a:r>
                        <a:rPr lang="zh-CN" altLang="en-US" sz="1100" u="sng" strike="noStrike">
                          <a:effectLst/>
                          <a:hlinkClick r:id="rId27"/>
                        </a:rPr>
                        <a:t>高考冲刺！第</a:t>
                      </a:r>
                      <a:r>
                        <a:rPr lang="en-US" altLang="zh-CN" sz="1100" u="sng" strike="noStrike">
                          <a:effectLst/>
                          <a:hlinkClick r:id="rId27"/>
                        </a:rPr>
                        <a:t>6</a:t>
                      </a:r>
                      <a:r>
                        <a:rPr lang="zh-CN" altLang="en-US" sz="1100" u="sng" strike="noStrike">
                          <a:effectLst/>
                          <a:hlinkClick r:id="rId27"/>
                        </a:rPr>
                        <a:t>讲 </a:t>
                      </a:r>
                      <a:r>
                        <a:rPr lang="en-US" altLang="zh-CN" sz="1100" u="sng" strike="noStrike">
                          <a:effectLst/>
                          <a:hlinkClick r:id="rId27"/>
                        </a:rPr>
                        <a:t>- 1.【</a:t>
                      </a:r>
                      <a:r>
                        <a:rPr lang="zh-CN" altLang="en-US" sz="1100" u="sng" strike="noStrike">
                          <a:effectLst/>
                          <a:hlinkClick r:id="rId27"/>
                        </a:rPr>
                        <a:t>最后十课</a:t>
                      </a:r>
                      <a:r>
                        <a:rPr lang="en-US" altLang="zh-CN" sz="1100" u="sng" strike="noStrike">
                          <a:effectLst/>
                          <a:hlinkClick r:id="rId27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27"/>
                        </a:rPr>
                        <a:t>概率统计</a:t>
                      </a:r>
                      <a:r>
                        <a:rPr lang="en-US" altLang="zh-CN" sz="1100" u="sng" strike="noStrike">
                          <a:effectLst/>
                          <a:hlinkClick r:id="rId27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27"/>
                        </a:rPr>
                        <a:t>扫盲式全面复习！</a:t>
                      </a:r>
                      <a:r>
                        <a:rPr lang="en-US" altLang="zh-CN" sz="1100" u="sng" strike="noStrike">
                          <a:effectLst/>
                          <a:hlinkClick r:id="rId27"/>
                        </a:rPr>
                        <a:t>2023</a:t>
                      </a:r>
                      <a:r>
                        <a:rPr lang="zh-CN" altLang="en-US" sz="1100" u="sng" strike="noStrike">
                          <a:effectLst/>
                          <a:hlinkClick r:id="rId27"/>
                        </a:rPr>
                        <a:t>高考冲刺！第</a:t>
                      </a:r>
                      <a:r>
                        <a:rPr lang="en-US" altLang="zh-CN" sz="1100" u="sng" strike="noStrike">
                          <a:effectLst/>
                          <a:hlinkClick r:id="rId27"/>
                        </a:rPr>
                        <a:t>6</a:t>
                      </a:r>
                      <a:r>
                        <a:rPr lang="zh-CN" altLang="en-US" sz="1100" u="sng" strike="noStrike">
                          <a:effectLst/>
                          <a:hlinkClick r:id="rId27"/>
                        </a:rPr>
                        <a:t>讲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84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sng" strike="noStrike">
                          <a:effectLst/>
                          <a:hlinkClick r:id="rId28"/>
                        </a:rPr>
                        <a:t>【</a:t>
                      </a:r>
                      <a:r>
                        <a:rPr lang="zh-CN" altLang="en-US" sz="1100" u="sng" strike="noStrike">
                          <a:effectLst/>
                          <a:hlinkClick r:id="rId28"/>
                        </a:rPr>
                        <a:t>最后十课</a:t>
                      </a:r>
                      <a:r>
                        <a:rPr lang="en-US" altLang="zh-CN" sz="1100" u="sng" strike="noStrike">
                          <a:effectLst/>
                          <a:hlinkClick r:id="rId28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28"/>
                        </a:rPr>
                        <a:t>函数与导数</a:t>
                      </a:r>
                      <a:r>
                        <a:rPr lang="en-US" altLang="zh-CN" sz="1100" u="sng" strike="noStrike">
                          <a:effectLst/>
                          <a:hlinkClick r:id="rId28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28"/>
                        </a:rPr>
                        <a:t>核心总结！</a:t>
                      </a:r>
                      <a:r>
                        <a:rPr lang="en-US" altLang="zh-CN" sz="1100" u="sng" strike="noStrike">
                          <a:effectLst/>
                          <a:hlinkClick r:id="rId28"/>
                        </a:rPr>
                        <a:t>2023</a:t>
                      </a:r>
                      <a:r>
                        <a:rPr lang="zh-CN" altLang="en-US" sz="1100" u="sng" strike="noStrike">
                          <a:effectLst/>
                          <a:hlinkClick r:id="rId28"/>
                        </a:rPr>
                        <a:t>高考冲刺！第一讲 </a:t>
                      </a:r>
                      <a:r>
                        <a:rPr lang="en-US" altLang="zh-CN" sz="1100" u="sng" strike="noStrike">
                          <a:effectLst/>
                          <a:hlinkClick r:id="rId28"/>
                        </a:rPr>
                        <a:t>- 1.【</a:t>
                      </a:r>
                      <a:r>
                        <a:rPr lang="zh-CN" altLang="en-US" sz="1100" u="sng" strike="noStrike">
                          <a:effectLst/>
                          <a:hlinkClick r:id="rId28"/>
                        </a:rPr>
                        <a:t>最后十课</a:t>
                      </a:r>
                      <a:r>
                        <a:rPr lang="en-US" altLang="zh-CN" sz="1100" u="sng" strike="noStrike">
                          <a:effectLst/>
                          <a:hlinkClick r:id="rId28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28"/>
                        </a:rPr>
                        <a:t>函数与导数</a:t>
                      </a:r>
                      <a:r>
                        <a:rPr lang="en-US" altLang="zh-CN" sz="1100" u="sng" strike="noStrike">
                          <a:effectLst/>
                          <a:hlinkClick r:id="rId28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28"/>
                        </a:rPr>
                        <a:t>核心总结！</a:t>
                      </a:r>
                      <a:r>
                        <a:rPr lang="en-US" altLang="zh-CN" sz="1100" u="sng" strike="noStrike">
                          <a:effectLst/>
                          <a:hlinkClick r:id="rId28"/>
                        </a:rPr>
                        <a:t>2023</a:t>
                      </a:r>
                      <a:r>
                        <a:rPr lang="zh-CN" altLang="en-US" sz="1100" u="sng" strike="noStrike">
                          <a:effectLst/>
                          <a:hlinkClick r:id="rId28"/>
                        </a:rPr>
                        <a:t>高考冲刺！第一讲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584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sng" strike="noStrike">
                          <a:effectLst/>
                          <a:hlinkClick r:id="rId29"/>
                        </a:rPr>
                        <a:t>【</a:t>
                      </a:r>
                      <a:r>
                        <a:rPr lang="zh-CN" altLang="en-US" sz="1100" u="sng" strike="noStrike">
                          <a:effectLst/>
                          <a:hlinkClick r:id="rId29"/>
                        </a:rPr>
                        <a:t>最后十课</a:t>
                      </a:r>
                      <a:r>
                        <a:rPr lang="en-US" altLang="zh-CN" sz="1100" u="sng" strike="noStrike">
                          <a:effectLst/>
                          <a:hlinkClick r:id="rId29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29"/>
                        </a:rPr>
                        <a:t>不等式、向量、二项式等五章串讲！</a:t>
                      </a:r>
                      <a:r>
                        <a:rPr lang="en-US" altLang="zh-CN" sz="1100" u="sng" strike="noStrike">
                          <a:effectLst/>
                          <a:hlinkClick r:id="rId29"/>
                        </a:rPr>
                        <a:t>2023</a:t>
                      </a:r>
                      <a:r>
                        <a:rPr lang="zh-CN" altLang="en-US" sz="1100" u="sng" strike="noStrike">
                          <a:effectLst/>
                          <a:hlinkClick r:id="rId29"/>
                        </a:rPr>
                        <a:t>高考冲刺！第</a:t>
                      </a:r>
                      <a:r>
                        <a:rPr lang="en-US" altLang="zh-CN" sz="1100" u="sng" strike="noStrike">
                          <a:effectLst/>
                          <a:hlinkClick r:id="rId29"/>
                        </a:rPr>
                        <a:t>7</a:t>
                      </a:r>
                      <a:r>
                        <a:rPr lang="zh-CN" altLang="en-US" sz="1100" u="sng" strike="noStrike">
                          <a:effectLst/>
                          <a:hlinkClick r:id="rId29"/>
                        </a:rPr>
                        <a:t>讲 </a:t>
                      </a:r>
                      <a:r>
                        <a:rPr lang="en-US" altLang="zh-CN" sz="1100" u="sng" strike="noStrike">
                          <a:effectLst/>
                          <a:hlinkClick r:id="rId29"/>
                        </a:rPr>
                        <a:t>- 1.【</a:t>
                      </a:r>
                      <a:r>
                        <a:rPr lang="zh-CN" altLang="en-US" sz="1100" u="sng" strike="noStrike">
                          <a:effectLst/>
                          <a:hlinkClick r:id="rId29"/>
                        </a:rPr>
                        <a:t>最后十课</a:t>
                      </a:r>
                      <a:r>
                        <a:rPr lang="en-US" altLang="zh-CN" sz="1100" u="sng" strike="noStrike">
                          <a:effectLst/>
                          <a:hlinkClick r:id="rId29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29"/>
                        </a:rPr>
                        <a:t>不等式、向量、二项式等五章串讲！</a:t>
                      </a:r>
                      <a:r>
                        <a:rPr lang="en-US" altLang="zh-CN" sz="1100" u="sng" strike="noStrike">
                          <a:effectLst/>
                          <a:hlinkClick r:id="rId29"/>
                        </a:rPr>
                        <a:t>2023</a:t>
                      </a:r>
                      <a:r>
                        <a:rPr lang="zh-CN" altLang="en-US" sz="1100" u="sng" strike="noStrike">
                          <a:effectLst/>
                          <a:hlinkClick r:id="rId29"/>
                        </a:rPr>
                        <a:t>高考冲刺！第</a:t>
                      </a:r>
                      <a:r>
                        <a:rPr lang="en-US" altLang="zh-CN" sz="1100" u="sng" strike="noStrike">
                          <a:effectLst/>
                          <a:hlinkClick r:id="rId29"/>
                        </a:rPr>
                        <a:t>7</a:t>
                      </a:r>
                      <a:r>
                        <a:rPr lang="zh-CN" altLang="en-US" sz="1100" u="sng" strike="noStrike">
                          <a:effectLst/>
                          <a:hlinkClick r:id="rId29"/>
                        </a:rPr>
                        <a:t>讲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11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sng" strike="noStrike">
                          <a:effectLst/>
                          <a:hlinkClick r:id="rId30"/>
                        </a:rPr>
                        <a:t>【</a:t>
                      </a:r>
                      <a:r>
                        <a:rPr lang="zh-CN" altLang="en-US" sz="1100" u="sng" strike="noStrike">
                          <a:effectLst/>
                          <a:hlinkClick r:id="rId30"/>
                        </a:rPr>
                        <a:t>直线与圆</a:t>
                      </a:r>
                      <a:r>
                        <a:rPr lang="en-US" altLang="zh-CN" sz="1100" u="sng" strike="noStrike">
                          <a:effectLst/>
                          <a:hlinkClick r:id="rId30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30"/>
                        </a:rPr>
                        <a:t>进阶题型梳理与破解！ </a:t>
                      </a:r>
                      <a:r>
                        <a:rPr lang="en-US" altLang="zh-CN" sz="1100" u="sng" strike="noStrike">
                          <a:effectLst/>
                          <a:hlinkClick r:id="rId30"/>
                        </a:rPr>
                        <a:t>- 1.【</a:t>
                      </a:r>
                      <a:r>
                        <a:rPr lang="zh-CN" altLang="en-US" sz="1100" u="sng" strike="noStrike">
                          <a:effectLst/>
                          <a:hlinkClick r:id="rId30"/>
                        </a:rPr>
                        <a:t>直线与圆</a:t>
                      </a:r>
                      <a:r>
                        <a:rPr lang="en-US" altLang="zh-CN" sz="1100" u="sng" strike="noStrike">
                          <a:effectLst/>
                          <a:hlinkClick r:id="rId30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30"/>
                        </a:rPr>
                        <a:t>进阶题型梳理与破解！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535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sng" strike="noStrike">
                          <a:effectLst/>
                          <a:hlinkClick r:id="rId31"/>
                        </a:rPr>
                        <a:t>【</a:t>
                      </a:r>
                      <a:r>
                        <a:rPr lang="zh-CN" altLang="en-US" sz="1100" u="sng" strike="noStrike">
                          <a:effectLst/>
                          <a:hlinkClick r:id="rId31"/>
                        </a:rPr>
                        <a:t>圆锥曲线</a:t>
                      </a:r>
                      <a:r>
                        <a:rPr lang="en-US" altLang="zh-CN" sz="1100" u="sng" strike="noStrike">
                          <a:effectLst/>
                          <a:hlinkClick r:id="rId31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31"/>
                        </a:rPr>
                        <a:t>条件翻译大总结！专治没有思路！ </a:t>
                      </a:r>
                      <a:r>
                        <a:rPr lang="en-US" altLang="zh-CN" sz="1100" u="sng" strike="noStrike">
                          <a:effectLst/>
                          <a:hlinkClick r:id="rId31"/>
                        </a:rPr>
                        <a:t>- 1.【</a:t>
                      </a:r>
                      <a:r>
                        <a:rPr lang="zh-CN" altLang="en-US" sz="1100" u="sng" strike="noStrike">
                          <a:effectLst/>
                          <a:hlinkClick r:id="rId31"/>
                        </a:rPr>
                        <a:t>圆锥曲线</a:t>
                      </a:r>
                      <a:r>
                        <a:rPr lang="en-US" altLang="zh-CN" sz="1100" u="sng" strike="noStrike">
                          <a:effectLst/>
                          <a:hlinkClick r:id="rId31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31"/>
                        </a:rPr>
                        <a:t>条件翻译大总结！专治没有思路！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535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sng" strike="noStrike">
                          <a:effectLst/>
                          <a:hlinkClick r:id="rId32"/>
                        </a:rPr>
                        <a:t>【</a:t>
                      </a:r>
                      <a:r>
                        <a:rPr lang="zh-CN" altLang="en-US" sz="1100" u="sng" strike="noStrike">
                          <a:effectLst/>
                          <a:hlinkClick r:id="rId32"/>
                        </a:rPr>
                        <a:t>数列不动点</a:t>
                      </a:r>
                      <a:r>
                        <a:rPr lang="en-US" altLang="zh-CN" sz="1100" u="sng" strike="noStrike">
                          <a:effectLst/>
                          <a:hlinkClick r:id="rId32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32"/>
                        </a:rPr>
                        <a:t>从源到流，彻底搞懂！ </a:t>
                      </a:r>
                      <a:r>
                        <a:rPr lang="en-US" altLang="zh-CN" sz="1100" u="sng" strike="noStrike">
                          <a:effectLst/>
                          <a:hlinkClick r:id="rId32"/>
                        </a:rPr>
                        <a:t>- 1.【</a:t>
                      </a:r>
                      <a:r>
                        <a:rPr lang="zh-CN" altLang="en-US" sz="1100" u="sng" strike="noStrike">
                          <a:effectLst/>
                          <a:hlinkClick r:id="rId32"/>
                        </a:rPr>
                        <a:t>数列不动点</a:t>
                      </a:r>
                      <a:r>
                        <a:rPr lang="en-US" altLang="zh-CN" sz="1100" u="sng" strike="noStrike">
                          <a:effectLst/>
                          <a:hlinkClick r:id="rId32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32"/>
                        </a:rPr>
                        <a:t>从源到流，彻底搞懂！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2584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sng" strike="noStrike">
                          <a:effectLst/>
                          <a:hlinkClick r:id="rId33"/>
                        </a:rPr>
                        <a:t>【2023</a:t>
                      </a:r>
                      <a:r>
                        <a:rPr lang="zh-CN" altLang="en-US" sz="1100" u="sng" strike="noStrike">
                          <a:effectLst/>
                          <a:hlinkClick r:id="rId33"/>
                        </a:rPr>
                        <a:t>高考</a:t>
                      </a:r>
                      <a:r>
                        <a:rPr lang="en-US" altLang="zh-CN" sz="1100" u="sng" strike="noStrike">
                          <a:effectLst/>
                          <a:hlinkClick r:id="rId33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33"/>
                        </a:rPr>
                        <a:t>让你安心的最后一课！条件翻译</a:t>
                      </a:r>
                      <a:r>
                        <a:rPr lang="en-US" altLang="zh-CN" sz="1100" u="sng" strike="noStrike">
                          <a:effectLst/>
                          <a:hlinkClick r:id="rId33"/>
                        </a:rPr>
                        <a:t>+</a:t>
                      </a:r>
                      <a:r>
                        <a:rPr lang="zh-CN" altLang="en-US" sz="1100" u="sng" strike="noStrike">
                          <a:effectLst/>
                          <a:hlinkClick r:id="rId33"/>
                        </a:rPr>
                        <a:t>考点梳理</a:t>
                      </a:r>
                      <a:r>
                        <a:rPr lang="en-US" altLang="zh-CN" sz="1100" u="sng" strike="noStrike">
                          <a:effectLst/>
                          <a:hlinkClick r:id="rId33"/>
                        </a:rPr>
                        <a:t>+</a:t>
                      </a:r>
                      <a:r>
                        <a:rPr lang="zh-CN" altLang="en-US" sz="1100" u="sng" strike="noStrike">
                          <a:effectLst/>
                          <a:hlinkClick r:id="rId33"/>
                        </a:rPr>
                        <a:t>考试锦囊！ </a:t>
                      </a:r>
                      <a:r>
                        <a:rPr lang="en-US" altLang="zh-CN" sz="1100" u="sng" strike="noStrike">
                          <a:effectLst/>
                          <a:hlinkClick r:id="rId33"/>
                        </a:rPr>
                        <a:t>- 1.【2023</a:t>
                      </a:r>
                      <a:r>
                        <a:rPr lang="zh-CN" altLang="en-US" sz="1100" u="sng" strike="noStrike">
                          <a:effectLst/>
                          <a:hlinkClick r:id="rId33"/>
                        </a:rPr>
                        <a:t>高考</a:t>
                      </a:r>
                      <a:r>
                        <a:rPr lang="en-US" altLang="zh-CN" sz="1100" u="sng" strike="noStrike">
                          <a:effectLst/>
                          <a:hlinkClick r:id="rId33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33"/>
                        </a:rPr>
                        <a:t>让你安心的最后一课！条件翻译</a:t>
                      </a:r>
                      <a:r>
                        <a:rPr lang="en-US" altLang="zh-CN" sz="1100" u="sng" strike="noStrike">
                          <a:effectLst/>
                          <a:hlinkClick r:id="rId33"/>
                        </a:rPr>
                        <a:t>+</a:t>
                      </a:r>
                      <a:r>
                        <a:rPr lang="zh-CN" altLang="en-US" sz="1100" u="sng" strike="noStrike">
                          <a:effectLst/>
                          <a:hlinkClick r:id="rId33"/>
                        </a:rPr>
                        <a:t>考点梳理</a:t>
                      </a:r>
                      <a:r>
                        <a:rPr lang="en-US" altLang="zh-CN" sz="1100" u="sng" strike="noStrike">
                          <a:effectLst/>
                          <a:hlinkClick r:id="rId33"/>
                        </a:rPr>
                        <a:t>+</a:t>
                      </a:r>
                      <a:r>
                        <a:rPr lang="zh-CN" altLang="en-US" sz="1100" u="sng" strike="noStrike">
                          <a:effectLst/>
                          <a:hlinkClick r:id="rId33"/>
                        </a:rPr>
                        <a:t>考试锦囊！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2584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sng" strike="noStrike">
                          <a:effectLst/>
                          <a:hlinkClick r:id="rId34"/>
                        </a:rPr>
                        <a:t>《</a:t>
                      </a:r>
                      <a:r>
                        <a:rPr lang="zh-CN" altLang="en-US" sz="1100" u="sng" strike="noStrike">
                          <a:effectLst/>
                          <a:hlinkClick r:id="rId34"/>
                        </a:rPr>
                        <a:t>导数速成宝典</a:t>
                      </a:r>
                      <a:r>
                        <a:rPr lang="en-US" altLang="zh-CN" sz="1100" u="sng" strike="noStrike">
                          <a:effectLst/>
                          <a:hlinkClick r:id="rId34"/>
                        </a:rPr>
                        <a:t>》【</a:t>
                      </a:r>
                      <a:r>
                        <a:rPr lang="zh-CN" altLang="en-US" sz="1100" u="sng" strike="noStrike">
                          <a:effectLst/>
                          <a:hlinkClick r:id="rId34"/>
                        </a:rPr>
                        <a:t>极值点偏移</a:t>
                      </a:r>
                      <a:r>
                        <a:rPr lang="en-US" altLang="zh-CN" sz="1100" u="sng" strike="noStrike">
                          <a:effectLst/>
                          <a:hlinkClick r:id="rId34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34"/>
                        </a:rPr>
                        <a:t>别瞎找资料了！看我！超精华导数第七讲「基础篇」拿捏高考压轴！！ </a:t>
                      </a:r>
                      <a:r>
                        <a:rPr lang="en-US" altLang="zh-CN" sz="1100" u="sng" strike="noStrike">
                          <a:effectLst/>
                          <a:hlinkClick r:id="rId34"/>
                        </a:rPr>
                        <a:t>- 1.</a:t>
                      </a:r>
                      <a:r>
                        <a:rPr lang="zh-CN" altLang="en-US" sz="1100" u="sng" strike="noStrike">
                          <a:effectLst/>
                          <a:hlinkClick r:id="rId34"/>
                        </a:rPr>
                        <a:t>极值点偏移基础篇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535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sng" strike="noStrike">
                          <a:effectLst/>
                          <a:hlinkClick r:id="rId35"/>
                        </a:rPr>
                        <a:t>《</a:t>
                      </a:r>
                      <a:r>
                        <a:rPr lang="zh-CN" altLang="en-US" sz="1100" u="sng" strike="noStrike">
                          <a:effectLst/>
                          <a:hlinkClick r:id="rId35"/>
                        </a:rPr>
                        <a:t>导数速成秘籍</a:t>
                      </a:r>
                      <a:r>
                        <a:rPr lang="en-US" altLang="zh-CN" sz="1100" u="sng" strike="noStrike">
                          <a:effectLst/>
                          <a:hlinkClick r:id="rId35"/>
                        </a:rPr>
                        <a:t>》</a:t>
                      </a:r>
                      <a:r>
                        <a:rPr lang="zh-CN" altLang="en-US" sz="1100" u="sng" strike="noStrike">
                          <a:effectLst/>
                          <a:hlinkClick r:id="rId35"/>
                        </a:rPr>
                        <a:t>超精华第一讲</a:t>
                      </a:r>
                      <a:r>
                        <a:rPr lang="en-US" altLang="zh-CN" sz="1100" u="sng" strike="noStrike">
                          <a:effectLst/>
                          <a:hlinkClick r:id="rId35"/>
                        </a:rPr>
                        <a:t>【</a:t>
                      </a:r>
                      <a:r>
                        <a:rPr lang="zh-CN" altLang="en-US" sz="1100" u="sng" strike="noStrike">
                          <a:effectLst/>
                          <a:hlinkClick r:id="rId35"/>
                        </a:rPr>
                        <a:t>指对放缩保姆级教程</a:t>
                      </a:r>
                      <a:r>
                        <a:rPr lang="en-US" altLang="zh-CN" sz="1100" u="sng" strike="noStrike">
                          <a:effectLst/>
                          <a:hlinkClick r:id="rId35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35"/>
                        </a:rPr>
                        <a:t>秒杀导数！冲刺满分！ </a:t>
                      </a:r>
                      <a:r>
                        <a:rPr lang="en-US" altLang="zh-CN" sz="1100" u="sng" strike="noStrike">
                          <a:effectLst/>
                          <a:hlinkClick r:id="rId35"/>
                        </a:rPr>
                        <a:t>- 1.</a:t>
                      </a:r>
                      <a:r>
                        <a:rPr lang="zh-CN" altLang="en-US" sz="1100" u="sng" strike="noStrike">
                          <a:effectLst/>
                          <a:hlinkClick r:id="rId35"/>
                        </a:rPr>
                        <a:t>函数指对放缩</a:t>
                      </a:r>
                      <a:r>
                        <a:rPr lang="en-US" altLang="zh-CN" sz="1100" u="sng" strike="noStrike">
                          <a:effectLst/>
                          <a:hlinkClick r:id="rId35"/>
                        </a:rPr>
                        <a:t>_1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560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sng" strike="noStrike">
                          <a:effectLst/>
                          <a:hlinkClick r:id="rId36"/>
                        </a:rPr>
                        <a:t>《</a:t>
                      </a:r>
                      <a:r>
                        <a:rPr lang="zh-CN" altLang="en-US" sz="1100" u="sng" strike="noStrike">
                          <a:effectLst/>
                          <a:hlinkClick r:id="rId36"/>
                        </a:rPr>
                        <a:t>导数速成宝典</a:t>
                      </a:r>
                      <a:r>
                        <a:rPr lang="en-US" altLang="zh-CN" sz="1100" u="sng" strike="noStrike">
                          <a:effectLst/>
                          <a:hlinkClick r:id="rId36"/>
                        </a:rPr>
                        <a:t>》【</a:t>
                      </a:r>
                      <a:r>
                        <a:rPr lang="zh-CN" altLang="en-US" sz="1100" u="sng" strike="noStrike">
                          <a:effectLst/>
                          <a:hlinkClick r:id="rId36"/>
                        </a:rPr>
                        <a:t>必要探路法 保姆级教程</a:t>
                      </a:r>
                      <a:r>
                        <a:rPr lang="en-US" altLang="zh-CN" sz="1100" u="sng" strike="noStrike">
                          <a:effectLst/>
                          <a:hlinkClick r:id="rId36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36"/>
                        </a:rPr>
                        <a:t>超精华第二讲「下」高能警告！顶级高手必备技巧！ </a:t>
                      </a:r>
                      <a:r>
                        <a:rPr lang="en-US" altLang="zh-CN" sz="1100" u="sng" strike="noStrike">
                          <a:effectLst/>
                          <a:hlinkClick r:id="rId36"/>
                        </a:rPr>
                        <a:t>- 1.</a:t>
                      </a:r>
                      <a:r>
                        <a:rPr lang="zh-CN" altLang="en-US" sz="1100" u="sng" strike="noStrike">
                          <a:effectLst/>
                          <a:hlinkClick r:id="rId36"/>
                        </a:rPr>
                        <a:t>必要探路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535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37"/>
                        </a:rPr>
                        <a:t>“解析几何</a:t>
                      </a:r>
                      <a:r>
                        <a:rPr lang="en-US" altLang="zh-CN" sz="1100" u="sng" strike="noStrike">
                          <a:effectLst/>
                          <a:hlinkClick r:id="rId37"/>
                        </a:rPr>
                        <a:t>+</a:t>
                      </a:r>
                      <a:r>
                        <a:rPr lang="zh-CN" altLang="en-US" sz="1100" u="sng" strike="noStrike">
                          <a:effectLst/>
                          <a:hlinkClick r:id="rId37"/>
                        </a:rPr>
                        <a:t>概率统计</a:t>
                      </a:r>
                      <a:r>
                        <a:rPr lang="en-US" altLang="zh-CN" sz="1100" u="sng" strike="noStrike">
                          <a:effectLst/>
                          <a:hlinkClick r:id="rId37"/>
                        </a:rPr>
                        <a:t>+</a:t>
                      </a:r>
                      <a:r>
                        <a:rPr lang="zh-CN" altLang="en-US" sz="1100" u="sng" strike="noStrike">
                          <a:effectLst/>
                          <a:hlinkClick r:id="rId37"/>
                        </a:rPr>
                        <a:t>不等式”的重要结论梳理！ </a:t>
                      </a:r>
                      <a:r>
                        <a:rPr lang="en-US" altLang="zh-CN" sz="1100" u="sng" strike="noStrike">
                          <a:effectLst/>
                          <a:hlinkClick r:id="rId37"/>
                        </a:rPr>
                        <a:t>- 1.“</a:t>
                      </a:r>
                      <a:r>
                        <a:rPr lang="zh-CN" altLang="en-US" sz="1100" u="sng" strike="noStrike">
                          <a:effectLst/>
                          <a:hlinkClick r:id="rId37"/>
                        </a:rPr>
                        <a:t>解析几何</a:t>
                      </a:r>
                      <a:r>
                        <a:rPr lang="en-US" altLang="zh-CN" sz="1100" u="sng" strike="noStrike">
                          <a:effectLst/>
                          <a:hlinkClick r:id="rId37"/>
                        </a:rPr>
                        <a:t>+</a:t>
                      </a:r>
                      <a:r>
                        <a:rPr lang="zh-CN" altLang="en-US" sz="1100" u="sng" strike="noStrike">
                          <a:effectLst/>
                          <a:hlinkClick r:id="rId37"/>
                        </a:rPr>
                        <a:t>概率统计</a:t>
                      </a:r>
                      <a:r>
                        <a:rPr lang="en-US" altLang="zh-CN" sz="1100" u="sng" strike="noStrike">
                          <a:effectLst/>
                          <a:hlinkClick r:id="rId37"/>
                        </a:rPr>
                        <a:t>+</a:t>
                      </a:r>
                      <a:r>
                        <a:rPr lang="zh-CN" altLang="en-US" sz="1100" u="sng" strike="noStrike">
                          <a:effectLst/>
                          <a:hlinkClick r:id="rId37"/>
                        </a:rPr>
                        <a:t>不等式”的重要结论梳理！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5560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sng" strike="noStrike" dirty="0">
                          <a:effectLst/>
                          <a:hlinkClick r:id="rId38"/>
                        </a:rPr>
                        <a:t>《</a:t>
                      </a:r>
                      <a:r>
                        <a:rPr lang="zh-CN" altLang="en-US" sz="1100" u="sng" strike="noStrike" dirty="0">
                          <a:effectLst/>
                          <a:hlinkClick r:id="rId38"/>
                        </a:rPr>
                        <a:t>导数速成宝典</a:t>
                      </a:r>
                      <a:r>
                        <a:rPr lang="en-US" altLang="zh-CN" sz="1100" u="sng" strike="noStrike" dirty="0">
                          <a:effectLst/>
                          <a:hlinkClick r:id="rId38"/>
                        </a:rPr>
                        <a:t>》</a:t>
                      </a:r>
                      <a:r>
                        <a:rPr lang="zh-CN" altLang="en-US" sz="1100" u="sng" strike="noStrike" dirty="0">
                          <a:effectLst/>
                          <a:hlinkClick r:id="rId38"/>
                        </a:rPr>
                        <a:t>「对数均值不等式」妙解「极值点偏移」超精华导数第八讲，拿捏高考导数压轴！ </a:t>
                      </a:r>
                      <a:r>
                        <a:rPr lang="en-US" altLang="zh-CN" sz="1100" u="sng" strike="noStrike" dirty="0">
                          <a:effectLst/>
                          <a:hlinkClick r:id="rId38"/>
                        </a:rPr>
                        <a:t>- 1.</a:t>
                      </a:r>
                      <a:r>
                        <a:rPr lang="zh-CN" altLang="en-US" sz="1100" u="sng" strike="noStrike" dirty="0">
                          <a:effectLst/>
                          <a:hlinkClick r:id="rId38"/>
                        </a:rPr>
                        <a:t>极值点偏移进阶</a:t>
                      </a:r>
                      <a:endParaRPr lang="zh-CN" altLang="en-US" sz="11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4" name="标题 3">
            <a:extLst>
              <a:ext uri="{FF2B5EF4-FFF2-40B4-BE49-F238E27FC236}">
                <a16:creationId xmlns:a16="http://schemas.microsoft.com/office/drawing/2014/main" id="{FE0E81A4-AE4E-7F4E-3B4A-7309B0D6A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4"/>
            <a:ext cx="10515600" cy="1325563"/>
          </a:xfrm>
        </p:spPr>
        <p:txBody>
          <a:bodyPr/>
          <a:lstStyle/>
          <a:p>
            <a:r>
              <a:rPr lang="zh-CN" altLang="en-US" dirty="0"/>
              <a:t>数学</a:t>
            </a:r>
          </a:p>
        </p:txBody>
      </p:sp>
    </p:spTree>
  </p:cSld>
  <p:clrMapOvr>
    <a:masterClrMapping/>
  </p:clrMapOvr>
  <p:transition advClick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" y="0"/>
          <a:ext cx="6095999" cy="62102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5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803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2"/>
                        </a:rPr>
                        <a:t>不道德公会第一季 第</a:t>
                      </a:r>
                      <a:r>
                        <a:rPr lang="en-US" altLang="zh-CN" sz="1000" u="sng" strike="noStrike">
                          <a:effectLst/>
                          <a:hlinkClick r:id="rId2"/>
                        </a:rPr>
                        <a:t>11</a:t>
                      </a:r>
                      <a:r>
                        <a:rPr lang="zh-CN" altLang="en-US" sz="1000" u="sng" strike="noStrike">
                          <a:effectLst/>
                          <a:hlinkClick r:id="rId2"/>
                        </a:rPr>
                        <a:t>集 在线观看</a:t>
                      </a:r>
                      <a:r>
                        <a:rPr lang="en-US" altLang="zh-CN" sz="1000" u="sng" strike="noStrike">
                          <a:effectLst/>
                          <a:hlinkClick r:id="rId2"/>
                        </a:rPr>
                        <a:t>-70</a:t>
                      </a:r>
                      <a:r>
                        <a:rPr lang="zh-CN" altLang="en-US" sz="1000" u="sng" strike="noStrike">
                          <a:effectLst/>
                          <a:hlinkClick r:id="rId2"/>
                        </a:rPr>
                        <a:t>看看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03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3"/>
                        </a:rPr>
                        <a:t>不道德公会第一季 第</a:t>
                      </a:r>
                      <a:r>
                        <a:rPr lang="en-US" altLang="zh-CN" sz="1000" u="sng" strike="noStrike">
                          <a:effectLst/>
                          <a:hlinkClick r:id="rId3"/>
                        </a:rPr>
                        <a:t>12</a:t>
                      </a:r>
                      <a:r>
                        <a:rPr lang="zh-CN" altLang="en-US" sz="1000" u="sng" strike="noStrike">
                          <a:effectLst/>
                          <a:hlinkClick r:id="rId3"/>
                        </a:rPr>
                        <a:t>集 在线观看</a:t>
                      </a:r>
                      <a:r>
                        <a:rPr lang="en-US" altLang="zh-CN" sz="1000" u="sng" strike="noStrike">
                          <a:effectLst/>
                          <a:hlinkClick r:id="rId3"/>
                        </a:rPr>
                        <a:t>-70</a:t>
                      </a:r>
                      <a:r>
                        <a:rPr lang="zh-CN" altLang="en-US" sz="1000" u="sng" strike="noStrike">
                          <a:effectLst/>
                          <a:hlinkClick r:id="rId3"/>
                        </a:rPr>
                        <a:t>看看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03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4"/>
                        </a:rPr>
                        <a:t>白色相簿第二季 第</a:t>
                      </a:r>
                      <a:r>
                        <a:rPr lang="en-US" altLang="zh-CN" sz="1000" u="sng" strike="noStrike">
                          <a:effectLst/>
                          <a:hlinkClick r:id="rId4"/>
                        </a:rPr>
                        <a:t>1</a:t>
                      </a:r>
                      <a:r>
                        <a:rPr lang="zh-CN" altLang="en-US" sz="1000" u="sng" strike="noStrike">
                          <a:effectLst/>
                          <a:hlinkClick r:id="rId4"/>
                        </a:rPr>
                        <a:t>集 在线观看</a:t>
                      </a:r>
                      <a:r>
                        <a:rPr lang="en-US" altLang="zh-CN" sz="1000" u="sng" strike="noStrike">
                          <a:effectLst/>
                          <a:hlinkClick r:id="rId4"/>
                        </a:rPr>
                        <a:t>-</a:t>
                      </a:r>
                      <a:r>
                        <a:rPr lang="zh-CN" altLang="en-US" sz="1000" u="sng" strike="noStrike">
                          <a:effectLst/>
                          <a:hlinkClick r:id="rId4"/>
                        </a:rPr>
                        <a:t>樱花动漫</a:t>
                      </a:r>
                      <a:r>
                        <a:rPr lang="en-US" altLang="zh-CN" sz="1000" u="sng" strike="noStrike">
                          <a:effectLst/>
                          <a:hlinkClick r:id="rId4"/>
                        </a:rPr>
                        <a:t>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50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5"/>
                        </a:rPr>
                        <a:t>2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50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6"/>
                        </a:rPr>
                        <a:t>3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50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7"/>
                        </a:rPr>
                        <a:t>4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803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8"/>
                        </a:rPr>
                        <a:t>白色相簿第二季 第</a:t>
                      </a:r>
                      <a:r>
                        <a:rPr lang="en-US" altLang="zh-CN" sz="1000" u="sng" strike="noStrike">
                          <a:effectLst/>
                          <a:hlinkClick r:id="rId8"/>
                        </a:rPr>
                        <a:t>5</a:t>
                      </a:r>
                      <a:r>
                        <a:rPr lang="zh-CN" altLang="en-US" sz="1000" u="sng" strike="noStrike">
                          <a:effectLst/>
                          <a:hlinkClick r:id="rId8"/>
                        </a:rPr>
                        <a:t>集 在线观看</a:t>
                      </a:r>
                      <a:r>
                        <a:rPr lang="en-US" altLang="zh-CN" sz="1000" u="sng" strike="noStrike">
                          <a:effectLst/>
                          <a:hlinkClick r:id="rId8"/>
                        </a:rPr>
                        <a:t>-</a:t>
                      </a:r>
                      <a:r>
                        <a:rPr lang="zh-CN" altLang="en-US" sz="1000" u="sng" strike="noStrike">
                          <a:effectLst/>
                          <a:hlinkClick r:id="rId8"/>
                        </a:rPr>
                        <a:t>樱花动漫</a:t>
                      </a:r>
                      <a:r>
                        <a:rPr lang="en-US" altLang="zh-CN" sz="1000" u="sng" strike="noStrike">
                          <a:effectLst/>
                          <a:hlinkClick r:id="rId8"/>
                        </a:rPr>
                        <a:t>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03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9"/>
                        </a:rPr>
                        <a:t>白色相簿第二季 第</a:t>
                      </a:r>
                      <a:r>
                        <a:rPr lang="en-US" altLang="zh-CN" sz="1000" u="sng" strike="noStrike">
                          <a:effectLst/>
                          <a:hlinkClick r:id="rId9"/>
                        </a:rPr>
                        <a:t>6</a:t>
                      </a:r>
                      <a:r>
                        <a:rPr lang="zh-CN" altLang="en-US" sz="1000" u="sng" strike="noStrike">
                          <a:effectLst/>
                          <a:hlinkClick r:id="rId9"/>
                        </a:rPr>
                        <a:t>集 在线观看</a:t>
                      </a:r>
                      <a:r>
                        <a:rPr lang="en-US" altLang="zh-CN" sz="1000" u="sng" strike="noStrike">
                          <a:effectLst/>
                          <a:hlinkClick r:id="rId9"/>
                        </a:rPr>
                        <a:t>-</a:t>
                      </a:r>
                      <a:r>
                        <a:rPr lang="zh-CN" altLang="en-US" sz="1000" u="sng" strike="noStrike">
                          <a:effectLst/>
                          <a:hlinkClick r:id="rId9"/>
                        </a:rPr>
                        <a:t>樱花动漫</a:t>
                      </a:r>
                      <a:r>
                        <a:rPr lang="en-US" altLang="zh-CN" sz="1000" u="sng" strike="noStrike">
                          <a:effectLst/>
                          <a:hlinkClick r:id="rId9"/>
                        </a:rPr>
                        <a:t>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803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0"/>
                        </a:rPr>
                        <a:t>白色相簿第二季 第</a:t>
                      </a:r>
                      <a:r>
                        <a:rPr lang="en-US" altLang="zh-CN" sz="1000" u="sng" strike="noStrike">
                          <a:effectLst/>
                          <a:hlinkClick r:id="rId10"/>
                        </a:rPr>
                        <a:t>7</a:t>
                      </a:r>
                      <a:r>
                        <a:rPr lang="zh-CN" altLang="en-US" sz="1000" u="sng" strike="noStrike">
                          <a:effectLst/>
                          <a:hlinkClick r:id="rId10"/>
                        </a:rPr>
                        <a:t>集 在线观看</a:t>
                      </a:r>
                      <a:r>
                        <a:rPr lang="en-US" altLang="zh-CN" sz="1000" u="sng" strike="noStrike">
                          <a:effectLst/>
                          <a:hlinkClick r:id="rId10"/>
                        </a:rPr>
                        <a:t>-</a:t>
                      </a:r>
                      <a:r>
                        <a:rPr lang="zh-CN" altLang="en-US" sz="1000" u="sng" strike="noStrike">
                          <a:effectLst/>
                          <a:hlinkClick r:id="rId10"/>
                        </a:rPr>
                        <a:t>樱花动漫</a:t>
                      </a:r>
                      <a:r>
                        <a:rPr lang="en-US" altLang="zh-CN" sz="1000" u="sng" strike="noStrike">
                          <a:effectLst/>
                          <a:hlinkClick r:id="rId10"/>
                        </a:rPr>
                        <a:t>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803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1"/>
                        </a:rPr>
                        <a:t>白色相簿第二季 第</a:t>
                      </a:r>
                      <a:r>
                        <a:rPr lang="en-US" altLang="zh-CN" sz="1000" u="sng" strike="noStrike">
                          <a:effectLst/>
                          <a:hlinkClick r:id="rId11"/>
                        </a:rPr>
                        <a:t>8</a:t>
                      </a:r>
                      <a:r>
                        <a:rPr lang="zh-CN" altLang="en-US" sz="1000" u="sng" strike="noStrike">
                          <a:effectLst/>
                          <a:hlinkClick r:id="rId11"/>
                        </a:rPr>
                        <a:t>集 在线观看</a:t>
                      </a:r>
                      <a:r>
                        <a:rPr lang="en-US" altLang="zh-CN" sz="1000" u="sng" strike="noStrike">
                          <a:effectLst/>
                          <a:hlinkClick r:id="rId11"/>
                        </a:rPr>
                        <a:t>-</a:t>
                      </a:r>
                      <a:r>
                        <a:rPr lang="zh-CN" altLang="en-US" sz="1000" u="sng" strike="noStrike">
                          <a:effectLst/>
                          <a:hlinkClick r:id="rId11"/>
                        </a:rPr>
                        <a:t>樱花动漫</a:t>
                      </a:r>
                      <a:r>
                        <a:rPr lang="en-US" altLang="zh-CN" sz="1000" u="sng" strike="noStrike">
                          <a:effectLst/>
                          <a:hlinkClick r:id="rId11"/>
                        </a:rPr>
                        <a:t>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803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2"/>
                        </a:rPr>
                        <a:t>白色相簿第二季 第</a:t>
                      </a:r>
                      <a:r>
                        <a:rPr lang="en-US" altLang="zh-CN" sz="1000" u="sng" strike="noStrike">
                          <a:effectLst/>
                          <a:hlinkClick r:id="rId12"/>
                        </a:rPr>
                        <a:t>9</a:t>
                      </a:r>
                      <a:r>
                        <a:rPr lang="zh-CN" altLang="en-US" sz="1000" u="sng" strike="noStrike">
                          <a:effectLst/>
                          <a:hlinkClick r:id="rId12"/>
                        </a:rPr>
                        <a:t>集 在线观看</a:t>
                      </a:r>
                      <a:r>
                        <a:rPr lang="en-US" altLang="zh-CN" sz="1000" u="sng" strike="noStrike">
                          <a:effectLst/>
                          <a:hlinkClick r:id="rId12"/>
                        </a:rPr>
                        <a:t>-</a:t>
                      </a:r>
                      <a:r>
                        <a:rPr lang="zh-CN" altLang="en-US" sz="1000" u="sng" strike="noStrike">
                          <a:effectLst/>
                          <a:hlinkClick r:id="rId12"/>
                        </a:rPr>
                        <a:t>樱花动漫</a:t>
                      </a:r>
                      <a:r>
                        <a:rPr lang="en-US" altLang="zh-CN" sz="1000" u="sng" strike="noStrike">
                          <a:effectLst/>
                          <a:hlinkClick r:id="rId12"/>
                        </a:rPr>
                        <a:t>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550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13"/>
                        </a:rPr>
                        <a:t>10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550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14"/>
                        </a:rPr>
                        <a:t>11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550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15"/>
                        </a:rPr>
                        <a:t>12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550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16"/>
                        </a:rPr>
                        <a:t>13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55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7"/>
                        </a:rPr>
                        <a:t>下载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55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8"/>
                        </a:rPr>
                        <a:t>下载 </a:t>
                      </a:r>
                      <a:r>
                        <a:rPr lang="en-US" altLang="zh-CN" sz="1000" u="sng" strike="noStrike">
                          <a:effectLst/>
                          <a:hlinkClick r:id="rId18"/>
                        </a:rPr>
                        <a:t>(1)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55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9"/>
                        </a:rPr>
                        <a:t>下载 </a:t>
                      </a:r>
                      <a:r>
                        <a:rPr lang="en-US" altLang="zh-CN" sz="1000" u="sng" strike="noStrike">
                          <a:effectLst/>
                          <a:hlinkClick r:id="rId19"/>
                        </a:rPr>
                        <a:t>(2)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55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20"/>
                        </a:rPr>
                        <a:t>下载 </a:t>
                      </a:r>
                      <a:r>
                        <a:rPr lang="en-US" altLang="zh-CN" sz="1000" u="sng" strike="noStrike">
                          <a:effectLst/>
                          <a:hlinkClick r:id="rId20"/>
                        </a:rPr>
                        <a:t>(3)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55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 dirty="0">
                          <a:effectLst/>
                          <a:hlinkClick r:id="rId21"/>
                        </a:rPr>
                        <a:t>下载 </a:t>
                      </a:r>
                      <a:r>
                        <a:rPr lang="en-US" altLang="zh-CN" sz="1000" u="sng" strike="noStrike" dirty="0">
                          <a:effectLst/>
                          <a:hlinkClick r:id="rId21"/>
                        </a:rPr>
                        <a:t>(4)</a:t>
                      </a:r>
                      <a:endParaRPr lang="zh-CN" alt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096000" y="1"/>
          <a:ext cx="6096000" cy="62102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3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22"/>
                        </a:rPr>
                        <a:t>下载 </a:t>
                      </a:r>
                      <a:r>
                        <a:rPr lang="en-US" altLang="zh-CN" sz="600" u="sng" strike="noStrike">
                          <a:effectLst/>
                          <a:hlinkClick r:id="rId22"/>
                        </a:rPr>
                        <a:t>(10)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3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23"/>
                        </a:rPr>
                        <a:t>下载 </a:t>
                      </a:r>
                      <a:r>
                        <a:rPr lang="en-US" altLang="zh-CN" sz="600" u="sng" strike="noStrike">
                          <a:effectLst/>
                          <a:hlinkClick r:id="rId23"/>
                        </a:rPr>
                        <a:t>(11)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3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24"/>
                        </a:rPr>
                        <a:t>下载 </a:t>
                      </a:r>
                      <a:r>
                        <a:rPr lang="en-US" altLang="zh-CN" sz="600" u="sng" strike="noStrike">
                          <a:effectLst/>
                          <a:hlinkClick r:id="rId24"/>
                        </a:rPr>
                        <a:t>(5)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3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25"/>
                        </a:rPr>
                        <a:t>下载 </a:t>
                      </a:r>
                      <a:r>
                        <a:rPr lang="en-US" altLang="zh-CN" sz="600" u="sng" strike="noStrike">
                          <a:effectLst/>
                          <a:hlinkClick r:id="rId25"/>
                        </a:rPr>
                        <a:t>(6)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93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26"/>
                        </a:rPr>
                        <a:t>下载 </a:t>
                      </a:r>
                      <a:r>
                        <a:rPr lang="en-US" altLang="zh-CN" sz="600" u="sng" strike="noStrike">
                          <a:effectLst/>
                          <a:hlinkClick r:id="rId26"/>
                        </a:rPr>
                        <a:t>(7)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93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27"/>
                        </a:rPr>
                        <a:t>下载 </a:t>
                      </a:r>
                      <a:r>
                        <a:rPr lang="en-US" altLang="zh-CN" sz="600" u="sng" strike="noStrike">
                          <a:effectLst/>
                          <a:hlinkClick r:id="rId27"/>
                        </a:rPr>
                        <a:t>(8)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93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28"/>
                        </a:rPr>
                        <a:t>下载 </a:t>
                      </a:r>
                      <a:r>
                        <a:rPr lang="en-US" altLang="zh-CN" sz="600" u="sng" strike="noStrike">
                          <a:effectLst/>
                          <a:hlinkClick r:id="rId28"/>
                        </a:rPr>
                        <a:t>(9)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041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29"/>
                        </a:rPr>
                        <a:t>异种族风俗娘评鉴指南第一季 第</a:t>
                      </a:r>
                      <a:r>
                        <a:rPr lang="en-US" altLang="zh-CN" sz="600" u="sng" strike="noStrike">
                          <a:effectLst/>
                          <a:hlinkClick r:id="rId29"/>
                        </a:rPr>
                        <a:t>1</a:t>
                      </a:r>
                      <a:r>
                        <a:rPr lang="zh-CN" altLang="en-US" sz="600" u="sng" strike="noStrike">
                          <a:effectLst/>
                          <a:hlinkClick r:id="rId29"/>
                        </a:rPr>
                        <a:t>集 在线观 看</a:t>
                      </a:r>
                      <a:r>
                        <a:rPr lang="en-US" altLang="zh-CN" sz="600" u="sng" strike="noStrike">
                          <a:effectLst/>
                          <a:hlinkClick r:id="rId29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29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29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041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0"/>
                        </a:rPr>
                        <a:t>异种族风俗娘评鉴指南第一季 第</a:t>
                      </a:r>
                      <a:r>
                        <a:rPr lang="en-US" altLang="zh-CN" sz="600" u="sng" strike="noStrike">
                          <a:effectLst/>
                          <a:hlinkClick r:id="rId30"/>
                        </a:rPr>
                        <a:t>2</a:t>
                      </a:r>
                      <a:r>
                        <a:rPr lang="zh-CN" altLang="en-US" sz="600" u="sng" strike="noStrike">
                          <a:effectLst/>
                          <a:hlinkClick r:id="rId30"/>
                        </a:rPr>
                        <a:t>集 在线观 看</a:t>
                      </a:r>
                      <a:r>
                        <a:rPr lang="en-US" altLang="zh-CN" sz="600" u="sng" strike="noStrike">
                          <a:effectLst/>
                          <a:hlinkClick r:id="rId30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0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0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041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1"/>
                        </a:rPr>
                        <a:t>异种族风俗娘评鉴指南第一季 第</a:t>
                      </a:r>
                      <a:r>
                        <a:rPr lang="en-US" altLang="zh-CN" sz="600" u="sng" strike="noStrike">
                          <a:effectLst/>
                          <a:hlinkClick r:id="rId31"/>
                        </a:rPr>
                        <a:t>3</a:t>
                      </a:r>
                      <a:r>
                        <a:rPr lang="zh-CN" altLang="en-US" sz="600" u="sng" strike="noStrike">
                          <a:effectLst/>
                          <a:hlinkClick r:id="rId31"/>
                        </a:rPr>
                        <a:t>集 在线观 看</a:t>
                      </a:r>
                      <a:r>
                        <a:rPr lang="en-US" altLang="zh-CN" sz="600" u="sng" strike="noStrike">
                          <a:effectLst/>
                          <a:hlinkClick r:id="rId31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1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1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041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2"/>
                        </a:rPr>
                        <a:t>异种族风俗娘评鉴指南第一季 第</a:t>
                      </a:r>
                      <a:r>
                        <a:rPr lang="en-US" altLang="zh-CN" sz="600" u="sng" strike="noStrike">
                          <a:effectLst/>
                          <a:hlinkClick r:id="rId32"/>
                        </a:rPr>
                        <a:t>4</a:t>
                      </a:r>
                      <a:r>
                        <a:rPr lang="zh-CN" altLang="en-US" sz="600" u="sng" strike="noStrike">
                          <a:effectLst/>
                          <a:hlinkClick r:id="rId32"/>
                        </a:rPr>
                        <a:t>集 在线观 看</a:t>
                      </a:r>
                      <a:r>
                        <a:rPr lang="en-US" altLang="zh-CN" sz="600" u="sng" strike="noStrike">
                          <a:effectLst/>
                          <a:hlinkClick r:id="rId32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2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2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3041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3"/>
                        </a:rPr>
                        <a:t>异种族风俗娘评鉴指南第一季 第</a:t>
                      </a:r>
                      <a:r>
                        <a:rPr lang="en-US" altLang="zh-CN" sz="600" u="sng" strike="noStrike">
                          <a:effectLst/>
                          <a:hlinkClick r:id="rId33"/>
                        </a:rPr>
                        <a:t>5</a:t>
                      </a:r>
                      <a:r>
                        <a:rPr lang="zh-CN" altLang="en-US" sz="600" u="sng" strike="noStrike">
                          <a:effectLst/>
                          <a:hlinkClick r:id="rId33"/>
                        </a:rPr>
                        <a:t>集 在线观 看</a:t>
                      </a:r>
                      <a:r>
                        <a:rPr lang="en-US" altLang="zh-CN" sz="600" u="sng" strike="noStrike">
                          <a:effectLst/>
                          <a:hlinkClick r:id="rId33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3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3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3041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dirty="0">
                          <a:effectLst/>
                          <a:hlinkClick r:id="rId34"/>
                        </a:rPr>
                        <a:t>异种族风俗娘评鉴指南第一季 第</a:t>
                      </a:r>
                      <a:r>
                        <a:rPr lang="en-US" altLang="zh-CN" sz="600" u="sng" strike="noStrike" dirty="0">
                          <a:effectLst/>
                          <a:hlinkClick r:id="rId34"/>
                        </a:rPr>
                        <a:t>6</a:t>
                      </a:r>
                      <a:r>
                        <a:rPr lang="zh-CN" altLang="en-US" sz="600" u="sng" strike="noStrike" dirty="0">
                          <a:effectLst/>
                          <a:hlinkClick r:id="rId34"/>
                        </a:rPr>
                        <a:t>集 在线观 看</a:t>
                      </a:r>
                      <a:r>
                        <a:rPr lang="en-US" altLang="zh-CN" sz="600" u="sng" strike="noStrike" dirty="0">
                          <a:effectLst/>
                          <a:hlinkClick r:id="rId34"/>
                        </a:rPr>
                        <a:t>-</a:t>
                      </a:r>
                      <a:r>
                        <a:rPr lang="zh-CN" altLang="en-US" sz="600" u="sng" strike="noStrike" dirty="0">
                          <a:effectLst/>
                          <a:hlinkClick r:id="rId34"/>
                        </a:rPr>
                        <a:t>樱花动漫</a:t>
                      </a:r>
                      <a:r>
                        <a:rPr lang="en-US" altLang="zh-CN" sz="600" u="sng" strike="noStrike" dirty="0">
                          <a:effectLst/>
                          <a:hlinkClick r:id="rId34"/>
                        </a:rPr>
                        <a:t>1</a:t>
                      </a:r>
                      <a:endParaRPr lang="zh-CN" altLang="en-US" sz="6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3041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5"/>
                        </a:rPr>
                        <a:t>异种族风俗娘评鉴指南第一季 第</a:t>
                      </a:r>
                      <a:r>
                        <a:rPr lang="en-US" altLang="zh-CN" sz="600" u="sng" strike="noStrike">
                          <a:effectLst/>
                          <a:hlinkClick r:id="rId35"/>
                        </a:rPr>
                        <a:t>7</a:t>
                      </a:r>
                      <a:r>
                        <a:rPr lang="zh-CN" altLang="en-US" sz="600" u="sng" strike="noStrike">
                          <a:effectLst/>
                          <a:hlinkClick r:id="rId35"/>
                        </a:rPr>
                        <a:t>集 在线观 看</a:t>
                      </a:r>
                      <a:r>
                        <a:rPr lang="en-US" altLang="zh-CN" sz="600" u="sng" strike="noStrike">
                          <a:effectLst/>
                          <a:hlinkClick r:id="rId35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5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5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3041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6"/>
                        </a:rPr>
                        <a:t>异种族风俗娘评鉴指南第一季 第</a:t>
                      </a:r>
                      <a:r>
                        <a:rPr lang="en-US" altLang="zh-CN" sz="600" u="sng" strike="noStrike">
                          <a:effectLst/>
                          <a:hlinkClick r:id="rId36"/>
                        </a:rPr>
                        <a:t>8</a:t>
                      </a:r>
                      <a:r>
                        <a:rPr lang="zh-CN" altLang="en-US" sz="600" u="sng" strike="noStrike">
                          <a:effectLst/>
                          <a:hlinkClick r:id="rId36"/>
                        </a:rPr>
                        <a:t>集 在线观 看</a:t>
                      </a:r>
                      <a:r>
                        <a:rPr lang="en-US" altLang="zh-CN" sz="600" u="sng" strike="noStrike">
                          <a:effectLst/>
                          <a:hlinkClick r:id="rId36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6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6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3041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7"/>
                        </a:rPr>
                        <a:t>异种族风俗娘评鉴指南第一季 第</a:t>
                      </a:r>
                      <a:r>
                        <a:rPr lang="en-US" altLang="zh-CN" sz="600" u="sng" strike="noStrike">
                          <a:effectLst/>
                          <a:hlinkClick r:id="rId37"/>
                        </a:rPr>
                        <a:t>9</a:t>
                      </a:r>
                      <a:r>
                        <a:rPr lang="zh-CN" altLang="en-US" sz="600" u="sng" strike="noStrike">
                          <a:effectLst/>
                          <a:hlinkClick r:id="rId37"/>
                        </a:rPr>
                        <a:t>集 在线观 看</a:t>
                      </a:r>
                      <a:r>
                        <a:rPr lang="en-US" altLang="zh-CN" sz="600" u="sng" strike="noStrike">
                          <a:effectLst/>
                          <a:hlinkClick r:id="rId37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7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7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43041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8"/>
                        </a:rPr>
                        <a:t>异种族风俗娘评鉴指南第一季 第</a:t>
                      </a:r>
                      <a:r>
                        <a:rPr lang="en-US" altLang="zh-CN" sz="600" u="sng" strike="noStrike">
                          <a:effectLst/>
                          <a:hlinkClick r:id="rId38"/>
                        </a:rPr>
                        <a:t>10</a:t>
                      </a:r>
                      <a:r>
                        <a:rPr lang="zh-CN" altLang="en-US" sz="600" u="sng" strike="noStrike">
                          <a:effectLst/>
                          <a:hlinkClick r:id="rId38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38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8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8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43041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9"/>
                        </a:rPr>
                        <a:t>异种族风俗娘评鉴指南第一季 第</a:t>
                      </a:r>
                      <a:r>
                        <a:rPr lang="en-US" altLang="zh-CN" sz="600" u="sng" strike="noStrike">
                          <a:effectLst/>
                          <a:hlinkClick r:id="rId39"/>
                        </a:rPr>
                        <a:t>11</a:t>
                      </a:r>
                      <a:r>
                        <a:rPr lang="zh-CN" altLang="en-US" sz="600" u="sng" strike="noStrike">
                          <a:effectLst/>
                          <a:hlinkClick r:id="rId39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39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9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9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43041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dirty="0">
                          <a:effectLst/>
                          <a:hlinkClick r:id="rId40"/>
                        </a:rPr>
                        <a:t>异种族风俗娘评鉴指南第一季 第</a:t>
                      </a:r>
                      <a:r>
                        <a:rPr lang="en-US" altLang="zh-CN" sz="600" u="sng" strike="noStrike" dirty="0">
                          <a:effectLst/>
                          <a:hlinkClick r:id="rId40"/>
                        </a:rPr>
                        <a:t>12</a:t>
                      </a:r>
                      <a:r>
                        <a:rPr lang="zh-CN" altLang="en-US" sz="600" u="sng" strike="noStrike" dirty="0">
                          <a:effectLst/>
                          <a:hlinkClick r:id="rId40"/>
                        </a:rPr>
                        <a:t>集 在线观看</a:t>
                      </a:r>
                      <a:r>
                        <a:rPr lang="en-US" altLang="zh-CN" sz="600" u="sng" strike="noStrike" dirty="0">
                          <a:effectLst/>
                          <a:hlinkClick r:id="rId40"/>
                        </a:rPr>
                        <a:t>-</a:t>
                      </a:r>
                      <a:r>
                        <a:rPr lang="zh-CN" altLang="en-US" sz="600" u="sng" strike="noStrike" dirty="0">
                          <a:effectLst/>
                          <a:hlinkClick r:id="rId40"/>
                        </a:rPr>
                        <a:t>樱花动漫</a:t>
                      </a:r>
                      <a:r>
                        <a:rPr lang="en-US" altLang="zh-CN" sz="600" u="sng" strike="noStrike" dirty="0">
                          <a:effectLst/>
                          <a:hlinkClick r:id="rId40"/>
                        </a:rPr>
                        <a:t>1</a:t>
                      </a:r>
                      <a:endParaRPr lang="zh-CN" altLang="en-US" sz="6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5780039-D86A-568D-DB76-520972C28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853012"/>
              </p:ext>
            </p:extLst>
          </p:nvPr>
        </p:nvGraphicFramePr>
        <p:xfrm>
          <a:off x="1" y="0"/>
          <a:ext cx="6096000" cy="63150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671157817"/>
                    </a:ext>
                  </a:extLst>
                </a:gridCol>
              </a:tblGrid>
              <a:tr h="2567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>
                          <a:effectLst/>
                          <a:hlinkClick r:id="rId2"/>
                        </a:rPr>
                        <a:t>为什么老师会在这里！？第一季 第</a:t>
                      </a:r>
                      <a:r>
                        <a:rPr lang="en-US" altLang="zh-CN" sz="800" u="sng" strike="noStrike">
                          <a:effectLst/>
                          <a:hlinkClick r:id="rId2"/>
                        </a:rPr>
                        <a:t>1</a:t>
                      </a:r>
                      <a:r>
                        <a:rPr lang="zh-CN" altLang="en-US" sz="800" u="sng" strike="noStrike">
                          <a:effectLst/>
                          <a:hlinkClick r:id="rId2"/>
                        </a:rPr>
                        <a:t>集 在线观看</a:t>
                      </a:r>
                      <a:r>
                        <a:rPr lang="en-US" altLang="zh-CN" sz="800" u="sng" strike="noStrike">
                          <a:effectLst/>
                          <a:hlinkClick r:id="rId2"/>
                        </a:rPr>
                        <a:t>-</a:t>
                      </a:r>
                      <a:r>
                        <a:rPr lang="zh-CN" altLang="en-US" sz="800" u="sng" strike="noStrike">
                          <a:effectLst/>
                          <a:hlinkClick r:id="rId2"/>
                        </a:rPr>
                        <a:t>樱花动漫</a:t>
                      </a:r>
                      <a:r>
                        <a:rPr lang="en-US" altLang="zh-CN" sz="800" u="sng" strike="noStrike">
                          <a:effectLst/>
                          <a:hlinkClick r:id="rId2"/>
                        </a:rPr>
                        <a:t>1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1043485105"/>
                  </a:ext>
                </a:extLst>
              </a:tr>
              <a:tr h="2567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>
                          <a:effectLst/>
                          <a:hlinkClick r:id="rId3"/>
                        </a:rPr>
                        <a:t>为什么老师会在这里！？第一季 第</a:t>
                      </a:r>
                      <a:r>
                        <a:rPr lang="en-US" altLang="zh-CN" sz="800" u="sng" strike="noStrike">
                          <a:effectLst/>
                          <a:hlinkClick r:id="rId3"/>
                        </a:rPr>
                        <a:t>2</a:t>
                      </a:r>
                      <a:r>
                        <a:rPr lang="zh-CN" altLang="en-US" sz="800" u="sng" strike="noStrike">
                          <a:effectLst/>
                          <a:hlinkClick r:id="rId3"/>
                        </a:rPr>
                        <a:t>集 在线观看</a:t>
                      </a:r>
                      <a:r>
                        <a:rPr lang="en-US" altLang="zh-CN" sz="800" u="sng" strike="noStrike">
                          <a:effectLst/>
                          <a:hlinkClick r:id="rId3"/>
                        </a:rPr>
                        <a:t>-</a:t>
                      </a:r>
                      <a:r>
                        <a:rPr lang="zh-CN" altLang="en-US" sz="800" u="sng" strike="noStrike">
                          <a:effectLst/>
                          <a:hlinkClick r:id="rId3"/>
                        </a:rPr>
                        <a:t>樱花动漫</a:t>
                      </a:r>
                      <a:r>
                        <a:rPr lang="en-US" altLang="zh-CN" sz="800" u="sng" strike="noStrike">
                          <a:effectLst/>
                          <a:hlinkClick r:id="rId3"/>
                        </a:rPr>
                        <a:t>1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3283856019"/>
                  </a:ext>
                </a:extLst>
              </a:tr>
              <a:tr h="2567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>
                          <a:effectLst/>
                          <a:hlinkClick r:id="rId4"/>
                        </a:rPr>
                        <a:t>为什么老师会在这里！？第一季 第</a:t>
                      </a:r>
                      <a:r>
                        <a:rPr lang="en-US" altLang="zh-CN" sz="800" u="sng" strike="noStrike">
                          <a:effectLst/>
                          <a:hlinkClick r:id="rId4"/>
                        </a:rPr>
                        <a:t>3</a:t>
                      </a:r>
                      <a:r>
                        <a:rPr lang="zh-CN" altLang="en-US" sz="800" u="sng" strike="noStrike">
                          <a:effectLst/>
                          <a:hlinkClick r:id="rId4"/>
                        </a:rPr>
                        <a:t>集 在线观看</a:t>
                      </a:r>
                      <a:r>
                        <a:rPr lang="en-US" altLang="zh-CN" sz="800" u="sng" strike="noStrike">
                          <a:effectLst/>
                          <a:hlinkClick r:id="rId4"/>
                        </a:rPr>
                        <a:t>-</a:t>
                      </a:r>
                      <a:r>
                        <a:rPr lang="zh-CN" altLang="en-US" sz="800" u="sng" strike="noStrike">
                          <a:effectLst/>
                          <a:hlinkClick r:id="rId4"/>
                        </a:rPr>
                        <a:t>樱花动漫</a:t>
                      </a:r>
                      <a:r>
                        <a:rPr lang="en-US" altLang="zh-CN" sz="800" u="sng" strike="noStrike">
                          <a:effectLst/>
                          <a:hlinkClick r:id="rId4"/>
                        </a:rPr>
                        <a:t>1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2775253055"/>
                  </a:ext>
                </a:extLst>
              </a:tr>
              <a:tr h="2567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>
                          <a:effectLst/>
                          <a:hlinkClick r:id="rId5"/>
                        </a:rPr>
                        <a:t>为什么老师会在这里！？第一季 第</a:t>
                      </a:r>
                      <a:r>
                        <a:rPr lang="en-US" altLang="zh-CN" sz="800" u="sng" strike="noStrike">
                          <a:effectLst/>
                          <a:hlinkClick r:id="rId5"/>
                        </a:rPr>
                        <a:t>4</a:t>
                      </a:r>
                      <a:r>
                        <a:rPr lang="zh-CN" altLang="en-US" sz="800" u="sng" strike="noStrike">
                          <a:effectLst/>
                          <a:hlinkClick r:id="rId5"/>
                        </a:rPr>
                        <a:t>集 在线观看</a:t>
                      </a:r>
                      <a:r>
                        <a:rPr lang="en-US" altLang="zh-CN" sz="800" u="sng" strike="noStrike">
                          <a:effectLst/>
                          <a:hlinkClick r:id="rId5"/>
                        </a:rPr>
                        <a:t>-</a:t>
                      </a:r>
                      <a:r>
                        <a:rPr lang="zh-CN" altLang="en-US" sz="800" u="sng" strike="noStrike">
                          <a:effectLst/>
                          <a:hlinkClick r:id="rId5"/>
                        </a:rPr>
                        <a:t>樱花动漫</a:t>
                      </a:r>
                      <a:r>
                        <a:rPr lang="en-US" altLang="zh-CN" sz="800" u="sng" strike="noStrike">
                          <a:effectLst/>
                          <a:hlinkClick r:id="rId5"/>
                        </a:rPr>
                        <a:t>1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1215442799"/>
                  </a:ext>
                </a:extLst>
              </a:tr>
              <a:tr h="2567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>
                          <a:effectLst/>
                          <a:hlinkClick r:id="rId6"/>
                        </a:rPr>
                        <a:t>为什么老师会在这里！？第一季 第</a:t>
                      </a:r>
                      <a:r>
                        <a:rPr lang="en-US" altLang="zh-CN" sz="800" u="sng" strike="noStrike">
                          <a:effectLst/>
                          <a:hlinkClick r:id="rId6"/>
                        </a:rPr>
                        <a:t>5</a:t>
                      </a:r>
                      <a:r>
                        <a:rPr lang="zh-CN" altLang="en-US" sz="800" u="sng" strike="noStrike">
                          <a:effectLst/>
                          <a:hlinkClick r:id="rId6"/>
                        </a:rPr>
                        <a:t>集 在线观看</a:t>
                      </a:r>
                      <a:r>
                        <a:rPr lang="en-US" altLang="zh-CN" sz="800" u="sng" strike="noStrike">
                          <a:effectLst/>
                          <a:hlinkClick r:id="rId6"/>
                        </a:rPr>
                        <a:t>-</a:t>
                      </a:r>
                      <a:r>
                        <a:rPr lang="zh-CN" altLang="en-US" sz="800" u="sng" strike="noStrike">
                          <a:effectLst/>
                          <a:hlinkClick r:id="rId6"/>
                        </a:rPr>
                        <a:t>樱花动漫</a:t>
                      </a:r>
                      <a:r>
                        <a:rPr lang="en-US" altLang="zh-CN" sz="800" u="sng" strike="noStrike">
                          <a:effectLst/>
                          <a:hlinkClick r:id="rId6"/>
                        </a:rPr>
                        <a:t>1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2316656946"/>
                  </a:ext>
                </a:extLst>
              </a:tr>
              <a:tr h="2567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>
                          <a:effectLst/>
                          <a:hlinkClick r:id="rId7"/>
                        </a:rPr>
                        <a:t>为什么老师会在这里！？第一季 第</a:t>
                      </a:r>
                      <a:r>
                        <a:rPr lang="en-US" altLang="zh-CN" sz="800" u="sng" strike="noStrike">
                          <a:effectLst/>
                          <a:hlinkClick r:id="rId7"/>
                        </a:rPr>
                        <a:t>6</a:t>
                      </a:r>
                      <a:r>
                        <a:rPr lang="zh-CN" altLang="en-US" sz="800" u="sng" strike="noStrike">
                          <a:effectLst/>
                          <a:hlinkClick r:id="rId7"/>
                        </a:rPr>
                        <a:t>集 在线观看</a:t>
                      </a:r>
                      <a:r>
                        <a:rPr lang="en-US" altLang="zh-CN" sz="800" u="sng" strike="noStrike">
                          <a:effectLst/>
                          <a:hlinkClick r:id="rId7"/>
                        </a:rPr>
                        <a:t>-</a:t>
                      </a:r>
                      <a:r>
                        <a:rPr lang="zh-CN" altLang="en-US" sz="800" u="sng" strike="noStrike">
                          <a:effectLst/>
                          <a:hlinkClick r:id="rId7"/>
                        </a:rPr>
                        <a:t>樱花动漫</a:t>
                      </a:r>
                      <a:r>
                        <a:rPr lang="en-US" altLang="zh-CN" sz="800" u="sng" strike="noStrike">
                          <a:effectLst/>
                          <a:hlinkClick r:id="rId7"/>
                        </a:rPr>
                        <a:t>1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3010980473"/>
                  </a:ext>
                </a:extLst>
              </a:tr>
              <a:tr h="2567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>
                          <a:effectLst/>
                          <a:hlinkClick r:id="rId8"/>
                        </a:rPr>
                        <a:t>为什么老师会在这里！？第一季 第</a:t>
                      </a:r>
                      <a:r>
                        <a:rPr lang="en-US" altLang="zh-CN" sz="800" u="sng" strike="noStrike">
                          <a:effectLst/>
                          <a:hlinkClick r:id="rId8"/>
                        </a:rPr>
                        <a:t>7</a:t>
                      </a:r>
                      <a:r>
                        <a:rPr lang="zh-CN" altLang="en-US" sz="800" u="sng" strike="noStrike">
                          <a:effectLst/>
                          <a:hlinkClick r:id="rId8"/>
                        </a:rPr>
                        <a:t>集 在线观看</a:t>
                      </a:r>
                      <a:r>
                        <a:rPr lang="en-US" altLang="zh-CN" sz="800" u="sng" strike="noStrike">
                          <a:effectLst/>
                          <a:hlinkClick r:id="rId8"/>
                        </a:rPr>
                        <a:t>-</a:t>
                      </a:r>
                      <a:r>
                        <a:rPr lang="zh-CN" altLang="en-US" sz="800" u="sng" strike="noStrike">
                          <a:effectLst/>
                          <a:hlinkClick r:id="rId8"/>
                        </a:rPr>
                        <a:t>樱花动漫</a:t>
                      </a:r>
                      <a:r>
                        <a:rPr lang="en-US" altLang="zh-CN" sz="800" u="sng" strike="noStrike">
                          <a:effectLst/>
                          <a:hlinkClick r:id="rId8"/>
                        </a:rPr>
                        <a:t>1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8353570"/>
                  </a:ext>
                </a:extLst>
              </a:tr>
              <a:tr h="2567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>
                          <a:effectLst/>
                          <a:hlinkClick r:id="rId9"/>
                        </a:rPr>
                        <a:t>为什么老师会在这里！？第一季 第</a:t>
                      </a:r>
                      <a:r>
                        <a:rPr lang="en-US" altLang="zh-CN" sz="800" u="sng" strike="noStrike">
                          <a:effectLst/>
                          <a:hlinkClick r:id="rId9"/>
                        </a:rPr>
                        <a:t>8</a:t>
                      </a:r>
                      <a:r>
                        <a:rPr lang="zh-CN" altLang="en-US" sz="800" u="sng" strike="noStrike">
                          <a:effectLst/>
                          <a:hlinkClick r:id="rId9"/>
                        </a:rPr>
                        <a:t>集 在线观看</a:t>
                      </a:r>
                      <a:r>
                        <a:rPr lang="en-US" altLang="zh-CN" sz="800" u="sng" strike="noStrike">
                          <a:effectLst/>
                          <a:hlinkClick r:id="rId9"/>
                        </a:rPr>
                        <a:t>-</a:t>
                      </a:r>
                      <a:r>
                        <a:rPr lang="zh-CN" altLang="en-US" sz="800" u="sng" strike="noStrike">
                          <a:effectLst/>
                          <a:hlinkClick r:id="rId9"/>
                        </a:rPr>
                        <a:t>樱花动漫</a:t>
                      </a:r>
                      <a:r>
                        <a:rPr lang="en-US" altLang="zh-CN" sz="800" u="sng" strike="noStrike">
                          <a:effectLst/>
                          <a:hlinkClick r:id="rId9"/>
                        </a:rPr>
                        <a:t>1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1219780371"/>
                  </a:ext>
                </a:extLst>
              </a:tr>
              <a:tr h="2567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>
                          <a:effectLst/>
                          <a:hlinkClick r:id="rId10"/>
                        </a:rPr>
                        <a:t>为什么老师会在这里！？第一季 第</a:t>
                      </a:r>
                      <a:r>
                        <a:rPr lang="en-US" altLang="zh-CN" sz="800" u="sng" strike="noStrike">
                          <a:effectLst/>
                          <a:hlinkClick r:id="rId10"/>
                        </a:rPr>
                        <a:t>9</a:t>
                      </a:r>
                      <a:r>
                        <a:rPr lang="zh-CN" altLang="en-US" sz="800" u="sng" strike="noStrike">
                          <a:effectLst/>
                          <a:hlinkClick r:id="rId10"/>
                        </a:rPr>
                        <a:t>集 在线观看</a:t>
                      </a:r>
                      <a:r>
                        <a:rPr lang="en-US" altLang="zh-CN" sz="800" u="sng" strike="noStrike">
                          <a:effectLst/>
                          <a:hlinkClick r:id="rId10"/>
                        </a:rPr>
                        <a:t>-</a:t>
                      </a:r>
                      <a:r>
                        <a:rPr lang="zh-CN" altLang="en-US" sz="800" u="sng" strike="noStrike">
                          <a:effectLst/>
                          <a:hlinkClick r:id="rId10"/>
                        </a:rPr>
                        <a:t>樱花动漫</a:t>
                      </a:r>
                      <a:r>
                        <a:rPr lang="en-US" altLang="zh-CN" sz="800" u="sng" strike="noStrike">
                          <a:effectLst/>
                          <a:hlinkClick r:id="rId10"/>
                        </a:rPr>
                        <a:t>1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1913379606"/>
                  </a:ext>
                </a:extLst>
              </a:tr>
              <a:tr h="2567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>
                          <a:effectLst/>
                          <a:hlinkClick r:id="rId11"/>
                        </a:rPr>
                        <a:t>为什么老师会在这里！？第一季 第</a:t>
                      </a:r>
                      <a:r>
                        <a:rPr lang="en-US" altLang="zh-CN" sz="800" u="sng" strike="noStrike">
                          <a:effectLst/>
                          <a:hlinkClick r:id="rId11"/>
                        </a:rPr>
                        <a:t>10</a:t>
                      </a:r>
                      <a:r>
                        <a:rPr lang="zh-CN" altLang="en-US" sz="800" u="sng" strike="noStrike">
                          <a:effectLst/>
                          <a:hlinkClick r:id="rId11"/>
                        </a:rPr>
                        <a:t>集 在线观看</a:t>
                      </a:r>
                      <a:r>
                        <a:rPr lang="en-US" altLang="zh-CN" sz="800" u="sng" strike="noStrike">
                          <a:effectLst/>
                          <a:hlinkClick r:id="rId11"/>
                        </a:rPr>
                        <a:t>-</a:t>
                      </a:r>
                      <a:r>
                        <a:rPr lang="zh-CN" altLang="en-US" sz="800" u="sng" strike="noStrike">
                          <a:effectLst/>
                          <a:hlinkClick r:id="rId11"/>
                        </a:rPr>
                        <a:t>樱花动漫</a:t>
                      </a:r>
                      <a:r>
                        <a:rPr lang="en-US" altLang="zh-CN" sz="800" u="sng" strike="noStrike">
                          <a:effectLst/>
                          <a:hlinkClick r:id="rId11"/>
                        </a:rPr>
                        <a:t>1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3523551290"/>
                  </a:ext>
                </a:extLst>
              </a:tr>
              <a:tr h="2567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>
                          <a:effectLst/>
                          <a:hlinkClick r:id="rId12"/>
                        </a:rPr>
                        <a:t>为什么老师会在这里！？第一季 第</a:t>
                      </a:r>
                      <a:r>
                        <a:rPr lang="en-US" altLang="zh-CN" sz="800" u="sng" strike="noStrike">
                          <a:effectLst/>
                          <a:hlinkClick r:id="rId12"/>
                        </a:rPr>
                        <a:t>11</a:t>
                      </a:r>
                      <a:r>
                        <a:rPr lang="zh-CN" altLang="en-US" sz="800" u="sng" strike="noStrike">
                          <a:effectLst/>
                          <a:hlinkClick r:id="rId12"/>
                        </a:rPr>
                        <a:t>集 在线观看</a:t>
                      </a:r>
                      <a:r>
                        <a:rPr lang="en-US" altLang="zh-CN" sz="800" u="sng" strike="noStrike">
                          <a:effectLst/>
                          <a:hlinkClick r:id="rId12"/>
                        </a:rPr>
                        <a:t>-</a:t>
                      </a:r>
                      <a:r>
                        <a:rPr lang="zh-CN" altLang="en-US" sz="800" u="sng" strike="noStrike">
                          <a:effectLst/>
                          <a:hlinkClick r:id="rId12"/>
                        </a:rPr>
                        <a:t>樱花动漫</a:t>
                      </a:r>
                      <a:r>
                        <a:rPr lang="en-US" altLang="zh-CN" sz="800" u="sng" strike="noStrike">
                          <a:effectLst/>
                          <a:hlinkClick r:id="rId12"/>
                        </a:rPr>
                        <a:t>1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2366155711"/>
                  </a:ext>
                </a:extLst>
              </a:tr>
              <a:tr h="2567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>
                          <a:effectLst/>
                          <a:hlinkClick r:id="rId13"/>
                        </a:rPr>
                        <a:t>为什么老师会在这里！？第一季 第</a:t>
                      </a:r>
                      <a:r>
                        <a:rPr lang="en-US" altLang="zh-CN" sz="800" u="sng" strike="noStrike">
                          <a:effectLst/>
                          <a:hlinkClick r:id="rId13"/>
                        </a:rPr>
                        <a:t>12</a:t>
                      </a:r>
                      <a:r>
                        <a:rPr lang="zh-CN" altLang="en-US" sz="800" u="sng" strike="noStrike">
                          <a:effectLst/>
                          <a:hlinkClick r:id="rId13"/>
                        </a:rPr>
                        <a:t>集 在线观看</a:t>
                      </a:r>
                      <a:r>
                        <a:rPr lang="en-US" altLang="zh-CN" sz="800" u="sng" strike="noStrike">
                          <a:effectLst/>
                          <a:hlinkClick r:id="rId13"/>
                        </a:rPr>
                        <a:t>-</a:t>
                      </a:r>
                      <a:r>
                        <a:rPr lang="zh-CN" altLang="en-US" sz="800" u="sng" strike="noStrike">
                          <a:effectLst/>
                          <a:hlinkClick r:id="rId13"/>
                        </a:rPr>
                        <a:t>樱花动漫</a:t>
                      </a:r>
                      <a:r>
                        <a:rPr lang="en-US" altLang="zh-CN" sz="800" u="sng" strike="noStrike">
                          <a:effectLst/>
                          <a:hlinkClick r:id="rId13"/>
                        </a:rPr>
                        <a:t>1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1971139206"/>
                  </a:ext>
                </a:extLst>
              </a:tr>
              <a:tr h="2567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>
                          <a:effectLst/>
                          <a:hlinkClick r:id="rId14"/>
                        </a:rPr>
                        <a:t>为什么老师会在这里！？第一季 第</a:t>
                      </a:r>
                      <a:r>
                        <a:rPr lang="en-US" altLang="zh-CN" sz="800" u="sng" strike="noStrike">
                          <a:effectLst/>
                          <a:hlinkClick r:id="rId14"/>
                        </a:rPr>
                        <a:t>13</a:t>
                      </a:r>
                      <a:r>
                        <a:rPr lang="zh-CN" altLang="en-US" sz="800" u="sng" strike="noStrike">
                          <a:effectLst/>
                          <a:hlinkClick r:id="rId14"/>
                        </a:rPr>
                        <a:t>集 在线观看</a:t>
                      </a:r>
                      <a:r>
                        <a:rPr lang="en-US" altLang="zh-CN" sz="800" u="sng" strike="noStrike">
                          <a:effectLst/>
                          <a:hlinkClick r:id="rId14"/>
                        </a:rPr>
                        <a:t>-</a:t>
                      </a:r>
                      <a:r>
                        <a:rPr lang="zh-CN" altLang="en-US" sz="800" u="sng" strike="noStrike">
                          <a:effectLst/>
                          <a:hlinkClick r:id="rId14"/>
                        </a:rPr>
                        <a:t>樱花动漫</a:t>
                      </a:r>
                      <a:r>
                        <a:rPr lang="en-US" altLang="zh-CN" sz="800" u="sng" strike="noStrike">
                          <a:effectLst/>
                          <a:hlinkClick r:id="rId14"/>
                        </a:rPr>
                        <a:t>1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3762312076"/>
                  </a:ext>
                </a:extLst>
              </a:tr>
              <a:tr h="34068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>
                          <a:effectLst/>
                          <a:hlinkClick r:id="rId15"/>
                        </a:rPr>
                        <a:t>【</a:t>
                      </a:r>
                      <a:r>
                        <a:rPr lang="zh-CN" altLang="en-US" sz="800" u="sng" strike="noStrike">
                          <a:effectLst/>
                          <a:hlinkClick r:id="rId15"/>
                        </a:rPr>
                        <a:t>官方</a:t>
                      </a:r>
                      <a:r>
                        <a:rPr lang="en-US" altLang="zh-CN" sz="800" u="sng" strike="noStrike">
                          <a:effectLst/>
                          <a:hlinkClick r:id="rId15"/>
                        </a:rPr>
                        <a:t>】</a:t>
                      </a:r>
                      <a:r>
                        <a:rPr lang="zh-CN" altLang="en-US" sz="800" u="sng" strike="noStrike">
                          <a:effectLst/>
                          <a:hlinkClick r:id="rId15"/>
                        </a:rPr>
                        <a:t>动画</a:t>
                      </a:r>
                      <a:r>
                        <a:rPr lang="en-US" altLang="zh-CN" sz="800" u="sng" strike="noStrike">
                          <a:effectLst/>
                          <a:hlinkClick r:id="rId15"/>
                        </a:rPr>
                        <a:t>《</a:t>
                      </a:r>
                      <a:r>
                        <a:rPr lang="zh-CN" altLang="en-US" sz="800" u="sng" strike="noStrike">
                          <a:effectLst/>
                          <a:hlinkClick r:id="rId15"/>
                        </a:rPr>
                        <a:t>破晓之翼</a:t>
                      </a:r>
                      <a:r>
                        <a:rPr lang="en-US" altLang="zh-CN" sz="800" u="sng" strike="noStrike">
                          <a:effectLst/>
                          <a:hlinkClick r:id="rId15"/>
                        </a:rPr>
                        <a:t>》</a:t>
                      </a:r>
                      <a:r>
                        <a:rPr lang="zh-CN" altLang="en-US" sz="800" u="sng" strike="noStrike">
                          <a:effectLst/>
                          <a:hlinkClick r:id="rId15"/>
                        </a:rPr>
                        <a:t>第</a:t>
                      </a:r>
                      <a:r>
                        <a:rPr lang="en-US" altLang="zh-CN" sz="800" u="sng" strike="noStrike">
                          <a:effectLst/>
                          <a:hlinkClick r:id="rId15"/>
                        </a:rPr>
                        <a:t>1 </a:t>
                      </a:r>
                      <a:r>
                        <a:rPr lang="zh-CN" altLang="en-US" sz="800" u="sng" strike="noStrike">
                          <a:effectLst/>
                          <a:hlinkClick r:id="rId15"/>
                        </a:rPr>
                        <a:t>集</a:t>
                      </a:r>
                      <a:r>
                        <a:rPr lang="en-US" altLang="zh-CN" sz="800" u="sng" strike="noStrike">
                          <a:effectLst/>
                          <a:hlinkClick r:id="rId15"/>
                        </a:rPr>
                        <a:t>《</a:t>
                      </a:r>
                      <a:r>
                        <a:rPr lang="zh-CN" altLang="en-US" sz="800" u="sng" strike="noStrike">
                          <a:effectLst/>
                          <a:hlinkClick r:id="rId15"/>
                        </a:rPr>
                        <a:t>信</a:t>
                      </a:r>
                      <a:r>
                        <a:rPr lang="en-US" altLang="zh-CN" sz="800" u="sng" strike="noStrike">
                          <a:effectLst/>
                          <a:hlinkClick r:id="rId15"/>
                        </a:rPr>
                        <a:t>》 - 1.</a:t>
                      </a:r>
                      <a:r>
                        <a:rPr lang="zh-CN" altLang="en-US" sz="800" u="sng" strike="noStrike">
                          <a:effectLst/>
                          <a:hlinkClick r:id="rId15"/>
                        </a:rPr>
                        <a:t>破晓之翼</a:t>
                      </a:r>
                      <a:r>
                        <a:rPr lang="en-US" altLang="zh-CN" sz="800" u="sng" strike="noStrike">
                          <a:effectLst/>
                          <a:hlinkClick r:id="rId15"/>
                        </a:rPr>
                        <a:t>01</a:t>
                      </a:r>
                      <a:r>
                        <a:rPr lang="zh-CN" altLang="en-US" sz="800" u="sng" strike="noStrike">
                          <a:effectLst/>
                          <a:hlinkClick r:id="rId15"/>
                        </a:rPr>
                        <a:t>改</a:t>
                      </a:r>
                      <a:r>
                        <a:rPr lang="en-US" altLang="zh-CN" sz="800" u="sng" strike="noStrike">
                          <a:effectLst/>
                          <a:hlinkClick r:id="rId15"/>
                        </a:rPr>
                        <a:t>(Av978397412,P1)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1055175411"/>
                  </a:ext>
                </a:extLst>
              </a:tr>
              <a:tr h="34068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>
                          <a:effectLst/>
                          <a:hlinkClick r:id="rId16"/>
                        </a:rPr>
                        <a:t>【</a:t>
                      </a:r>
                      <a:r>
                        <a:rPr lang="zh-CN" altLang="en-US" sz="800" u="sng" strike="noStrike">
                          <a:effectLst/>
                          <a:hlinkClick r:id="rId16"/>
                        </a:rPr>
                        <a:t>官方</a:t>
                      </a:r>
                      <a:r>
                        <a:rPr lang="en-US" altLang="zh-CN" sz="800" u="sng" strike="noStrike">
                          <a:effectLst/>
                          <a:hlinkClick r:id="rId16"/>
                        </a:rPr>
                        <a:t>】</a:t>
                      </a:r>
                      <a:r>
                        <a:rPr lang="zh-CN" altLang="en-US" sz="800" u="sng" strike="noStrike">
                          <a:effectLst/>
                          <a:hlinkClick r:id="rId16"/>
                        </a:rPr>
                        <a:t>动画</a:t>
                      </a:r>
                      <a:r>
                        <a:rPr lang="en-US" altLang="zh-CN" sz="800" u="sng" strike="noStrike">
                          <a:effectLst/>
                          <a:hlinkClick r:id="rId16"/>
                        </a:rPr>
                        <a:t>《</a:t>
                      </a:r>
                      <a:r>
                        <a:rPr lang="zh-CN" altLang="en-US" sz="800" u="sng" strike="noStrike">
                          <a:effectLst/>
                          <a:hlinkClick r:id="rId16"/>
                        </a:rPr>
                        <a:t>破晓之翼</a:t>
                      </a:r>
                      <a:r>
                        <a:rPr lang="en-US" altLang="zh-CN" sz="800" u="sng" strike="noStrike">
                          <a:effectLst/>
                          <a:hlinkClick r:id="rId16"/>
                        </a:rPr>
                        <a:t>》</a:t>
                      </a:r>
                      <a:r>
                        <a:rPr lang="zh-CN" altLang="en-US" sz="800" u="sng" strike="noStrike">
                          <a:effectLst/>
                          <a:hlinkClick r:id="rId16"/>
                        </a:rPr>
                        <a:t>第</a:t>
                      </a:r>
                      <a:r>
                        <a:rPr lang="en-US" altLang="zh-CN" sz="800" u="sng" strike="noStrike">
                          <a:effectLst/>
                          <a:hlinkClick r:id="rId16"/>
                        </a:rPr>
                        <a:t>2 </a:t>
                      </a:r>
                      <a:r>
                        <a:rPr lang="zh-CN" altLang="en-US" sz="800" u="sng" strike="noStrike">
                          <a:effectLst/>
                          <a:hlinkClick r:id="rId16"/>
                        </a:rPr>
                        <a:t>集</a:t>
                      </a:r>
                      <a:r>
                        <a:rPr lang="en-US" altLang="zh-CN" sz="800" u="sng" strike="noStrike">
                          <a:effectLst/>
                          <a:hlinkClick r:id="rId16"/>
                        </a:rPr>
                        <a:t>《</a:t>
                      </a:r>
                      <a:r>
                        <a:rPr lang="zh-CN" altLang="en-US" sz="800" u="sng" strike="noStrike">
                          <a:effectLst/>
                          <a:hlinkClick r:id="rId16"/>
                        </a:rPr>
                        <a:t>修行</a:t>
                      </a:r>
                      <a:r>
                        <a:rPr lang="en-US" altLang="zh-CN" sz="800" u="sng" strike="noStrike">
                          <a:effectLst/>
                          <a:hlinkClick r:id="rId16"/>
                        </a:rPr>
                        <a:t>》 - 1.</a:t>
                      </a:r>
                      <a:r>
                        <a:rPr lang="zh-CN" altLang="en-US" sz="800" u="sng" strike="noStrike">
                          <a:effectLst/>
                          <a:hlinkClick r:id="rId16"/>
                        </a:rPr>
                        <a:t>破晓之翼</a:t>
                      </a:r>
                      <a:r>
                        <a:rPr lang="en-US" altLang="zh-CN" sz="800" u="sng" strike="noStrike">
                          <a:effectLst/>
                          <a:hlinkClick r:id="rId16"/>
                        </a:rPr>
                        <a:t>02</a:t>
                      </a:r>
                      <a:r>
                        <a:rPr lang="zh-CN" altLang="en-US" sz="800" u="sng" strike="noStrike">
                          <a:effectLst/>
                          <a:hlinkClick r:id="rId16"/>
                        </a:rPr>
                        <a:t>改</a:t>
                      </a:r>
                      <a:r>
                        <a:rPr lang="en-US" altLang="zh-CN" sz="800" u="sng" strike="noStrike">
                          <a:effectLst/>
                          <a:hlinkClick r:id="rId16"/>
                        </a:rPr>
                        <a:t>(Av253431429,P1)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1960280879"/>
                  </a:ext>
                </a:extLst>
              </a:tr>
              <a:tr h="34068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>
                          <a:effectLst/>
                          <a:hlinkClick r:id="rId17"/>
                        </a:rPr>
                        <a:t>【</a:t>
                      </a:r>
                      <a:r>
                        <a:rPr lang="zh-CN" altLang="en-US" sz="800" u="sng" strike="noStrike">
                          <a:effectLst/>
                          <a:hlinkClick r:id="rId17"/>
                        </a:rPr>
                        <a:t>官方</a:t>
                      </a:r>
                      <a:r>
                        <a:rPr lang="en-US" altLang="zh-CN" sz="800" u="sng" strike="noStrike">
                          <a:effectLst/>
                          <a:hlinkClick r:id="rId17"/>
                        </a:rPr>
                        <a:t>】</a:t>
                      </a:r>
                      <a:r>
                        <a:rPr lang="zh-CN" altLang="en-US" sz="800" u="sng" strike="noStrike">
                          <a:effectLst/>
                          <a:hlinkClick r:id="rId17"/>
                        </a:rPr>
                        <a:t>动画</a:t>
                      </a:r>
                      <a:r>
                        <a:rPr lang="en-US" altLang="zh-CN" sz="800" u="sng" strike="noStrike">
                          <a:effectLst/>
                          <a:hlinkClick r:id="rId17"/>
                        </a:rPr>
                        <a:t>《</a:t>
                      </a:r>
                      <a:r>
                        <a:rPr lang="zh-CN" altLang="en-US" sz="800" u="sng" strike="noStrike">
                          <a:effectLst/>
                          <a:hlinkClick r:id="rId17"/>
                        </a:rPr>
                        <a:t>破晓之翼</a:t>
                      </a:r>
                      <a:r>
                        <a:rPr lang="en-US" altLang="zh-CN" sz="800" u="sng" strike="noStrike">
                          <a:effectLst/>
                          <a:hlinkClick r:id="rId17"/>
                        </a:rPr>
                        <a:t>》</a:t>
                      </a:r>
                      <a:r>
                        <a:rPr lang="zh-CN" altLang="en-US" sz="800" u="sng" strike="noStrike">
                          <a:effectLst/>
                          <a:hlinkClick r:id="rId17"/>
                        </a:rPr>
                        <a:t>第</a:t>
                      </a:r>
                      <a:r>
                        <a:rPr lang="en-US" altLang="zh-CN" sz="800" u="sng" strike="noStrike">
                          <a:effectLst/>
                          <a:hlinkClick r:id="rId17"/>
                        </a:rPr>
                        <a:t>3 </a:t>
                      </a:r>
                      <a:r>
                        <a:rPr lang="zh-CN" altLang="en-US" sz="800" u="sng" strike="noStrike">
                          <a:effectLst/>
                          <a:hlinkClick r:id="rId17"/>
                        </a:rPr>
                        <a:t>集</a:t>
                      </a:r>
                      <a:r>
                        <a:rPr lang="en-US" altLang="zh-CN" sz="800" u="sng" strike="noStrike">
                          <a:effectLst/>
                          <a:hlinkClick r:id="rId17"/>
                        </a:rPr>
                        <a:t>《</a:t>
                      </a:r>
                      <a:r>
                        <a:rPr lang="zh-CN" altLang="en-US" sz="800" u="sng" strike="noStrike">
                          <a:effectLst/>
                          <a:hlinkClick r:id="rId17"/>
                        </a:rPr>
                        <a:t>搭档</a:t>
                      </a:r>
                      <a:r>
                        <a:rPr lang="en-US" altLang="zh-CN" sz="800" u="sng" strike="noStrike">
                          <a:effectLst/>
                          <a:hlinkClick r:id="rId17"/>
                        </a:rPr>
                        <a:t>》 - 1.</a:t>
                      </a:r>
                      <a:r>
                        <a:rPr lang="zh-CN" altLang="en-US" sz="800" u="sng" strike="noStrike">
                          <a:effectLst/>
                          <a:hlinkClick r:id="rId17"/>
                        </a:rPr>
                        <a:t>破晓之翼</a:t>
                      </a:r>
                      <a:r>
                        <a:rPr lang="en-US" altLang="zh-CN" sz="800" u="sng" strike="noStrike">
                          <a:effectLst/>
                          <a:hlinkClick r:id="rId17"/>
                        </a:rPr>
                        <a:t>03</a:t>
                      </a:r>
                      <a:r>
                        <a:rPr lang="zh-CN" altLang="en-US" sz="800" u="sng" strike="noStrike">
                          <a:effectLst/>
                          <a:hlinkClick r:id="rId17"/>
                        </a:rPr>
                        <a:t>改</a:t>
                      </a:r>
                      <a:r>
                        <a:rPr lang="en-US" altLang="zh-CN" sz="800" u="sng" strike="noStrike">
                          <a:effectLst/>
                          <a:hlinkClick r:id="rId17"/>
                        </a:rPr>
                        <a:t>(Av253397399,P1)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499299232"/>
                  </a:ext>
                </a:extLst>
              </a:tr>
              <a:tr h="34068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>
                          <a:effectLst/>
                          <a:hlinkClick r:id="rId18"/>
                        </a:rPr>
                        <a:t>【</a:t>
                      </a:r>
                      <a:r>
                        <a:rPr lang="zh-CN" altLang="en-US" sz="800" u="sng" strike="noStrike">
                          <a:effectLst/>
                          <a:hlinkClick r:id="rId18"/>
                        </a:rPr>
                        <a:t>官方</a:t>
                      </a:r>
                      <a:r>
                        <a:rPr lang="en-US" altLang="zh-CN" sz="800" u="sng" strike="noStrike">
                          <a:effectLst/>
                          <a:hlinkClick r:id="rId18"/>
                        </a:rPr>
                        <a:t>】</a:t>
                      </a:r>
                      <a:r>
                        <a:rPr lang="zh-CN" altLang="en-US" sz="800" u="sng" strike="noStrike">
                          <a:effectLst/>
                          <a:hlinkClick r:id="rId18"/>
                        </a:rPr>
                        <a:t>动画</a:t>
                      </a:r>
                      <a:r>
                        <a:rPr lang="en-US" altLang="zh-CN" sz="800" u="sng" strike="noStrike">
                          <a:effectLst/>
                          <a:hlinkClick r:id="rId18"/>
                        </a:rPr>
                        <a:t>《</a:t>
                      </a:r>
                      <a:r>
                        <a:rPr lang="zh-CN" altLang="en-US" sz="800" u="sng" strike="noStrike">
                          <a:effectLst/>
                          <a:hlinkClick r:id="rId18"/>
                        </a:rPr>
                        <a:t>破晓之翼</a:t>
                      </a:r>
                      <a:r>
                        <a:rPr lang="en-US" altLang="zh-CN" sz="800" u="sng" strike="noStrike">
                          <a:effectLst/>
                          <a:hlinkClick r:id="rId18"/>
                        </a:rPr>
                        <a:t>》</a:t>
                      </a:r>
                      <a:r>
                        <a:rPr lang="zh-CN" altLang="en-US" sz="800" u="sng" strike="noStrike">
                          <a:effectLst/>
                          <a:hlinkClick r:id="rId18"/>
                        </a:rPr>
                        <a:t>第</a:t>
                      </a:r>
                      <a:r>
                        <a:rPr lang="en-US" altLang="zh-CN" sz="800" u="sng" strike="noStrike">
                          <a:effectLst/>
                          <a:hlinkClick r:id="rId18"/>
                        </a:rPr>
                        <a:t>4 </a:t>
                      </a:r>
                      <a:r>
                        <a:rPr lang="zh-CN" altLang="en-US" sz="800" u="sng" strike="noStrike">
                          <a:effectLst/>
                          <a:hlinkClick r:id="rId18"/>
                        </a:rPr>
                        <a:t>集</a:t>
                      </a:r>
                      <a:r>
                        <a:rPr lang="en-US" altLang="zh-CN" sz="800" u="sng" strike="noStrike">
                          <a:effectLst/>
                          <a:hlinkClick r:id="rId18"/>
                        </a:rPr>
                        <a:t>《</a:t>
                      </a:r>
                      <a:r>
                        <a:rPr lang="zh-CN" altLang="en-US" sz="800" u="sng" strike="noStrike">
                          <a:effectLst/>
                          <a:hlinkClick r:id="rId18"/>
                        </a:rPr>
                        <a:t>晚波</a:t>
                      </a:r>
                      <a:r>
                        <a:rPr lang="en-US" altLang="zh-CN" sz="800" u="sng" strike="noStrike">
                          <a:effectLst/>
                          <a:hlinkClick r:id="rId18"/>
                        </a:rPr>
                        <a:t>》 - 1.</a:t>
                      </a:r>
                      <a:r>
                        <a:rPr lang="zh-CN" altLang="en-US" sz="800" u="sng" strike="noStrike">
                          <a:effectLst/>
                          <a:hlinkClick r:id="rId18"/>
                        </a:rPr>
                        <a:t>破晓之翼</a:t>
                      </a:r>
                      <a:r>
                        <a:rPr lang="en-US" altLang="zh-CN" sz="800" u="sng" strike="noStrike">
                          <a:effectLst/>
                          <a:hlinkClick r:id="rId18"/>
                        </a:rPr>
                        <a:t>04</a:t>
                      </a:r>
                      <a:r>
                        <a:rPr lang="zh-CN" altLang="en-US" sz="800" u="sng" strike="noStrike">
                          <a:effectLst/>
                          <a:hlinkClick r:id="rId18"/>
                        </a:rPr>
                        <a:t>改</a:t>
                      </a:r>
                      <a:r>
                        <a:rPr lang="en-US" altLang="zh-CN" sz="800" u="sng" strike="noStrike">
                          <a:effectLst/>
                          <a:hlinkClick r:id="rId18"/>
                        </a:rPr>
                        <a:t>(Av593477606,P1)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3765875477"/>
                  </a:ext>
                </a:extLst>
              </a:tr>
              <a:tr h="34068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>
                          <a:effectLst/>
                          <a:hlinkClick r:id="rId19"/>
                        </a:rPr>
                        <a:t>【</a:t>
                      </a:r>
                      <a:r>
                        <a:rPr lang="zh-CN" altLang="en-US" sz="800" u="sng" strike="noStrike">
                          <a:effectLst/>
                          <a:hlinkClick r:id="rId19"/>
                        </a:rPr>
                        <a:t>官方</a:t>
                      </a:r>
                      <a:r>
                        <a:rPr lang="en-US" altLang="zh-CN" sz="800" u="sng" strike="noStrike">
                          <a:effectLst/>
                          <a:hlinkClick r:id="rId19"/>
                        </a:rPr>
                        <a:t>】</a:t>
                      </a:r>
                      <a:r>
                        <a:rPr lang="zh-CN" altLang="en-US" sz="800" u="sng" strike="noStrike">
                          <a:effectLst/>
                          <a:hlinkClick r:id="rId19"/>
                        </a:rPr>
                        <a:t>动画</a:t>
                      </a:r>
                      <a:r>
                        <a:rPr lang="en-US" altLang="zh-CN" sz="800" u="sng" strike="noStrike">
                          <a:effectLst/>
                          <a:hlinkClick r:id="rId19"/>
                        </a:rPr>
                        <a:t>《</a:t>
                      </a:r>
                      <a:r>
                        <a:rPr lang="zh-CN" altLang="en-US" sz="800" u="sng" strike="noStrike">
                          <a:effectLst/>
                          <a:hlinkClick r:id="rId19"/>
                        </a:rPr>
                        <a:t>破晓之翼</a:t>
                      </a:r>
                      <a:r>
                        <a:rPr lang="en-US" altLang="zh-CN" sz="800" u="sng" strike="noStrike">
                          <a:effectLst/>
                          <a:hlinkClick r:id="rId19"/>
                        </a:rPr>
                        <a:t>》</a:t>
                      </a:r>
                      <a:r>
                        <a:rPr lang="zh-CN" altLang="en-US" sz="800" u="sng" strike="noStrike">
                          <a:effectLst/>
                          <a:hlinkClick r:id="rId19"/>
                        </a:rPr>
                        <a:t>第</a:t>
                      </a:r>
                      <a:r>
                        <a:rPr lang="en-US" altLang="zh-CN" sz="800" u="sng" strike="noStrike">
                          <a:effectLst/>
                          <a:hlinkClick r:id="rId19"/>
                        </a:rPr>
                        <a:t>5 </a:t>
                      </a:r>
                      <a:r>
                        <a:rPr lang="zh-CN" altLang="en-US" sz="800" u="sng" strike="noStrike">
                          <a:effectLst/>
                          <a:hlinkClick r:id="rId19"/>
                        </a:rPr>
                        <a:t>集</a:t>
                      </a:r>
                      <a:r>
                        <a:rPr lang="en-US" altLang="zh-CN" sz="800" u="sng" strike="noStrike">
                          <a:effectLst/>
                          <a:hlinkClick r:id="rId19"/>
                        </a:rPr>
                        <a:t>《</a:t>
                      </a:r>
                      <a:r>
                        <a:rPr lang="zh-CN" altLang="en-US" sz="800" u="sng" strike="noStrike">
                          <a:effectLst/>
                          <a:hlinkClick r:id="rId19"/>
                        </a:rPr>
                        <a:t>秘书</a:t>
                      </a:r>
                      <a:r>
                        <a:rPr lang="en-US" altLang="zh-CN" sz="800" u="sng" strike="noStrike">
                          <a:effectLst/>
                          <a:hlinkClick r:id="rId19"/>
                        </a:rPr>
                        <a:t>》 - 1.</a:t>
                      </a:r>
                      <a:r>
                        <a:rPr lang="zh-CN" altLang="en-US" sz="800" u="sng" strike="noStrike">
                          <a:effectLst/>
                          <a:hlinkClick r:id="rId19"/>
                        </a:rPr>
                        <a:t>破晓之翼</a:t>
                      </a:r>
                      <a:r>
                        <a:rPr lang="en-US" altLang="zh-CN" sz="800" u="sng" strike="noStrike">
                          <a:effectLst/>
                          <a:hlinkClick r:id="rId19"/>
                        </a:rPr>
                        <a:t>05</a:t>
                      </a:r>
                      <a:r>
                        <a:rPr lang="zh-CN" altLang="en-US" sz="800" u="sng" strike="noStrike">
                          <a:effectLst/>
                          <a:hlinkClick r:id="rId19"/>
                        </a:rPr>
                        <a:t>改</a:t>
                      </a:r>
                      <a:r>
                        <a:rPr lang="en-US" altLang="zh-CN" sz="800" u="sng" strike="noStrike">
                          <a:effectLst/>
                          <a:hlinkClick r:id="rId19"/>
                        </a:rPr>
                        <a:t>(Av338446625,P1)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2291868632"/>
                  </a:ext>
                </a:extLst>
              </a:tr>
              <a:tr h="34068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>
                          <a:effectLst/>
                          <a:hlinkClick r:id="rId20"/>
                        </a:rPr>
                        <a:t>【</a:t>
                      </a:r>
                      <a:r>
                        <a:rPr lang="zh-CN" altLang="en-US" sz="800" u="sng" strike="noStrike">
                          <a:effectLst/>
                          <a:hlinkClick r:id="rId20"/>
                        </a:rPr>
                        <a:t>官方</a:t>
                      </a:r>
                      <a:r>
                        <a:rPr lang="en-US" altLang="zh-CN" sz="800" u="sng" strike="noStrike">
                          <a:effectLst/>
                          <a:hlinkClick r:id="rId20"/>
                        </a:rPr>
                        <a:t>】</a:t>
                      </a:r>
                      <a:r>
                        <a:rPr lang="zh-CN" altLang="en-US" sz="800" u="sng" strike="noStrike">
                          <a:effectLst/>
                          <a:hlinkClick r:id="rId20"/>
                        </a:rPr>
                        <a:t>动画</a:t>
                      </a:r>
                      <a:r>
                        <a:rPr lang="en-US" altLang="zh-CN" sz="800" u="sng" strike="noStrike">
                          <a:effectLst/>
                          <a:hlinkClick r:id="rId20"/>
                        </a:rPr>
                        <a:t>《</a:t>
                      </a:r>
                      <a:r>
                        <a:rPr lang="zh-CN" altLang="en-US" sz="800" u="sng" strike="noStrike">
                          <a:effectLst/>
                          <a:hlinkClick r:id="rId20"/>
                        </a:rPr>
                        <a:t>破晓之翼</a:t>
                      </a:r>
                      <a:r>
                        <a:rPr lang="en-US" altLang="zh-CN" sz="800" u="sng" strike="noStrike">
                          <a:effectLst/>
                          <a:hlinkClick r:id="rId20"/>
                        </a:rPr>
                        <a:t>》</a:t>
                      </a:r>
                      <a:r>
                        <a:rPr lang="zh-CN" altLang="en-US" sz="800" u="sng" strike="noStrike">
                          <a:effectLst/>
                          <a:hlinkClick r:id="rId20"/>
                        </a:rPr>
                        <a:t>第</a:t>
                      </a:r>
                      <a:r>
                        <a:rPr lang="en-US" altLang="zh-CN" sz="800" u="sng" strike="noStrike">
                          <a:effectLst/>
                          <a:hlinkClick r:id="rId20"/>
                        </a:rPr>
                        <a:t>6 </a:t>
                      </a:r>
                      <a:r>
                        <a:rPr lang="zh-CN" altLang="en-US" sz="800" u="sng" strike="noStrike">
                          <a:effectLst/>
                          <a:hlinkClick r:id="rId20"/>
                        </a:rPr>
                        <a:t>集</a:t>
                      </a:r>
                      <a:r>
                        <a:rPr lang="en-US" altLang="zh-CN" sz="800" u="sng" strike="noStrike">
                          <a:effectLst/>
                          <a:hlinkClick r:id="rId20"/>
                        </a:rPr>
                        <a:t>《</a:t>
                      </a:r>
                      <a:r>
                        <a:rPr lang="zh-CN" altLang="en-US" sz="800" u="sng" strike="noStrike">
                          <a:effectLst/>
                          <a:hlinkClick r:id="rId20"/>
                        </a:rPr>
                        <a:t>月夜</a:t>
                      </a:r>
                      <a:r>
                        <a:rPr lang="en-US" altLang="zh-CN" sz="800" u="sng" strike="noStrike">
                          <a:effectLst/>
                          <a:hlinkClick r:id="rId20"/>
                        </a:rPr>
                        <a:t>》 - 1.</a:t>
                      </a:r>
                      <a:r>
                        <a:rPr lang="zh-CN" altLang="en-US" sz="800" u="sng" strike="noStrike">
                          <a:effectLst/>
                          <a:hlinkClick r:id="rId20"/>
                        </a:rPr>
                        <a:t>破晓之翼</a:t>
                      </a:r>
                      <a:r>
                        <a:rPr lang="en-US" altLang="zh-CN" sz="800" u="sng" strike="noStrike">
                          <a:effectLst/>
                          <a:hlinkClick r:id="rId20"/>
                        </a:rPr>
                        <a:t>06</a:t>
                      </a:r>
                      <a:r>
                        <a:rPr lang="zh-CN" altLang="en-US" sz="800" u="sng" strike="noStrike">
                          <a:effectLst/>
                          <a:hlinkClick r:id="rId20"/>
                        </a:rPr>
                        <a:t>改</a:t>
                      </a:r>
                      <a:r>
                        <a:rPr lang="en-US" altLang="zh-CN" sz="800" u="sng" strike="noStrike">
                          <a:effectLst/>
                          <a:hlinkClick r:id="rId20"/>
                        </a:rPr>
                        <a:t>(Av935894655,P1)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1905980387"/>
                  </a:ext>
                </a:extLst>
              </a:tr>
              <a:tr h="34068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>
                          <a:effectLst/>
                          <a:hlinkClick r:id="rId21"/>
                        </a:rPr>
                        <a:t>【</a:t>
                      </a:r>
                      <a:r>
                        <a:rPr lang="zh-CN" altLang="en-US" sz="800" u="sng" strike="noStrike">
                          <a:effectLst/>
                          <a:hlinkClick r:id="rId21"/>
                        </a:rPr>
                        <a:t>官方</a:t>
                      </a:r>
                      <a:r>
                        <a:rPr lang="en-US" altLang="zh-CN" sz="800" u="sng" strike="noStrike">
                          <a:effectLst/>
                          <a:hlinkClick r:id="rId21"/>
                        </a:rPr>
                        <a:t>】</a:t>
                      </a:r>
                      <a:r>
                        <a:rPr lang="zh-CN" altLang="en-US" sz="800" u="sng" strike="noStrike">
                          <a:effectLst/>
                          <a:hlinkClick r:id="rId21"/>
                        </a:rPr>
                        <a:t>动画</a:t>
                      </a:r>
                      <a:r>
                        <a:rPr lang="en-US" altLang="zh-CN" sz="800" u="sng" strike="noStrike">
                          <a:effectLst/>
                          <a:hlinkClick r:id="rId21"/>
                        </a:rPr>
                        <a:t>《</a:t>
                      </a:r>
                      <a:r>
                        <a:rPr lang="zh-CN" altLang="en-US" sz="800" u="sng" strike="noStrike">
                          <a:effectLst/>
                          <a:hlinkClick r:id="rId21"/>
                        </a:rPr>
                        <a:t>破晓之翼</a:t>
                      </a:r>
                      <a:r>
                        <a:rPr lang="en-US" altLang="zh-CN" sz="800" u="sng" strike="noStrike">
                          <a:effectLst/>
                          <a:hlinkClick r:id="rId21"/>
                        </a:rPr>
                        <a:t>》</a:t>
                      </a:r>
                      <a:r>
                        <a:rPr lang="zh-CN" altLang="en-US" sz="800" u="sng" strike="noStrike">
                          <a:effectLst/>
                          <a:hlinkClick r:id="rId21"/>
                        </a:rPr>
                        <a:t>第</a:t>
                      </a:r>
                      <a:r>
                        <a:rPr lang="en-US" altLang="zh-CN" sz="800" u="sng" strike="noStrike">
                          <a:effectLst/>
                          <a:hlinkClick r:id="rId21"/>
                        </a:rPr>
                        <a:t>7 </a:t>
                      </a:r>
                      <a:r>
                        <a:rPr lang="zh-CN" altLang="en-US" sz="800" u="sng" strike="noStrike">
                          <a:effectLst/>
                          <a:hlinkClick r:id="rId21"/>
                        </a:rPr>
                        <a:t>集</a:t>
                      </a:r>
                      <a:r>
                        <a:rPr lang="en-US" altLang="zh-CN" sz="800" u="sng" strike="noStrike">
                          <a:effectLst/>
                          <a:hlinkClick r:id="rId21"/>
                        </a:rPr>
                        <a:t>《</a:t>
                      </a:r>
                      <a:r>
                        <a:rPr lang="zh-CN" altLang="en-US" sz="800" u="sng" strike="noStrike">
                          <a:effectLst/>
                          <a:hlinkClick r:id="rId21"/>
                        </a:rPr>
                        <a:t>天空</a:t>
                      </a:r>
                      <a:r>
                        <a:rPr lang="en-US" altLang="zh-CN" sz="800" u="sng" strike="noStrike">
                          <a:effectLst/>
                          <a:hlinkClick r:id="rId21"/>
                        </a:rPr>
                        <a:t>》 - 1.</a:t>
                      </a:r>
                      <a:r>
                        <a:rPr lang="zh-CN" altLang="en-US" sz="800" u="sng" strike="noStrike">
                          <a:effectLst/>
                          <a:hlinkClick r:id="rId21"/>
                        </a:rPr>
                        <a:t>破晓之翼</a:t>
                      </a:r>
                      <a:r>
                        <a:rPr lang="en-US" altLang="zh-CN" sz="800" u="sng" strike="noStrike">
                          <a:effectLst/>
                          <a:hlinkClick r:id="rId21"/>
                        </a:rPr>
                        <a:t>07</a:t>
                      </a:r>
                      <a:r>
                        <a:rPr lang="zh-CN" altLang="en-US" sz="800" u="sng" strike="noStrike">
                          <a:effectLst/>
                          <a:hlinkClick r:id="rId21"/>
                        </a:rPr>
                        <a:t>改</a:t>
                      </a:r>
                      <a:r>
                        <a:rPr lang="en-US" altLang="zh-CN" sz="800" u="sng" strike="noStrike">
                          <a:effectLst/>
                          <a:hlinkClick r:id="rId21"/>
                        </a:rPr>
                        <a:t>(Av593391206,P1)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3110342557"/>
                  </a:ext>
                </a:extLst>
              </a:tr>
              <a:tr h="34068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>
                          <a:effectLst/>
                          <a:hlinkClick r:id="rId22"/>
                        </a:rPr>
                        <a:t>【</a:t>
                      </a:r>
                      <a:r>
                        <a:rPr lang="zh-CN" altLang="en-US" sz="800" u="sng" strike="noStrike">
                          <a:effectLst/>
                          <a:hlinkClick r:id="rId22"/>
                        </a:rPr>
                        <a:t>官方</a:t>
                      </a:r>
                      <a:r>
                        <a:rPr lang="en-US" altLang="zh-CN" sz="800" u="sng" strike="noStrike">
                          <a:effectLst/>
                          <a:hlinkClick r:id="rId22"/>
                        </a:rPr>
                        <a:t>】</a:t>
                      </a:r>
                      <a:r>
                        <a:rPr lang="zh-CN" altLang="en-US" sz="800" u="sng" strike="noStrike">
                          <a:effectLst/>
                          <a:hlinkClick r:id="rId22"/>
                        </a:rPr>
                        <a:t>特别动画</a:t>
                      </a:r>
                      <a:r>
                        <a:rPr lang="en-US" altLang="zh-CN" sz="800" u="sng" strike="noStrike">
                          <a:effectLst/>
                          <a:hlinkClick r:id="rId22"/>
                        </a:rPr>
                        <a:t>《</a:t>
                      </a:r>
                      <a:r>
                        <a:rPr lang="zh-CN" altLang="en-US" sz="800" u="sng" strike="noStrike">
                          <a:effectLst/>
                          <a:hlinkClick r:id="rId22"/>
                        </a:rPr>
                        <a:t>破晓之翼</a:t>
                      </a:r>
                      <a:r>
                        <a:rPr lang="en-US" altLang="zh-CN" sz="800" u="sng" strike="noStrike">
                          <a:effectLst/>
                          <a:hlinkClick r:id="rId22"/>
                        </a:rPr>
                        <a:t>》 </a:t>
                      </a:r>
                      <a:r>
                        <a:rPr lang="en-US" sz="800" u="sng" strike="noStrike">
                          <a:effectLst/>
                          <a:hlinkClick r:id="rId22"/>
                        </a:rPr>
                        <a:t>EXPANSION ～</a:t>
                      </a:r>
                      <a:r>
                        <a:rPr lang="zh-CN" altLang="en-US" sz="800" u="sng" strike="noStrike">
                          <a:effectLst/>
                          <a:hlinkClick r:id="rId22"/>
                        </a:rPr>
                        <a:t>群星会～ </a:t>
                      </a:r>
                      <a:r>
                        <a:rPr lang="en-US" altLang="zh-CN" sz="800" u="sng" strike="noStrike">
                          <a:effectLst/>
                          <a:hlinkClick r:id="rId22"/>
                        </a:rPr>
                        <a:t>- 1.</a:t>
                      </a:r>
                      <a:r>
                        <a:rPr lang="zh-CN" altLang="en-US" sz="800" u="sng" strike="noStrike">
                          <a:effectLst/>
                          <a:hlinkClick r:id="rId22"/>
                        </a:rPr>
                        <a:t>破晓之翼</a:t>
                      </a:r>
                      <a:r>
                        <a:rPr lang="en-US" altLang="zh-CN" sz="800" u="sng" strike="noStrike">
                          <a:effectLst/>
                          <a:hlinkClick r:id="rId22"/>
                        </a:rPr>
                        <a:t>08</a:t>
                      </a:r>
                      <a:r>
                        <a:rPr lang="zh-CN" altLang="en-US" sz="800" u="sng" strike="noStrike">
                          <a:effectLst/>
                          <a:hlinkClick r:id="rId22"/>
                        </a:rPr>
                        <a:t>改</a:t>
                      </a:r>
                      <a:r>
                        <a:rPr lang="en-US" altLang="zh-CN" sz="800" u="sng" strike="noStrike">
                          <a:effectLst/>
                          <a:hlinkClick r:id="rId22"/>
                        </a:rPr>
                        <a:t>(</a:t>
                      </a:r>
                      <a:r>
                        <a:rPr lang="en-US" sz="800" u="sng" strike="noStrike">
                          <a:effectLst/>
                          <a:hlinkClick r:id="rId22"/>
                        </a:rPr>
                        <a:t>Av551406222,P1)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66053760"/>
                  </a:ext>
                </a:extLst>
              </a:tr>
              <a:tr h="8899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sng" strike="noStrike">
                          <a:effectLst/>
                          <a:hlinkClick r:id="rId23"/>
                        </a:rPr>
                        <a:t>1.1(Av611576370,P1)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3717834978"/>
                  </a:ext>
                </a:extLst>
              </a:tr>
              <a:tr h="8899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sng" strike="noStrike" dirty="0">
                          <a:effectLst/>
                          <a:hlinkClick r:id="rId24"/>
                        </a:rPr>
                        <a:t>2.2(Av611576370,P2)</a:t>
                      </a:r>
                      <a:endParaRPr lang="en-US" sz="8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3650668436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BB9F022-5765-3DC3-7DBD-69437F8B4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044738"/>
              </p:ext>
            </p:extLst>
          </p:nvPr>
        </p:nvGraphicFramePr>
        <p:xfrm>
          <a:off x="6095998" y="0"/>
          <a:ext cx="6096000" cy="62545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489459181"/>
                    </a:ext>
                  </a:extLst>
                </a:gridCol>
              </a:tblGrid>
              <a:tr h="2184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25"/>
                        </a:rPr>
                        <a:t>3.3(Av611576370,P3)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2423796169"/>
                  </a:ext>
                </a:extLst>
              </a:tr>
              <a:tr h="2184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26"/>
                        </a:rPr>
                        <a:t>4.4(Av611576370,P4)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2659560145"/>
                  </a:ext>
                </a:extLst>
              </a:tr>
              <a:tr h="2184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27"/>
                        </a:rPr>
                        <a:t>5.5(Av611576370,P5)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873636507"/>
                  </a:ext>
                </a:extLst>
              </a:tr>
              <a:tr h="2184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28"/>
                        </a:rPr>
                        <a:t>6.6(Av611576370,P6)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3465564143"/>
                  </a:ext>
                </a:extLst>
              </a:tr>
              <a:tr h="2184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29"/>
                        </a:rPr>
                        <a:t>7.7(Av611576370,P7)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393535371"/>
                  </a:ext>
                </a:extLst>
              </a:tr>
              <a:tr h="2184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30"/>
                        </a:rPr>
                        <a:t>8.8(Av611576370,P8)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652529651"/>
                  </a:ext>
                </a:extLst>
              </a:tr>
              <a:tr h="2184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31"/>
                        </a:rPr>
                        <a:t>9.9(Av611576370,P9)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1724354047"/>
                  </a:ext>
                </a:extLst>
              </a:tr>
              <a:tr h="3043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32"/>
                        </a:rPr>
                        <a:t>10.10(Av611576370,P10)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2816801438"/>
                  </a:ext>
                </a:extLst>
              </a:tr>
              <a:tr h="3043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33"/>
                        </a:rPr>
                        <a:t>11.11(Av611576370,P11)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2529289748"/>
                  </a:ext>
                </a:extLst>
              </a:tr>
              <a:tr h="3043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34"/>
                        </a:rPr>
                        <a:t>12.12(Av611576370,P12)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1744388202"/>
                  </a:ext>
                </a:extLst>
              </a:tr>
              <a:tr h="3043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35"/>
                        </a:rPr>
                        <a:t>13.13(Av611576370,P13)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2396412683"/>
                  </a:ext>
                </a:extLst>
              </a:tr>
              <a:tr h="3043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36"/>
                        </a:rPr>
                        <a:t>14.14(Av611576370,P14)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2713938667"/>
                  </a:ext>
                </a:extLst>
              </a:tr>
              <a:tr h="30434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37"/>
                        </a:rPr>
                        <a:t>孤独的美食家第一季 第</a:t>
                      </a:r>
                      <a:r>
                        <a:rPr lang="en-US" altLang="zh-CN" sz="1400" u="sng" strike="noStrike">
                          <a:effectLst/>
                          <a:hlinkClick r:id="rId37"/>
                        </a:rPr>
                        <a:t>1</a:t>
                      </a:r>
                      <a:r>
                        <a:rPr lang="zh-CN" altLang="en-US" sz="1400" u="sng" strike="noStrike">
                          <a:effectLst/>
                          <a:hlinkClick r:id="rId37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37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37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37"/>
                        </a:rPr>
                        <a:t>1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3844691614"/>
                  </a:ext>
                </a:extLst>
              </a:tr>
              <a:tr h="30434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38"/>
                        </a:rPr>
                        <a:t>孤独的美食家第一季 第</a:t>
                      </a:r>
                      <a:r>
                        <a:rPr lang="en-US" altLang="zh-CN" sz="1400" u="sng" strike="noStrike">
                          <a:effectLst/>
                          <a:hlinkClick r:id="rId38"/>
                        </a:rPr>
                        <a:t>2</a:t>
                      </a:r>
                      <a:r>
                        <a:rPr lang="zh-CN" altLang="en-US" sz="1400" u="sng" strike="noStrike">
                          <a:effectLst/>
                          <a:hlinkClick r:id="rId38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38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38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38"/>
                        </a:rPr>
                        <a:t>1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1392351204"/>
                  </a:ext>
                </a:extLst>
              </a:tr>
              <a:tr h="30434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39"/>
                        </a:rPr>
                        <a:t>孤独的美食家第一季 第</a:t>
                      </a:r>
                      <a:r>
                        <a:rPr lang="en-US" altLang="zh-CN" sz="1400" u="sng" strike="noStrike">
                          <a:effectLst/>
                          <a:hlinkClick r:id="rId39"/>
                        </a:rPr>
                        <a:t>3</a:t>
                      </a:r>
                      <a:r>
                        <a:rPr lang="zh-CN" altLang="en-US" sz="1400" u="sng" strike="noStrike">
                          <a:effectLst/>
                          <a:hlinkClick r:id="rId39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39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39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39"/>
                        </a:rPr>
                        <a:t>1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4105612615"/>
                  </a:ext>
                </a:extLst>
              </a:tr>
              <a:tr h="30434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40"/>
                        </a:rPr>
                        <a:t>孤独的美食家第一季 第</a:t>
                      </a:r>
                      <a:r>
                        <a:rPr lang="en-US" altLang="zh-CN" sz="1400" u="sng" strike="noStrike">
                          <a:effectLst/>
                          <a:hlinkClick r:id="rId40"/>
                        </a:rPr>
                        <a:t>4</a:t>
                      </a:r>
                      <a:r>
                        <a:rPr lang="zh-CN" altLang="en-US" sz="1400" u="sng" strike="noStrike">
                          <a:effectLst/>
                          <a:hlinkClick r:id="rId40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40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40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40"/>
                        </a:rPr>
                        <a:t>1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3461408864"/>
                  </a:ext>
                </a:extLst>
              </a:tr>
              <a:tr h="30434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41"/>
                        </a:rPr>
                        <a:t>孤独的美食家第一季 第</a:t>
                      </a:r>
                      <a:r>
                        <a:rPr lang="en-US" altLang="zh-CN" sz="1400" u="sng" strike="noStrike">
                          <a:effectLst/>
                          <a:hlinkClick r:id="rId41"/>
                        </a:rPr>
                        <a:t>5</a:t>
                      </a:r>
                      <a:r>
                        <a:rPr lang="zh-CN" altLang="en-US" sz="1400" u="sng" strike="noStrike">
                          <a:effectLst/>
                          <a:hlinkClick r:id="rId41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41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41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41"/>
                        </a:rPr>
                        <a:t>1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2302228939"/>
                  </a:ext>
                </a:extLst>
              </a:tr>
              <a:tr h="30434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42"/>
                        </a:rPr>
                        <a:t>孤独的美食家第一季 第</a:t>
                      </a:r>
                      <a:r>
                        <a:rPr lang="en-US" altLang="zh-CN" sz="1400" u="sng" strike="noStrike">
                          <a:effectLst/>
                          <a:hlinkClick r:id="rId42"/>
                        </a:rPr>
                        <a:t>6</a:t>
                      </a:r>
                      <a:r>
                        <a:rPr lang="zh-CN" altLang="en-US" sz="1400" u="sng" strike="noStrike">
                          <a:effectLst/>
                          <a:hlinkClick r:id="rId42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42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42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42"/>
                        </a:rPr>
                        <a:t>1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3660158993"/>
                  </a:ext>
                </a:extLst>
              </a:tr>
              <a:tr h="30434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43"/>
                        </a:rPr>
                        <a:t>孤独的美食家第一季 第</a:t>
                      </a:r>
                      <a:r>
                        <a:rPr lang="en-US" altLang="zh-CN" sz="1400" u="sng" strike="noStrike">
                          <a:effectLst/>
                          <a:hlinkClick r:id="rId43"/>
                        </a:rPr>
                        <a:t>7</a:t>
                      </a:r>
                      <a:r>
                        <a:rPr lang="zh-CN" altLang="en-US" sz="1400" u="sng" strike="noStrike">
                          <a:effectLst/>
                          <a:hlinkClick r:id="rId43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43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43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43"/>
                        </a:rPr>
                        <a:t>1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3928012992"/>
                  </a:ext>
                </a:extLst>
              </a:tr>
              <a:tr h="30434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44"/>
                        </a:rPr>
                        <a:t>孤独的美食家第一季 第</a:t>
                      </a:r>
                      <a:r>
                        <a:rPr lang="en-US" altLang="zh-CN" sz="1400" u="sng" strike="noStrike">
                          <a:effectLst/>
                          <a:hlinkClick r:id="rId44"/>
                        </a:rPr>
                        <a:t>8</a:t>
                      </a:r>
                      <a:r>
                        <a:rPr lang="zh-CN" altLang="en-US" sz="1400" u="sng" strike="noStrike">
                          <a:effectLst/>
                          <a:hlinkClick r:id="rId44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44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44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44"/>
                        </a:rPr>
                        <a:t>1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993669147"/>
                  </a:ext>
                </a:extLst>
              </a:tr>
              <a:tr h="30434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45"/>
                        </a:rPr>
                        <a:t>孤独的美食家第一季 第</a:t>
                      </a:r>
                      <a:r>
                        <a:rPr lang="en-US" altLang="zh-CN" sz="1400" u="sng" strike="noStrike">
                          <a:effectLst/>
                          <a:hlinkClick r:id="rId45"/>
                        </a:rPr>
                        <a:t>9</a:t>
                      </a:r>
                      <a:r>
                        <a:rPr lang="zh-CN" altLang="en-US" sz="1400" u="sng" strike="noStrike">
                          <a:effectLst/>
                          <a:hlinkClick r:id="rId45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45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45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45"/>
                        </a:rPr>
                        <a:t>1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3931672318"/>
                  </a:ext>
                </a:extLst>
              </a:tr>
              <a:tr h="45190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 dirty="0">
                          <a:effectLst/>
                          <a:hlinkClick r:id="rId46"/>
                        </a:rPr>
                        <a:t>孤独的美食家第一季 第</a:t>
                      </a:r>
                      <a:r>
                        <a:rPr lang="en-US" altLang="zh-CN" sz="1400" u="sng" strike="noStrike" dirty="0">
                          <a:effectLst/>
                          <a:hlinkClick r:id="rId46"/>
                        </a:rPr>
                        <a:t>10</a:t>
                      </a:r>
                      <a:r>
                        <a:rPr lang="zh-CN" altLang="en-US" sz="1400" u="sng" strike="noStrike" dirty="0">
                          <a:effectLst/>
                          <a:hlinkClick r:id="rId46"/>
                        </a:rPr>
                        <a:t>集 在线观看</a:t>
                      </a:r>
                      <a:r>
                        <a:rPr lang="en-US" altLang="zh-CN" sz="1400" u="sng" strike="noStrike" dirty="0">
                          <a:effectLst/>
                          <a:hlinkClick r:id="rId46"/>
                        </a:rPr>
                        <a:t>-</a:t>
                      </a:r>
                      <a:r>
                        <a:rPr lang="zh-CN" altLang="en-US" sz="1400" u="sng" strike="noStrike" dirty="0">
                          <a:effectLst/>
                          <a:hlinkClick r:id="rId46"/>
                        </a:rPr>
                        <a:t>樱花动漫</a:t>
                      </a:r>
                      <a:r>
                        <a:rPr lang="en-US" altLang="zh-CN" sz="1400" u="sng" strike="noStrike" dirty="0">
                          <a:effectLst/>
                          <a:hlinkClick r:id="rId46"/>
                        </a:rPr>
                        <a:t>1</a:t>
                      </a:r>
                      <a:endParaRPr lang="zh-CN" alt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2495594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3002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D3F376C-7D62-E1B1-BEBC-B020B34C05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748194"/>
              </p:ext>
            </p:extLst>
          </p:nvPr>
        </p:nvGraphicFramePr>
        <p:xfrm>
          <a:off x="0" y="0"/>
          <a:ext cx="6096000" cy="62417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710654335"/>
                    </a:ext>
                  </a:extLst>
                </a:gridCol>
              </a:tblGrid>
              <a:tr h="40349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2"/>
                        </a:rPr>
                        <a:t>孤独的美食家第一季 第</a:t>
                      </a:r>
                      <a:r>
                        <a:rPr lang="en-US" altLang="zh-CN" sz="1600" u="sng" strike="noStrike">
                          <a:effectLst/>
                          <a:hlinkClick r:id="rId2"/>
                        </a:rPr>
                        <a:t>11</a:t>
                      </a:r>
                      <a:r>
                        <a:rPr lang="zh-CN" altLang="en-US" sz="1600" u="sng" strike="noStrike">
                          <a:effectLst/>
                          <a:hlinkClick r:id="rId2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2"/>
                        </a:rPr>
                        <a:t>-</a:t>
                      </a:r>
                      <a:r>
                        <a:rPr lang="zh-CN" altLang="en-US" sz="1600" u="sng" strike="noStrike">
                          <a:effectLst/>
                          <a:hlinkClick r:id="rId2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2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47871126"/>
                  </a:ext>
                </a:extLst>
              </a:tr>
              <a:tr h="40349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3"/>
                        </a:rPr>
                        <a:t>孤独的美食家第一季 第</a:t>
                      </a:r>
                      <a:r>
                        <a:rPr lang="en-US" altLang="zh-CN" sz="1600" u="sng" strike="noStrike">
                          <a:effectLst/>
                          <a:hlinkClick r:id="rId3"/>
                        </a:rPr>
                        <a:t>12</a:t>
                      </a:r>
                      <a:r>
                        <a:rPr lang="zh-CN" altLang="en-US" sz="1600" u="sng" strike="noStrike">
                          <a:effectLst/>
                          <a:hlinkClick r:id="rId3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3"/>
                        </a:rPr>
                        <a:t>-</a:t>
                      </a:r>
                      <a:r>
                        <a:rPr lang="zh-CN" altLang="en-US" sz="1600" u="sng" strike="noStrike">
                          <a:effectLst/>
                          <a:hlinkClick r:id="rId3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3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1491908027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4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4"/>
                        </a:rPr>
                        <a:t>1</a:t>
                      </a:r>
                      <a:r>
                        <a:rPr lang="zh-CN" altLang="en-US" sz="1600" u="sng" strike="noStrike">
                          <a:effectLst/>
                          <a:hlinkClick r:id="rId4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4"/>
                        </a:rPr>
                        <a:t>-</a:t>
                      </a:r>
                      <a:r>
                        <a:rPr lang="zh-CN" altLang="en-US" sz="1600" u="sng" strike="noStrike">
                          <a:effectLst/>
                          <a:hlinkClick r:id="rId4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4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329252159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5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5"/>
                        </a:rPr>
                        <a:t>2</a:t>
                      </a:r>
                      <a:r>
                        <a:rPr lang="zh-CN" altLang="en-US" sz="1600" u="sng" strike="noStrike">
                          <a:effectLst/>
                          <a:hlinkClick r:id="rId5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5"/>
                        </a:rPr>
                        <a:t>-</a:t>
                      </a:r>
                      <a:r>
                        <a:rPr lang="zh-CN" altLang="en-US" sz="1600" u="sng" strike="noStrike">
                          <a:effectLst/>
                          <a:hlinkClick r:id="rId5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5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2224492193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6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6"/>
                        </a:rPr>
                        <a:t>3</a:t>
                      </a:r>
                      <a:r>
                        <a:rPr lang="zh-CN" altLang="en-US" sz="1600" u="sng" strike="noStrike">
                          <a:effectLst/>
                          <a:hlinkClick r:id="rId6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6"/>
                        </a:rPr>
                        <a:t>-</a:t>
                      </a:r>
                      <a:r>
                        <a:rPr lang="zh-CN" altLang="en-US" sz="1600" u="sng" strike="noStrike">
                          <a:effectLst/>
                          <a:hlinkClick r:id="rId6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6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3559880154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7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7"/>
                        </a:rPr>
                        <a:t>4</a:t>
                      </a:r>
                      <a:r>
                        <a:rPr lang="zh-CN" altLang="en-US" sz="1600" u="sng" strike="noStrike">
                          <a:effectLst/>
                          <a:hlinkClick r:id="rId7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7"/>
                        </a:rPr>
                        <a:t>-</a:t>
                      </a:r>
                      <a:r>
                        <a:rPr lang="zh-CN" altLang="en-US" sz="1600" u="sng" strike="noStrike">
                          <a:effectLst/>
                          <a:hlinkClick r:id="rId7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7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955368419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8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8"/>
                        </a:rPr>
                        <a:t>5</a:t>
                      </a:r>
                      <a:r>
                        <a:rPr lang="zh-CN" altLang="en-US" sz="1600" u="sng" strike="noStrike">
                          <a:effectLst/>
                          <a:hlinkClick r:id="rId8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8"/>
                        </a:rPr>
                        <a:t>-</a:t>
                      </a:r>
                      <a:r>
                        <a:rPr lang="zh-CN" altLang="en-US" sz="1600" u="sng" strike="noStrike">
                          <a:effectLst/>
                          <a:hlinkClick r:id="rId8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8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1425846273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9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9"/>
                        </a:rPr>
                        <a:t>6</a:t>
                      </a:r>
                      <a:r>
                        <a:rPr lang="zh-CN" altLang="en-US" sz="1600" u="sng" strike="noStrike">
                          <a:effectLst/>
                          <a:hlinkClick r:id="rId9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9"/>
                        </a:rPr>
                        <a:t>-</a:t>
                      </a:r>
                      <a:r>
                        <a:rPr lang="zh-CN" altLang="en-US" sz="1600" u="sng" strike="noStrike">
                          <a:effectLst/>
                          <a:hlinkClick r:id="rId9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9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795078969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10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10"/>
                        </a:rPr>
                        <a:t>7</a:t>
                      </a:r>
                      <a:r>
                        <a:rPr lang="zh-CN" altLang="en-US" sz="1600" u="sng" strike="noStrike">
                          <a:effectLst/>
                          <a:hlinkClick r:id="rId10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10"/>
                        </a:rPr>
                        <a:t>-</a:t>
                      </a:r>
                      <a:r>
                        <a:rPr lang="zh-CN" altLang="en-US" sz="1600" u="sng" strike="noStrike">
                          <a:effectLst/>
                          <a:hlinkClick r:id="rId10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10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1260890568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11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11"/>
                        </a:rPr>
                        <a:t>8</a:t>
                      </a:r>
                      <a:r>
                        <a:rPr lang="zh-CN" altLang="en-US" sz="1600" u="sng" strike="noStrike">
                          <a:effectLst/>
                          <a:hlinkClick r:id="rId11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11"/>
                        </a:rPr>
                        <a:t>-</a:t>
                      </a:r>
                      <a:r>
                        <a:rPr lang="zh-CN" altLang="en-US" sz="1600" u="sng" strike="noStrike">
                          <a:effectLst/>
                          <a:hlinkClick r:id="rId11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11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1604982775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12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12"/>
                        </a:rPr>
                        <a:t>9</a:t>
                      </a:r>
                      <a:r>
                        <a:rPr lang="zh-CN" altLang="en-US" sz="1600" u="sng" strike="noStrike">
                          <a:effectLst/>
                          <a:hlinkClick r:id="rId12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12"/>
                        </a:rPr>
                        <a:t>-</a:t>
                      </a:r>
                      <a:r>
                        <a:rPr lang="zh-CN" altLang="en-US" sz="1600" u="sng" strike="noStrike">
                          <a:effectLst/>
                          <a:hlinkClick r:id="rId12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12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3901888020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13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13"/>
                        </a:rPr>
                        <a:t>10</a:t>
                      </a:r>
                      <a:r>
                        <a:rPr lang="zh-CN" altLang="en-US" sz="1600" u="sng" strike="noStrike">
                          <a:effectLst/>
                          <a:hlinkClick r:id="rId13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13"/>
                        </a:rPr>
                        <a:t>- </a:t>
                      </a:r>
                      <a:r>
                        <a:rPr lang="zh-CN" altLang="en-US" sz="1600" u="sng" strike="noStrike">
                          <a:effectLst/>
                          <a:hlinkClick r:id="rId13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13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2838123114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14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14"/>
                        </a:rPr>
                        <a:t>11</a:t>
                      </a:r>
                      <a:r>
                        <a:rPr lang="zh-CN" altLang="en-US" sz="1600" u="sng" strike="noStrike">
                          <a:effectLst/>
                          <a:hlinkClick r:id="rId14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14"/>
                        </a:rPr>
                        <a:t>- </a:t>
                      </a:r>
                      <a:r>
                        <a:rPr lang="zh-CN" altLang="en-US" sz="1600" u="sng" strike="noStrike">
                          <a:effectLst/>
                          <a:hlinkClick r:id="rId14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14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2073614069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15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15"/>
                        </a:rPr>
                        <a:t>12</a:t>
                      </a:r>
                      <a:r>
                        <a:rPr lang="zh-CN" altLang="en-US" sz="1600" u="sng" strike="noStrike">
                          <a:effectLst/>
                          <a:hlinkClick r:id="rId15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15"/>
                        </a:rPr>
                        <a:t>- </a:t>
                      </a:r>
                      <a:r>
                        <a:rPr lang="zh-CN" altLang="en-US" sz="1600" u="sng" strike="noStrike">
                          <a:effectLst/>
                          <a:hlinkClick r:id="rId15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15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3862066889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16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16"/>
                        </a:rPr>
                        <a:t>13</a:t>
                      </a:r>
                      <a:r>
                        <a:rPr lang="zh-CN" altLang="en-US" sz="1600" u="sng" strike="noStrike">
                          <a:effectLst/>
                          <a:hlinkClick r:id="rId16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16"/>
                        </a:rPr>
                        <a:t>- </a:t>
                      </a:r>
                      <a:r>
                        <a:rPr lang="zh-CN" altLang="en-US" sz="1600" u="sng" strike="noStrike">
                          <a:effectLst/>
                          <a:hlinkClick r:id="rId16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16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2592542696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17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17"/>
                        </a:rPr>
                        <a:t>14</a:t>
                      </a:r>
                      <a:r>
                        <a:rPr lang="zh-CN" altLang="en-US" sz="1600" u="sng" strike="noStrike">
                          <a:effectLst/>
                          <a:hlinkClick r:id="rId17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17"/>
                        </a:rPr>
                        <a:t>- </a:t>
                      </a:r>
                      <a:r>
                        <a:rPr lang="zh-CN" altLang="en-US" sz="1600" u="sng" strike="noStrike">
                          <a:effectLst/>
                          <a:hlinkClick r:id="rId17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17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3912217734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18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18"/>
                        </a:rPr>
                        <a:t>15</a:t>
                      </a:r>
                      <a:r>
                        <a:rPr lang="zh-CN" altLang="en-US" sz="1600" u="sng" strike="noStrike">
                          <a:effectLst/>
                          <a:hlinkClick r:id="rId18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18"/>
                        </a:rPr>
                        <a:t>- </a:t>
                      </a:r>
                      <a:r>
                        <a:rPr lang="zh-CN" altLang="en-US" sz="1600" u="sng" strike="noStrike">
                          <a:effectLst/>
                          <a:hlinkClick r:id="rId18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18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2813239613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19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19"/>
                        </a:rPr>
                        <a:t>16</a:t>
                      </a:r>
                      <a:r>
                        <a:rPr lang="zh-CN" altLang="en-US" sz="1600" u="sng" strike="noStrike">
                          <a:effectLst/>
                          <a:hlinkClick r:id="rId19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19"/>
                        </a:rPr>
                        <a:t>- </a:t>
                      </a:r>
                      <a:r>
                        <a:rPr lang="zh-CN" altLang="en-US" sz="1600" u="sng" strike="noStrike">
                          <a:effectLst/>
                          <a:hlinkClick r:id="rId19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19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45065759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20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20"/>
                        </a:rPr>
                        <a:t>17</a:t>
                      </a:r>
                      <a:r>
                        <a:rPr lang="zh-CN" altLang="en-US" sz="1600" u="sng" strike="noStrike">
                          <a:effectLst/>
                          <a:hlinkClick r:id="rId20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20"/>
                        </a:rPr>
                        <a:t>- </a:t>
                      </a:r>
                      <a:r>
                        <a:rPr lang="zh-CN" altLang="en-US" sz="1600" u="sng" strike="noStrike">
                          <a:effectLst/>
                          <a:hlinkClick r:id="rId20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20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217587567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21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21"/>
                        </a:rPr>
                        <a:t>18</a:t>
                      </a:r>
                      <a:r>
                        <a:rPr lang="zh-CN" altLang="en-US" sz="1600" u="sng" strike="noStrike">
                          <a:effectLst/>
                          <a:hlinkClick r:id="rId21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21"/>
                        </a:rPr>
                        <a:t>- </a:t>
                      </a:r>
                      <a:r>
                        <a:rPr lang="zh-CN" altLang="en-US" sz="1600" u="sng" strike="noStrike">
                          <a:effectLst/>
                          <a:hlinkClick r:id="rId21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21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152323022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22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22"/>
                        </a:rPr>
                        <a:t>19</a:t>
                      </a:r>
                      <a:r>
                        <a:rPr lang="zh-CN" altLang="en-US" sz="1600" u="sng" strike="noStrike">
                          <a:effectLst/>
                          <a:hlinkClick r:id="rId22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22"/>
                        </a:rPr>
                        <a:t>- </a:t>
                      </a:r>
                      <a:r>
                        <a:rPr lang="zh-CN" altLang="en-US" sz="1600" u="sng" strike="noStrike">
                          <a:effectLst/>
                          <a:hlinkClick r:id="rId22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22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3665885400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 dirty="0">
                          <a:effectLst/>
                          <a:hlinkClick r:id="rId23"/>
                        </a:rPr>
                        <a:t>斩赤红之瞳 第</a:t>
                      </a:r>
                      <a:r>
                        <a:rPr lang="en-US" altLang="zh-CN" sz="1600" u="sng" strike="noStrike" dirty="0">
                          <a:effectLst/>
                          <a:hlinkClick r:id="rId23"/>
                        </a:rPr>
                        <a:t>20</a:t>
                      </a:r>
                      <a:r>
                        <a:rPr lang="zh-CN" altLang="en-US" sz="1600" u="sng" strike="noStrike" dirty="0">
                          <a:effectLst/>
                          <a:hlinkClick r:id="rId23"/>
                        </a:rPr>
                        <a:t>集 在线观看</a:t>
                      </a:r>
                      <a:r>
                        <a:rPr lang="en-US" altLang="zh-CN" sz="1600" u="sng" strike="noStrike" dirty="0">
                          <a:effectLst/>
                          <a:hlinkClick r:id="rId23"/>
                        </a:rPr>
                        <a:t>- </a:t>
                      </a:r>
                      <a:r>
                        <a:rPr lang="zh-CN" altLang="en-US" sz="1600" u="sng" strike="noStrike" dirty="0">
                          <a:effectLst/>
                          <a:hlinkClick r:id="rId23"/>
                        </a:rPr>
                        <a:t>樱花动漫</a:t>
                      </a:r>
                      <a:r>
                        <a:rPr lang="en-US" altLang="zh-CN" sz="1600" u="sng" strike="noStrike" dirty="0">
                          <a:effectLst/>
                          <a:hlinkClick r:id="rId23"/>
                        </a:rPr>
                        <a:t>1</a:t>
                      </a:r>
                      <a:endParaRPr lang="zh-CN" altLang="en-US" sz="16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3173275468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212C4DC-D6B0-282B-50C9-22F9D5B2B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042131"/>
              </p:ext>
            </p:extLst>
          </p:nvPr>
        </p:nvGraphicFramePr>
        <p:xfrm>
          <a:off x="6096000" y="0"/>
          <a:ext cx="6096000" cy="63820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165269711"/>
                    </a:ext>
                  </a:extLst>
                </a:gridCol>
              </a:tblGrid>
              <a:tr h="28371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24"/>
                        </a:rPr>
                        <a:t>斩赤红之瞳 第</a:t>
                      </a:r>
                      <a:r>
                        <a:rPr lang="en-US" altLang="zh-CN" sz="1100" u="sng" strike="noStrike">
                          <a:effectLst/>
                          <a:hlinkClick r:id="rId24"/>
                        </a:rPr>
                        <a:t>21</a:t>
                      </a:r>
                      <a:r>
                        <a:rPr lang="zh-CN" altLang="en-US" sz="1100" u="sng" strike="noStrike">
                          <a:effectLst/>
                          <a:hlinkClick r:id="rId24"/>
                        </a:rPr>
                        <a:t>集 在线观看</a:t>
                      </a:r>
                      <a:r>
                        <a:rPr lang="en-US" altLang="zh-CN" sz="1100" u="sng" strike="noStrike">
                          <a:effectLst/>
                          <a:hlinkClick r:id="rId24"/>
                        </a:rPr>
                        <a:t>- </a:t>
                      </a:r>
                      <a:r>
                        <a:rPr lang="zh-CN" altLang="en-US" sz="1100" u="sng" strike="noStrike">
                          <a:effectLst/>
                          <a:hlinkClick r:id="rId24"/>
                        </a:rPr>
                        <a:t>樱花动漫</a:t>
                      </a:r>
                      <a:r>
                        <a:rPr lang="en-US" altLang="zh-CN" sz="1100" u="sng" strike="noStrike">
                          <a:effectLst/>
                          <a:hlinkClick r:id="rId24"/>
                        </a:rPr>
                        <a:t>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3908436618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25"/>
                        </a:rPr>
                        <a:t>斩赤红之瞳 第</a:t>
                      </a:r>
                      <a:r>
                        <a:rPr lang="en-US" altLang="zh-CN" sz="1100" u="sng" strike="noStrike">
                          <a:effectLst/>
                          <a:hlinkClick r:id="rId25"/>
                        </a:rPr>
                        <a:t>22</a:t>
                      </a:r>
                      <a:r>
                        <a:rPr lang="zh-CN" altLang="en-US" sz="1100" u="sng" strike="noStrike">
                          <a:effectLst/>
                          <a:hlinkClick r:id="rId25"/>
                        </a:rPr>
                        <a:t>集 在线观看</a:t>
                      </a:r>
                      <a:r>
                        <a:rPr lang="en-US" altLang="zh-CN" sz="1100" u="sng" strike="noStrike">
                          <a:effectLst/>
                          <a:hlinkClick r:id="rId25"/>
                        </a:rPr>
                        <a:t>- </a:t>
                      </a:r>
                      <a:r>
                        <a:rPr lang="zh-CN" altLang="en-US" sz="1100" u="sng" strike="noStrike">
                          <a:effectLst/>
                          <a:hlinkClick r:id="rId25"/>
                        </a:rPr>
                        <a:t>樱花动漫</a:t>
                      </a:r>
                      <a:r>
                        <a:rPr lang="en-US" altLang="zh-CN" sz="1100" u="sng" strike="noStrike">
                          <a:effectLst/>
                          <a:hlinkClick r:id="rId25"/>
                        </a:rPr>
                        <a:t>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910375647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26"/>
                        </a:rPr>
                        <a:t>斩赤红之瞳 第</a:t>
                      </a:r>
                      <a:r>
                        <a:rPr lang="en-US" altLang="zh-CN" sz="1100" u="sng" strike="noStrike">
                          <a:effectLst/>
                          <a:hlinkClick r:id="rId26"/>
                        </a:rPr>
                        <a:t>23</a:t>
                      </a:r>
                      <a:r>
                        <a:rPr lang="zh-CN" altLang="en-US" sz="1100" u="sng" strike="noStrike">
                          <a:effectLst/>
                          <a:hlinkClick r:id="rId26"/>
                        </a:rPr>
                        <a:t>集 在线观看</a:t>
                      </a:r>
                      <a:r>
                        <a:rPr lang="en-US" altLang="zh-CN" sz="1100" u="sng" strike="noStrike">
                          <a:effectLst/>
                          <a:hlinkClick r:id="rId26"/>
                        </a:rPr>
                        <a:t>- </a:t>
                      </a:r>
                      <a:r>
                        <a:rPr lang="zh-CN" altLang="en-US" sz="1100" u="sng" strike="noStrike">
                          <a:effectLst/>
                          <a:hlinkClick r:id="rId26"/>
                        </a:rPr>
                        <a:t>樱花动漫</a:t>
                      </a:r>
                      <a:r>
                        <a:rPr lang="en-US" altLang="zh-CN" sz="1100" u="sng" strike="noStrike">
                          <a:effectLst/>
                          <a:hlinkClick r:id="rId26"/>
                        </a:rPr>
                        <a:t>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3275099727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27"/>
                        </a:rPr>
                        <a:t>斩赤红之瞳 第</a:t>
                      </a:r>
                      <a:r>
                        <a:rPr lang="en-US" altLang="zh-CN" sz="1100" u="sng" strike="noStrike">
                          <a:effectLst/>
                          <a:hlinkClick r:id="rId27"/>
                        </a:rPr>
                        <a:t>24</a:t>
                      </a:r>
                      <a:r>
                        <a:rPr lang="zh-CN" altLang="en-US" sz="1100" u="sng" strike="noStrike">
                          <a:effectLst/>
                          <a:hlinkClick r:id="rId27"/>
                        </a:rPr>
                        <a:t>集 在线观看</a:t>
                      </a:r>
                      <a:r>
                        <a:rPr lang="en-US" altLang="zh-CN" sz="1100" u="sng" strike="noStrike">
                          <a:effectLst/>
                          <a:hlinkClick r:id="rId27"/>
                        </a:rPr>
                        <a:t>- </a:t>
                      </a:r>
                      <a:r>
                        <a:rPr lang="zh-CN" altLang="en-US" sz="1100" u="sng" strike="noStrike">
                          <a:effectLst/>
                          <a:hlinkClick r:id="rId27"/>
                        </a:rPr>
                        <a:t>樱花动漫</a:t>
                      </a:r>
                      <a:r>
                        <a:rPr lang="en-US" altLang="zh-CN" sz="1100" u="sng" strike="noStrike">
                          <a:effectLst/>
                          <a:hlinkClick r:id="rId27"/>
                        </a:rPr>
                        <a:t>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3765321368"/>
                  </a:ext>
                </a:extLst>
              </a:tr>
              <a:tr h="5591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sng" strike="noStrike">
                          <a:effectLst/>
                          <a:hlinkClick r:id="rId28"/>
                        </a:rPr>
                        <a:t>1.[Astral Union] Yu-Gi-Oh! 10th Annivers(Av27223952,P1)</a:t>
                      </a:r>
                      <a:endParaRPr 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2857854299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29"/>
                        </a:rPr>
                        <a:t>未确认进行式</a:t>
                      </a:r>
                      <a:r>
                        <a:rPr lang="en-US" altLang="zh-CN" sz="1100" u="sng" strike="noStrike">
                          <a:effectLst/>
                          <a:hlinkClick r:id="rId29"/>
                        </a:rPr>
                        <a:t>+OVA </a:t>
                      </a:r>
                      <a:r>
                        <a:rPr lang="zh-CN" altLang="en-US" sz="1100" u="sng" strike="noStrike">
                          <a:effectLst/>
                          <a:hlinkClick r:id="rId29"/>
                        </a:rPr>
                        <a:t>第</a:t>
                      </a:r>
                      <a:r>
                        <a:rPr lang="en-US" altLang="zh-CN" sz="1100" u="sng" strike="noStrike">
                          <a:effectLst/>
                          <a:hlinkClick r:id="rId29"/>
                        </a:rPr>
                        <a:t>1</a:t>
                      </a:r>
                      <a:r>
                        <a:rPr lang="zh-CN" altLang="en-US" sz="1100" u="sng" strike="noStrike">
                          <a:effectLst/>
                          <a:hlinkClick r:id="rId29"/>
                        </a:rPr>
                        <a:t>集 在线 观看</a:t>
                      </a:r>
                      <a:r>
                        <a:rPr lang="en-US" altLang="zh-CN" sz="1100" u="sng" strike="noStrike">
                          <a:effectLst/>
                          <a:hlinkClick r:id="rId29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29"/>
                        </a:rPr>
                        <a:t>樱花动漫</a:t>
                      </a:r>
                      <a:r>
                        <a:rPr lang="en-US" altLang="zh-CN" sz="1100" u="sng" strike="noStrike">
                          <a:effectLst/>
                          <a:hlinkClick r:id="rId29"/>
                        </a:rPr>
                        <a:t>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4220201555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30"/>
                        </a:rPr>
                        <a:t>未确认进行式</a:t>
                      </a:r>
                      <a:r>
                        <a:rPr lang="en-US" altLang="zh-CN" sz="1100" u="sng" strike="noStrike">
                          <a:effectLst/>
                          <a:hlinkClick r:id="rId30"/>
                        </a:rPr>
                        <a:t>+OVA </a:t>
                      </a:r>
                      <a:r>
                        <a:rPr lang="zh-CN" altLang="en-US" sz="1100" u="sng" strike="noStrike">
                          <a:effectLst/>
                          <a:hlinkClick r:id="rId30"/>
                        </a:rPr>
                        <a:t>第</a:t>
                      </a:r>
                      <a:r>
                        <a:rPr lang="en-US" altLang="zh-CN" sz="1100" u="sng" strike="noStrike">
                          <a:effectLst/>
                          <a:hlinkClick r:id="rId30"/>
                        </a:rPr>
                        <a:t>2</a:t>
                      </a:r>
                      <a:r>
                        <a:rPr lang="zh-CN" altLang="en-US" sz="1100" u="sng" strike="noStrike">
                          <a:effectLst/>
                          <a:hlinkClick r:id="rId30"/>
                        </a:rPr>
                        <a:t>集 在线 观看</a:t>
                      </a:r>
                      <a:r>
                        <a:rPr lang="en-US" altLang="zh-CN" sz="1100" u="sng" strike="noStrike">
                          <a:effectLst/>
                          <a:hlinkClick r:id="rId30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30"/>
                        </a:rPr>
                        <a:t>樱花动漫</a:t>
                      </a:r>
                      <a:r>
                        <a:rPr lang="en-US" altLang="zh-CN" sz="1100" u="sng" strike="noStrike">
                          <a:effectLst/>
                          <a:hlinkClick r:id="rId30"/>
                        </a:rPr>
                        <a:t>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2513670308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31"/>
                        </a:rPr>
                        <a:t>未确认进行式</a:t>
                      </a:r>
                      <a:r>
                        <a:rPr lang="en-US" altLang="zh-CN" sz="1100" u="sng" strike="noStrike">
                          <a:effectLst/>
                          <a:hlinkClick r:id="rId31"/>
                        </a:rPr>
                        <a:t>+OVA </a:t>
                      </a:r>
                      <a:r>
                        <a:rPr lang="zh-CN" altLang="en-US" sz="1100" u="sng" strike="noStrike">
                          <a:effectLst/>
                          <a:hlinkClick r:id="rId31"/>
                        </a:rPr>
                        <a:t>第</a:t>
                      </a:r>
                      <a:r>
                        <a:rPr lang="en-US" altLang="zh-CN" sz="1100" u="sng" strike="noStrike">
                          <a:effectLst/>
                          <a:hlinkClick r:id="rId31"/>
                        </a:rPr>
                        <a:t>3</a:t>
                      </a:r>
                      <a:r>
                        <a:rPr lang="zh-CN" altLang="en-US" sz="1100" u="sng" strike="noStrike">
                          <a:effectLst/>
                          <a:hlinkClick r:id="rId31"/>
                        </a:rPr>
                        <a:t>集 在线 观看</a:t>
                      </a:r>
                      <a:r>
                        <a:rPr lang="en-US" altLang="zh-CN" sz="1100" u="sng" strike="noStrike">
                          <a:effectLst/>
                          <a:hlinkClick r:id="rId31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31"/>
                        </a:rPr>
                        <a:t>樱花动漫</a:t>
                      </a:r>
                      <a:r>
                        <a:rPr lang="en-US" altLang="zh-CN" sz="1100" u="sng" strike="noStrike">
                          <a:effectLst/>
                          <a:hlinkClick r:id="rId31"/>
                        </a:rPr>
                        <a:t>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1808947197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32"/>
                        </a:rPr>
                        <a:t>未确认进行式</a:t>
                      </a:r>
                      <a:r>
                        <a:rPr lang="en-US" altLang="zh-CN" sz="1100" u="sng" strike="noStrike">
                          <a:effectLst/>
                          <a:hlinkClick r:id="rId32"/>
                        </a:rPr>
                        <a:t>+OVA </a:t>
                      </a:r>
                      <a:r>
                        <a:rPr lang="zh-CN" altLang="en-US" sz="1100" u="sng" strike="noStrike">
                          <a:effectLst/>
                          <a:hlinkClick r:id="rId32"/>
                        </a:rPr>
                        <a:t>第</a:t>
                      </a:r>
                      <a:r>
                        <a:rPr lang="en-US" altLang="zh-CN" sz="1100" u="sng" strike="noStrike">
                          <a:effectLst/>
                          <a:hlinkClick r:id="rId32"/>
                        </a:rPr>
                        <a:t>4</a:t>
                      </a:r>
                      <a:r>
                        <a:rPr lang="zh-CN" altLang="en-US" sz="1100" u="sng" strike="noStrike">
                          <a:effectLst/>
                          <a:hlinkClick r:id="rId32"/>
                        </a:rPr>
                        <a:t>集 在线 观看</a:t>
                      </a:r>
                      <a:r>
                        <a:rPr lang="en-US" altLang="zh-CN" sz="1100" u="sng" strike="noStrike">
                          <a:effectLst/>
                          <a:hlinkClick r:id="rId32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32"/>
                        </a:rPr>
                        <a:t>樱花动漫</a:t>
                      </a:r>
                      <a:r>
                        <a:rPr lang="en-US" altLang="zh-CN" sz="1100" u="sng" strike="noStrike">
                          <a:effectLst/>
                          <a:hlinkClick r:id="rId32"/>
                        </a:rPr>
                        <a:t>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42745022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33"/>
                        </a:rPr>
                        <a:t>未确认进行式</a:t>
                      </a:r>
                      <a:r>
                        <a:rPr lang="en-US" altLang="zh-CN" sz="1100" u="sng" strike="noStrike">
                          <a:effectLst/>
                          <a:hlinkClick r:id="rId33"/>
                        </a:rPr>
                        <a:t>+OVA </a:t>
                      </a:r>
                      <a:r>
                        <a:rPr lang="zh-CN" altLang="en-US" sz="1100" u="sng" strike="noStrike">
                          <a:effectLst/>
                          <a:hlinkClick r:id="rId33"/>
                        </a:rPr>
                        <a:t>第</a:t>
                      </a:r>
                      <a:r>
                        <a:rPr lang="en-US" altLang="zh-CN" sz="1100" u="sng" strike="noStrike">
                          <a:effectLst/>
                          <a:hlinkClick r:id="rId33"/>
                        </a:rPr>
                        <a:t>5</a:t>
                      </a:r>
                      <a:r>
                        <a:rPr lang="zh-CN" altLang="en-US" sz="1100" u="sng" strike="noStrike">
                          <a:effectLst/>
                          <a:hlinkClick r:id="rId33"/>
                        </a:rPr>
                        <a:t>集 在线 观看</a:t>
                      </a:r>
                      <a:r>
                        <a:rPr lang="en-US" altLang="zh-CN" sz="1100" u="sng" strike="noStrike">
                          <a:effectLst/>
                          <a:hlinkClick r:id="rId33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33"/>
                        </a:rPr>
                        <a:t>樱花动漫</a:t>
                      </a:r>
                      <a:r>
                        <a:rPr lang="en-US" altLang="zh-CN" sz="1100" u="sng" strike="noStrike">
                          <a:effectLst/>
                          <a:hlinkClick r:id="rId33"/>
                        </a:rPr>
                        <a:t>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2492057415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34"/>
                        </a:rPr>
                        <a:t>未确认进行式</a:t>
                      </a:r>
                      <a:r>
                        <a:rPr lang="en-US" altLang="zh-CN" sz="1100" u="sng" strike="noStrike">
                          <a:effectLst/>
                          <a:hlinkClick r:id="rId34"/>
                        </a:rPr>
                        <a:t>+OVA </a:t>
                      </a:r>
                      <a:r>
                        <a:rPr lang="zh-CN" altLang="en-US" sz="1100" u="sng" strike="noStrike">
                          <a:effectLst/>
                          <a:hlinkClick r:id="rId34"/>
                        </a:rPr>
                        <a:t>第</a:t>
                      </a:r>
                      <a:r>
                        <a:rPr lang="en-US" altLang="zh-CN" sz="1100" u="sng" strike="noStrike">
                          <a:effectLst/>
                          <a:hlinkClick r:id="rId34"/>
                        </a:rPr>
                        <a:t>6</a:t>
                      </a:r>
                      <a:r>
                        <a:rPr lang="zh-CN" altLang="en-US" sz="1100" u="sng" strike="noStrike">
                          <a:effectLst/>
                          <a:hlinkClick r:id="rId34"/>
                        </a:rPr>
                        <a:t>集 在线 观看</a:t>
                      </a:r>
                      <a:r>
                        <a:rPr lang="en-US" altLang="zh-CN" sz="1100" u="sng" strike="noStrike">
                          <a:effectLst/>
                          <a:hlinkClick r:id="rId34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34"/>
                        </a:rPr>
                        <a:t>樱花动漫</a:t>
                      </a:r>
                      <a:r>
                        <a:rPr lang="en-US" altLang="zh-CN" sz="1100" u="sng" strike="noStrike">
                          <a:effectLst/>
                          <a:hlinkClick r:id="rId34"/>
                        </a:rPr>
                        <a:t>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909090206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35"/>
                        </a:rPr>
                        <a:t>未确认进行式</a:t>
                      </a:r>
                      <a:r>
                        <a:rPr lang="en-US" altLang="zh-CN" sz="1100" u="sng" strike="noStrike">
                          <a:effectLst/>
                          <a:hlinkClick r:id="rId35"/>
                        </a:rPr>
                        <a:t>+OVA </a:t>
                      </a:r>
                      <a:r>
                        <a:rPr lang="zh-CN" altLang="en-US" sz="1100" u="sng" strike="noStrike">
                          <a:effectLst/>
                          <a:hlinkClick r:id="rId35"/>
                        </a:rPr>
                        <a:t>第</a:t>
                      </a:r>
                      <a:r>
                        <a:rPr lang="en-US" altLang="zh-CN" sz="1100" u="sng" strike="noStrike">
                          <a:effectLst/>
                          <a:hlinkClick r:id="rId35"/>
                        </a:rPr>
                        <a:t>7</a:t>
                      </a:r>
                      <a:r>
                        <a:rPr lang="zh-CN" altLang="en-US" sz="1100" u="sng" strike="noStrike">
                          <a:effectLst/>
                          <a:hlinkClick r:id="rId35"/>
                        </a:rPr>
                        <a:t>集 在线 观看</a:t>
                      </a:r>
                      <a:r>
                        <a:rPr lang="en-US" altLang="zh-CN" sz="1100" u="sng" strike="noStrike">
                          <a:effectLst/>
                          <a:hlinkClick r:id="rId35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35"/>
                        </a:rPr>
                        <a:t>樱花动漫</a:t>
                      </a:r>
                      <a:r>
                        <a:rPr lang="en-US" altLang="zh-CN" sz="1100" u="sng" strike="noStrike">
                          <a:effectLst/>
                          <a:hlinkClick r:id="rId35"/>
                        </a:rPr>
                        <a:t>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2517179650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36"/>
                        </a:rPr>
                        <a:t>未确认进行式</a:t>
                      </a:r>
                      <a:r>
                        <a:rPr lang="en-US" altLang="zh-CN" sz="1100" u="sng" strike="noStrike">
                          <a:effectLst/>
                          <a:hlinkClick r:id="rId36"/>
                        </a:rPr>
                        <a:t>+OVA </a:t>
                      </a:r>
                      <a:r>
                        <a:rPr lang="zh-CN" altLang="en-US" sz="1100" u="sng" strike="noStrike">
                          <a:effectLst/>
                          <a:hlinkClick r:id="rId36"/>
                        </a:rPr>
                        <a:t>第</a:t>
                      </a:r>
                      <a:r>
                        <a:rPr lang="en-US" altLang="zh-CN" sz="1100" u="sng" strike="noStrike">
                          <a:effectLst/>
                          <a:hlinkClick r:id="rId36"/>
                        </a:rPr>
                        <a:t>8</a:t>
                      </a:r>
                      <a:r>
                        <a:rPr lang="zh-CN" altLang="en-US" sz="1100" u="sng" strike="noStrike">
                          <a:effectLst/>
                          <a:hlinkClick r:id="rId36"/>
                        </a:rPr>
                        <a:t>集 在线 观看</a:t>
                      </a:r>
                      <a:r>
                        <a:rPr lang="en-US" altLang="zh-CN" sz="1100" u="sng" strike="noStrike">
                          <a:effectLst/>
                          <a:hlinkClick r:id="rId36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36"/>
                        </a:rPr>
                        <a:t>樱花动漫</a:t>
                      </a:r>
                      <a:r>
                        <a:rPr lang="en-US" altLang="zh-CN" sz="1100" u="sng" strike="noStrike">
                          <a:effectLst/>
                          <a:hlinkClick r:id="rId36"/>
                        </a:rPr>
                        <a:t>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2739049103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37"/>
                        </a:rPr>
                        <a:t>未确认进行式</a:t>
                      </a:r>
                      <a:r>
                        <a:rPr lang="en-US" altLang="zh-CN" sz="1100" u="sng" strike="noStrike">
                          <a:effectLst/>
                          <a:hlinkClick r:id="rId37"/>
                        </a:rPr>
                        <a:t>+OVA </a:t>
                      </a:r>
                      <a:r>
                        <a:rPr lang="zh-CN" altLang="en-US" sz="1100" u="sng" strike="noStrike">
                          <a:effectLst/>
                          <a:hlinkClick r:id="rId37"/>
                        </a:rPr>
                        <a:t>第</a:t>
                      </a:r>
                      <a:r>
                        <a:rPr lang="en-US" altLang="zh-CN" sz="1100" u="sng" strike="noStrike">
                          <a:effectLst/>
                          <a:hlinkClick r:id="rId37"/>
                        </a:rPr>
                        <a:t>9</a:t>
                      </a:r>
                      <a:r>
                        <a:rPr lang="zh-CN" altLang="en-US" sz="1100" u="sng" strike="noStrike">
                          <a:effectLst/>
                          <a:hlinkClick r:id="rId37"/>
                        </a:rPr>
                        <a:t>集 在线 观看</a:t>
                      </a:r>
                      <a:r>
                        <a:rPr lang="en-US" altLang="zh-CN" sz="1100" u="sng" strike="noStrike">
                          <a:effectLst/>
                          <a:hlinkClick r:id="rId37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37"/>
                        </a:rPr>
                        <a:t>樱花动漫</a:t>
                      </a:r>
                      <a:r>
                        <a:rPr lang="en-US" altLang="zh-CN" sz="1100" u="sng" strike="noStrike">
                          <a:effectLst/>
                          <a:hlinkClick r:id="rId37"/>
                        </a:rPr>
                        <a:t>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1907885380"/>
                  </a:ext>
                </a:extLst>
              </a:tr>
              <a:tr h="42143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38"/>
                        </a:rPr>
                        <a:t>未确认进行式</a:t>
                      </a:r>
                      <a:r>
                        <a:rPr lang="en-US" altLang="zh-CN" sz="1100" u="sng" strike="noStrike">
                          <a:effectLst/>
                          <a:hlinkClick r:id="rId38"/>
                        </a:rPr>
                        <a:t>+OVA </a:t>
                      </a:r>
                      <a:r>
                        <a:rPr lang="zh-CN" altLang="en-US" sz="1100" u="sng" strike="noStrike">
                          <a:effectLst/>
                          <a:hlinkClick r:id="rId38"/>
                        </a:rPr>
                        <a:t>第</a:t>
                      </a:r>
                      <a:r>
                        <a:rPr lang="en-US" altLang="zh-CN" sz="1100" u="sng" strike="noStrike">
                          <a:effectLst/>
                          <a:hlinkClick r:id="rId38"/>
                        </a:rPr>
                        <a:t>10</a:t>
                      </a:r>
                      <a:r>
                        <a:rPr lang="zh-CN" altLang="en-US" sz="1100" u="sng" strike="noStrike">
                          <a:effectLst/>
                          <a:hlinkClick r:id="rId38"/>
                        </a:rPr>
                        <a:t>集 在线观看</a:t>
                      </a:r>
                      <a:r>
                        <a:rPr lang="en-US" altLang="zh-CN" sz="1100" u="sng" strike="noStrike">
                          <a:effectLst/>
                          <a:hlinkClick r:id="rId38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38"/>
                        </a:rPr>
                        <a:t>樱花动漫</a:t>
                      </a:r>
                      <a:r>
                        <a:rPr lang="en-US" altLang="zh-CN" sz="1100" u="sng" strike="noStrike">
                          <a:effectLst/>
                          <a:hlinkClick r:id="rId38"/>
                        </a:rPr>
                        <a:t>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3932687147"/>
                  </a:ext>
                </a:extLst>
              </a:tr>
              <a:tr h="42143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39"/>
                        </a:rPr>
                        <a:t>未确认进行式</a:t>
                      </a:r>
                      <a:r>
                        <a:rPr lang="en-US" altLang="zh-CN" sz="1100" u="sng" strike="noStrike">
                          <a:effectLst/>
                          <a:hlinkClick r:id="rId39"/>
                        </a:rPr>
                        <a:t>+OVA </a:t>
                      </a:r>
                      <a:r>
                        <a:rPr lang="zh-CN" altLang="en-US" sz="1100" u="sng" strike="noStrike">
                          <a:effectLst/>
                          <a:hlinkClick r:id="rId39"/>
                        </a:rPr>
                        <a:t>第</a:t>
                      </a:r>
                      <a:r>
                        <a:rPr lang="en-US" altLang="zh-CN" sz="1100" u="sng" strike="noStrike">
                          <a:effectLst/>
                          <a:hlinkClick r:id="rId39"/>
                        </a:rPr>
                        <a:t>11</a:t>
                      </a:r>
                      <a:r>
                        <a:rPr lang="zh-CN" altLang="en-US" sz="1100" u="sng" strike="noStrike">
                          <a:effectLst/>
                          <a:hlinkClick r:id="rId39"/>
                        </a:rPr>
                        <a:t>集 在线观看</a:t>
                      </a:r>
                      <a:r>
                        <a:rPr lang="en-US" altLang="zh-CN" sz="1100" u="sng" strike="noStrike">
                          <a:effectLst/>
                          <a:hlinkClick r:id="rId39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39"/>
                        </a:rPr>
                        <a:t>樱花动漫</a:t>
                      </a:r>
                      <a:r>
                        <a:rPr lang="en-US" altLang="zh-CN" sz="1100" u="sng" strike="noStrike">
                          <a:effectLst/>
                          <a:hlinkClick r:id="rId39"/>
                        </a:rPr>
                        <a:t>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380850915"/>
                  </a:ext>
                </a:extLst>
              </a:tr>
              <a:tr h="42143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40"/>
                        </a:rPr>
                        <a:t>未确认进行式</a:t>
                      </a:r>
                      <a:r>
                        <a:rPr lang="en-US" altLang="zh-CN" sz="1100" u="sng" strike="noStrike">
                          <a:effectLst/>
                          <a:hlinkClick r:id="rId40"/>
                        </a:rPr>
                        <a:t>+OVA </a:t>
                      </a:r>
                      <a:r>
                        <a:rPr lang="zh-CN" altLang="en-US" sz="1100" u="sng" strike="noStrike">
                          <a:effectLst/>
                          <a:hlinkClick r:id="rId40"/>
                        </a:rPr>
                        <a:t>第</a:t>
                      </a:r>
                      <a:r>
                        <a:rPr lang="en-US" altLang="zh-CN" sz="1100" u="sng" strike="noStrike">
                          <a:effectLst/>
                          <a:hlinkClick r:id="rId40"/>
                        </a:rPr>
                        <a:t>12</a:t>
                      </a:r>
                      <a:r>
                        <a:rPr lang="zh-CN" altLang="en-US" sz="1100" u="sng" strike="noStrike">
                          <a:effectLst/>
                          <a:hlinkClick r:id="rId40"/>
                        </a:rPr>
                        <a:t>集 在线观看</a:t>
                      </a:r>
                      <a:r>
                        <a:rPr lang="en-US" altLang="zh-CN" sz="1100" u="sng" strike="noStrike">
                          <a:effectLst/>
                          <a:hlinkClick r:id="rId40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40"/>
                        </a:rPr>
                        <a:t>樱花动漫</a:t>
                      </a:r>
                      <a:r>
                        <a:rPr lang="en-US" altLang="zh-CN" sz="1100" u="sng" strike="noStrike">
                          <a:effectLst/>
                          <a:hlinkClick r:id="rId40"/>
                        </a:rPr>
                        <a:t>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2687991355"/>
                  </a:ext>
                </a:extLst>
              </a:tr>
              <a:tr h="1460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41"/>
                        </a:rPr>
                        <a:t>下载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3412519605"/>
                  </a:ext>
                </a:extLst>
              </a:tr>
              <a:tr h="1460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42"/>
                        </a:rPr>
                        <a:t>下载 </a:t>
                      </a:r>
                      <a:r>
                        <a:rPr lang="en-US" altLang="zh-CN" sz="1100" u="sng" strike="noStrike">
                          <a:effectLst/>
                          <a:hlinkClick r:id="rId42"/>
                        </a:rPr>
                        <a:t>(1)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1006492365"/>
                  </a:ext>
                </a:extLst>
              </a:tr>
              <a:tr h="1460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43"/>
                        </a:rPr>
                        <a:t>下载 </a:t>
                      </a:r>
                      <a:r>
                        <a:rPr lang="en-US" altLang="zh-CN" sz="1100" u="sng" strike="noStrike">
                          <a:effectLst/>
                          <a:hlinkClick r:id="rId43"/>
                        </a:rPr>
                        <a:t>(2)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1197365735"/>
                  </a:ext>
                </a:extLst>
              </a:tr>
              <a:tr h="1460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44"/>
                        </a:rPr>
                        <a:t>下载 </a:t>
                      </a:r>
                      <a:r>
                        <a:rPr lang="en-US" altLang="zh-CN" sz="1100" u="sng" strike="noStrike">
                          <a:effectLst/>
                          <a:hlinkClick r:id="rId44"/>
                        </a:rPr>
                        <a:t>(3)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3989299840"/>
                  </a:ext>
                </a:extLst>
              </a:tr>
              <a:tr h="1460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 dirty="0">
                          <a:effectLst/>
                          <a:hlinkClick r:id="rId45"/>
                        </a:rPr>
                        <a:t>下载 </a:t>
                      </a:r>
                      <a:r>
                        <a:rPr lang="en-US" altLang="zh-CN" sz="1100" u="sng" strike="noStrike" dirty="0">
                          <a:effectLst/>
                          <a:hlinkClick r:id="rId45"/>
                        </a:rPr>
                        <a:t>(4)</a:t>
                      </a:r>
                      <a:endParaRPr lang="zh-CN" altLang="en-US" sz="11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2633816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93872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9E6F837-3180-3CDC-02E1-FDDB16A4B0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05200"/>
              </p:ext>
            </p:extLst>
          </p:nvPr>
        </p:nvGraphicFramePr>
        <p:xfrm>
          <a:off x="0" y="0"/>
          <a:ext cx="6096000" cy="63789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76379998"/>
                    </a:ext>
                  </a:extLst>
                </a:gridCol>
              </a:tblGrid>
              <a:tr h="17281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2"/>
                        </a:rPr>
                        <a:t>下载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775904101"/>
                  </a:ext>
                </a:extLst>
              </a:tr>
              <a:tr h="17281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3"/>
                        </a:rPr>
                        <a:t>下载 </a:t>
                      </a:r>
                      <a:r>
                        <a:rPr lang="en-US" altLang="zh-CN" sz="1200" u="sng" strike="noStrike">
                          <a:effectLst/>
                          <a:hlinkClick r:id="rId3"/>
                        </a:rPr>
                        <a:t>(1)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4070532074"/>
                  </a:ext>
                </a:extLst>
              </a:tr>
              <a:tr h="17281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4"/>
                        </a:rPr>
                        <a:t>下载 </a:t>
                      </a:r>
                      <a:r>
                        <a:rPr lang="en-US" altLang="zh-CN" sz="1200" u="sng" strike="noStrike">
                          <a:effectLst/>
                          <a:hlinkClick r:id="rId4"/>
                        </a:rPr>
                        <a:t>(2)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4219960679"/>
                  </a:ext>
                </a:extLst>
              </a:tr>
              <a:tr h="17281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5"/>
                        </a:rPr>
                        <a:t>下载 </a:t>
                      </a:r>
                      <a:r>
                        <a:rPr lang="en-US" altLang="zh-CN" sz="1200" u="sng" strike="noStrike">
                          <a:effectLst/>
                          <a:hlinkClick r:id="rId5"/>
                        </a:rPr>
                        <a:t>(3)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3054028166"/>
                  </a:ext>
                </a:extLst>
              </a:tr>
              <a:tr h="17281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6"/>
                        </a:rPr>
                        <a:t>下载 </a:t>
                      </a:r>
                      <a:r>
                        <a:rPr lang="en-US" altLang="zh-CN" sz="1200" u="sng" strike="noStrike">
                          <a:effectLst/>
                          <a:hlinkClick r:id="rId6"/>
                        </a:rPr>
                        <a:t>(4)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1771239698"/>
                  </a:ext>
                </a:extLst>
              </a:tr>
              <a:tr h="17281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7"/>
                        </a:rPr>
                        <a:t>下载 </a:t>
                      </a:r>
                      <a:r>
                        <a:rPr lang="en-US" altLang="zh-CN" sz="1200" u="sng" strike="noStrike">
                          <a:effectLst/>
                          <a:hlinkClick r:id="rId7"/>
                        </a:rPr>
                        <a:t>(5)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751919417"/>
                  </a:ext>
                </a:extLst>
              </a:tr>
              <a:tr h="17281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8"/>
                        </a:rPr>
                        <a:t>下载 </a:t>
                      </a:r>
                      <a:r>
                        <a:rPr lang="en-US" altLang="zh-CN" sz="1200" u="sng" strike="noStrike">
                          <a:effectLst/>
                          <a:hlinkClick r:id="rId8"/>
                        </a:rPr>
                        <a:t>(6)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3855282432"/>
                  </a:ext>
                </a:extLst>
              </a:tr>
              <a:tr h="17281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9"/>
                        </a:rPr>
                        <a:t>下载 </a:t>
                      </a:r>
                      <a:r>
                        <a:rPr lang="en-US" altLang="zh-CN" sz="1200" u="sng" strike="noStrike">
                          <a:effectLst/>
                          <a:hlinkClick r:id="rId9"/>
                        </a:rPr>
                        <a:t>(7)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3617923855"/>
                  </a:ext>
                </a:extLst>
              </a:tr>
              <a:tr h="49812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0"/>
                        </a:rPr>
                        <a:t>品酒要在成为夫妻后 第</a:t>
                      </a:r>
                      <a:r>
                        <a:rPr lang="en-US" altLang="zh-CN" sz="1200" u="sng" strike="noStrike">
                          <a:effectLst/>
                          <a:hlinkClick r:id="rId10"/>
                        </a:rPr>
                        <a:t>14</a:t>
                      </a:r>
                      <a:r>
                        <a:rPr lang="zh-CN" altLang="en-US" sz="1200" u="sng" strike="noStrike">
                          <a:effectLst/>
                          <a:hlinkClick r:id="rId10"/>
                        </a:rPr>
                        <a:t>集 在线观看</a:t>
                      </a:r>
                      <a:r>
                        <a:rPr lang="en-US" altLang="zh-CN" sz="1200" u="sng" strike="noStrike">
                          <a:effectLst/>
                          <a:hlinkClick r:id="rId10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10"/>
                        </a:rPr>
                        <a:t>樱花动漫</a:t>
                      </a:r>
                      <a:r>
                        <a:rPr lang="en-US" altLang="zh-CN" sz="1200" u="sng" strike="noStrike">
                          <a:effectLst/>
                          <a:hlinkClick r:id="rId10"/>
                        </a:rPr>
                        <a:t>1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2538848252"/>
                  </a:ext>
                </a:extLst>
              </a:tr>
              <a:tr h="33547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1"/>
                        </a:rPr>
                        <a:t>电器街的漫画店 第</a:t>
                      </a:r>
                      <a:r>
                        <a:rPr lang="en-US" altLang="zh-CN" sz="1200" u="sng" strike="noStrike">
                          <a:effectLst/>
                          <a:hlinkClick r:id="rId11"/>
                        </a:rPr>
                        <a:t>1</a:t>
                      </a:r>
                      <a:r>
                        <a:rPr lang="zh-CN" altLang="en-US" sz="1200" u="sng" strike="noStrike">
                          <a:effectLst/>
                          <a:hlinkClick r:id="rId11"/>
                        </a:rPr>
                        <a:t>集 在线观 看</a:t>
                      </a:r>
                      <a:r>
                        <a:rPr lang="en-US" altLang="zh-CN" sz="1200" u="sng" strike="noStrike">
                          <a:effectLst/>
                          <a:hlinkClick r:id="rId11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11"/>
                        </a:rPr>
                        <a:t>樱花动漫</a:t>
                      </a:r>
                      <a:r>
                        <a:rPr lang="en-US" altLang="zh-CN" sz="1200" u="sng" strike="noStrike">
                          <a:effectLst/>
                          <a:hlinkClick r:id="rId11"/>
                        </a:rPr>
                        <a:t>1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880980192"/>
                  </a:ext>
                </a:extLst>
              </a:tr>
              <a:tr h="33547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2"/>
                        </a:rPr>
                        <a:t>电器街的漫画店 第</a:t>
                      </a:r>
                      <a:r>
                        <a:rPr lang="en-US" altLang="zh-CN" sz="1200" u="sng" strike="noStrike">
                          <a:effectLst/>
                          <a:hlinkClick r:id="rId12"/>
                        </a:rPr>
                        <a:t>2</a:t>
                      </a:r>
                      <a:r>
                        <a:rPr lang="zh-CN" altLang="en-US" sz="1200" u="sng" strike="noStrike">
                          <a:effectLst/>
                          <a:hlinkClick r:id="rId12"/>
                        </a:rPr>
                        <a:t>集 在线观 看</a:t>
                      </a:r>
                      <a:r>
                        <a:rPr lang="en-US" altLang="zh-CN" sz="1200" u="sng" strike="noStrike">
                          <a:effectLst/>
                          <a:hlinkClick r:id="rId12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12"/>
                        </a:rPr>
                        <a:t>樱花动漫</a:t>
                      </a:r>
                      <a:r>
                        <a:rPr lang="en-US" altLang="zh-CN" sz="1200" u="sng" strike="noStrike">
                          <a:effectLst/>
                          <a:hlinkClick r:id="rId12"/>
                        </a:rPr>
                        <a:t>1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3027214062"/>
                  </a:ext>
                </a:extLst>
              </a:tr>
              <a:tr h="33547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3"/>
                        </a:rPr>
                        <a:t>电器街的漫画店 第</a:t>
                      </a:r>
                      <a:r>
                        <a:rPr lang="en-US" altLang="zh-CN" sz="1200" u="sng" strike="noStrike">
                          <a:effectLst/>
                          <a:hlinkClick r:id="rId13"/>
                        </a:rPr>
                        <a:t>3</a:t>
                      </a:r>
                      <a:r>
                        <a:rPr lang="zh-CN" altLang="en-US" sz="1200" u="sng" strike="noStrike">
                          <a:effectLst/>
                          <a:hlinkClick r:id="rId13"/>
                        </a:rPr>
                        <a:t>集 在线观 看</a:t>
                      </a:r>
                      <a:r>
                        <a:rPr lang="en-US" altLang="zh-CN" sz="1200" u="sng" strike="noStrike">
                          <a:effectLst/>
                          <a:hlinkClick r:id="rId13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13"/>
                        </a:rPr>
                        <a:t>樱花动漫</a:t>
                      </a:r>
                      <a:r>
                        <a:rPr lang="en-US" altLang="zh-CN" sz="1200" u="sng" strike="noStrike">
                          <a:effectLst/>
                          <a:hlinkClick r:id="rId13"/>
                        </a:rPr>
                        <a:t>1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2687846173"/>
                  </a:ext>
                </a:extLst>
              </a:tr>
              <a:tr h="33547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4"/>
                        </a:rPr>
                        <a:t>电器街的漫画店 第</a:t>
                      </a:r>
                      <a:r>
                        <a:rPr lang="en-US" altLang="zh-CN" sz="1200" u="sng" strike="noStrike">
                          <a:effectLst/>
                          <a:hlinkClick r:id="rId14"/>
                        </a:rPr>
                        <a:t>4</a:t>
                      </a:r>
                      <a:r>
                        <a:rPr lang="zh-CN" altLang="en-US" sz="1200" u="sng" strike="noStrike">
                          <a:effectLst/>
                          <a:hlinkClick r:id="rId14"/>
                        </a:rPr>
                        <a:t>集 在线观 看</a:t>
                      </a:r>
                      <a:r>
                        <a:rPr lang="en-US" altLang="zh-CN" sz="1200" u="sng" strike="noStrike">
                          <a:effectLst/>
                          <a:hlinkClick r:id="rId14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14"/>
                        </a:rPr>
                        <a:t>樱花动漫</a:t>
                      </a:r>
                      <a:r>
                        <a:rPr lang="en-US" altLang="zh-CN" sz="1200" u="sng" strike="noStrike">
                          <a:effectLst/>
                          <a:hlinkClick r:id="rId14"/>
                        </a:rPr>
                        <a:t>1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1244171727"/>
                  </a:ext>
                </a:extLst>
              </a:tr>
              <a:tr h="33547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5"/>
                        </a:rPr>
                        <a:t>电器街的漫画店 第</a:t>
                      </a:r>
                      <a:r>
                        <a:rPr lang="en-US" altLang="zh-CN" sz="1200" u="sng" strike="noStrike">
                          <a:effectLst/>
                          <a:hlinkClick r:id="rId15"/>
                        </a:rPr>
                        <a:t>5</a:t>
                      </a:r>
                      <a:r>
                        <a:rPr lang="zh-CN" altLang="en-US" sz="1200" u="sng" strike="noStrike">
                          <a:effectLst/>
                          <a:hlinkClick r:id="rId15"/>
                        </a:rPr>
                        <a:t>集 在线观 看</a:t>
                      </a:r>
                      <a:r>
                        <a:rPr lang="en-US" altLang="zh-CN" sz="1200" u="sng" strike="noStrike">
                          <a:effectLst/>
                          <a:hlinkClick r:id="rId15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15"/>
                        </a:rPr>
                        <a:t>樱花动漫</a:t>
                      </a:r>
                      <a:r>
                        <a:rPr lang="en-US" altLang="zh-CN" sz="1200" u="sng" strike="noStrike">
                          <a:effectLst/>
                          <a:hlinkClick r:id="rId15"/>
                        </a:rPr>
                        <a:t>1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2650012726"/>
                  </a:ext>
                </a:extLst>
              </a:tr>
              <a:tr h="33547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6"/>
                        </a:rPr>
                        <a:t>电器街的漫画店 第</a:t>
                      </a:r>
                      <a:r>
                        <a:rPr lang="en-US" altLang="zh-CN" sz="1200" u="sng" strike="noStrike">
                          <a:effectLst/>
                          <a:hlinkClick r:id="rId16"/>
                        </a:rPr>
                        <a:t>6</a:t>
                      </a:r>
                      <a:r>
                        <a:rPr lang="zh-CN" altLang="en-US" sz="1200" u="sng" strike="noStrike">
                          <a:effectLst/>
                          <a:hlinkClick r:id="rId16"/>
                        </a:rPr>
                        <a:t>集 在线观 看</a:t>
                      </a:r>
                      <a:r>
                        <a:rPr lang="en-US" altLang="zh-CN" sz="1200" u="sng" strike="noStrike">
                          <a:effectLst/>
                          <a:hlinkClick r:id="rId16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16"/>
                        </a:rPr>
                        <a:t>樱花动漫</a:t>
                      </a:r>
                      <a:r>
                        <a:rPr lang="en-US" altLang="zh-CN" sz="1200" u="sng" strike="noStrike">
                          <a:effectLst/>
                          <a:hlinkClick r:id="rId16"/>
                        </a:rPr>
                        <a:t>1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3678356082"/>
                  </a:ext>
                </a:extLst>
              </a:tr>
              <a:tr h="33547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7"/>
                        </a:rPr>
                        <a:t>电器街的漫画店 第</a:t>
                      </a:r>
                      <a:r>
                        <a:rPr lang="en-US" altLang="zh-CN" sz="1200" u="sng" strike="noStrike">
                          <a:effectLst/>
                          <a:hlinkClick r:id="rId17"/>
                        </a:rPr>
                        <a:t>7</a:t>
                      </a:r>
                      <a:r>
                        <a:rPr lang="zh-CN" altLang="en-US" sz="1200" u="sng" strike="noStrike">
                          <a:effectLst/>
                          <a:hlinkClick r:id="rId17"/>
                        </a:rPr>
                        <a:t>集 在线观 看</a:t>
                      </a:r>
                      <a:r>
                        <a:rPr lang="en-US" altLang="zh-CN" sz="1200" u="sng" strike="noStrike">
                          <a:effectLst/>
                          <a:hlinkClick r:id="rId17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17"/>
                        </a:rPr>
                        <a:t>樱花动漫</a:t>
                      </a:r>
                      <a:r>
                        <a:rPr lang="en-US" altLang="zh-CN" sz="1200" u="sng" strike="noStrike">
                          <a:effectLst/>
                          <a:hlinkClick r:id="rId17"/>
                        </a:rPr>
                        <a:t>1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3915063876"/>
                  </a:ext>
                </a:extLst>
              </a:tr>
              <a:tr h="33547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8"/>
                        </a:rPr>
                        <a:t>电器街的漫画店 第</a:t>
                      </a:r>
                      <a:r>
                        <a:rPr lang="en-US" altLang="zh-CN" sz="1200" u="sng" strike="noStrike">
                          <a:effectLst/>
                          <a:hlinkClick r:id="rId18"/>
                        </a:rPr>
                        <a:t>8</a:t>
                      </a:r>
                      <a:r>
                        <a:rPr lang="zh-CN" altLang="en-US" sz="1200" u="sng" strike="noStrike">
                          <a:effectLst/>
                          <a:hlinkClick r:id="rId18"/>
                        </a:rPr>
                        <a:t>集 在线观 看</a:t>
                      </a:r>
                      <a:r>
                        <a:rPr lang="en-US" altLang="zh-CN" sz="1200" u="sng" strike="noStrike">
                          <a:effectLst/>
                          <a:hlinkClick r:id="rId18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18"/>
                        </a:rPr>
                        <a:t>樱花动漫</a:t>
                      </a:r>
                      <a:r>
                        <a:rPr lang="en-US" altLang="zh-CN" sz="1200" u="sng" strike="noStrike">
                          <a:effectLst/>
                          <a:hlinkClick r:id="rId18"/>
                        </a:rPr>
                        <a:t>1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1009802586"/>
                  </a:ext>
                </a:extLst>
              </a:tr>
              <a:tr h="33547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9"/>
                        </a:rPr>
                        <a:t>电器街的漫画店 第</a:t>
                      </a:r>
                      <a:r>
                        <a:rPr lang="en-US" altLang="zh-CN" sz="1200" u="sng" strike="noStrike">
                          <a:effectLst/>
                          <a:hlinkClick r:id="rId19"/>
                        </a:rPr>
                        <a:t>9</a:t>
                      </a:r>
                      <a:r>
                        <a:rPr lang="zh-CN" altLang="en-US" sz="1200" u="sng" strike="noStrike">
                          <a:effectLst/>
                          <a:hlinkClick r:id="rId19"/>
                        </a:rPr>
                        <a:t>集 在线观 看</a:t>
                      </a:r>
                      <a:r>
                        <a:rPr lang="en-US" altLang="zh-CN" sz="1200" u="sng" strike="noStrike">
                          <a:effectLst/>
                          <a:hlinkClick r:id="rId19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19"/>
                        </a:rPr>
                        <a:t>樱花动漫</a:t>
                      </a:r>
                      <a:r>
                        <a:rPr lang="en-US" altLang="zh-CN" sz="1200" u="sng" strike="noStrike">
                          <a:effectLst/>
                          <a:hlinkClick r:id="rId19"/>
                        </a:rPr>
                        <a:t>1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2828140228"/>
                  </a:ext>
                </a:extLst>
              </a:tr>
              <a:tr h="33547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20"/>
                        </a:rPr>
                        <a:t>电器街的漫画店 第</a:t>
                      </a:r>
                      <a:r>
                        <a:rPr lang="en-US" altLang="zh-CN" sz="1200" u="sng" strike="noStrike">
                          <a:effectLst/>
                          <a:hlinkClick r:id="rId20"/>
                        </a:rPr>
                        <a:t>10</a:t>
                      </a:r>
                      <a:r>
                        <a:rPr lang="zh-CN" altLang="en-US" sz="1200" u="sng" strike="noStrike">
                          <a:effectLst/>
                          <a:hlinkClick r:id="rId20"/>
                        </a:rPr>
                        <a:t>集 在线观看</a:t>
                      </a:r>
                      <a:r>
                        <a:rPr lang="en-US" altLang="zh-CN" sz="1200" u="sng" strike="noStrike">
                          <a:effectLst/>
                          <a:hlinkClick r:id="rId20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20"/>
                        </a:rPr>
                        <a:t>樱花动漫</a:t>
                      </a:r>
                      <a:r>
                        <a:rPr lang="en-US" altLang="zh-CN" sz="1200" u="sng" strike="noStrike">
                          <a:effectLst/>
                          <a:hlinkClick r:id="rId20"/>
                        </a:rPr>
                        <a:t>1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1792842008"/>
                  </a:ext>
                </a:extLst>
              </a:tr>
              <a:tr h="33547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21"/>
                        </a:rPr>
                        <a:t>电器街的漫画店 第</a:t>
                      </a:r>
                      <a:r>
                        <a:rPr lang="en-US" altLang="zh-CN" sz="1200" u="sng" strike="noStrike">
                          <a:effectLst/>
                          <a:hlinkClick r:id="rId21"/>
                        </a:rPr>
                        <a:t>11</a:t>
                      </a:r>
                      <a:r>
                        <a:rPr lang="zh-CN" altLang="en-US" sz="1200" u="sng" strike="noStrike">
                          <a:effectLst/>
                          <a:hlinkClick r:id="rId21"/>
                        </a:rPr>
                        <a:t>集 在线观看</a:t>
                      </a:r>
                      <a:r>
                        <a:rPr lang="en-US" altLang="zh-CN" sz="1200" u="sng" strike="noStrike">
                          <a:effectLst/>
                          <a:hlinkClick r:id="rId21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21"/>
                        </a:rPr>
                        <a:t>樱花动漫</a:t>
                      </a:r>
                      <a:r>
                        <a:rPr lang="en-US" altLang="zh-CN" sz="1200" u="sng" strike="noStrike">
                          <a:effectLst/>
                          <a:hlinkClick r:id="rId21"/>
                        </a:rPr>
                        <a:t>1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3179247276"/>
                  </a:ext>
                </a:extLst>
              </a:tr>
              <a:tr h="33547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22"/>
                        </a:rPr>
                        <a:t>电器街的漫画店 第</a:t>
                      </a:r>
                      <a:r>
                        <a:rPr lang="en-US" altLang="zh-CN" sz="1200" u="sng" strike="noStrike">
                          <a:effectLst/>
                          <a:hlinkClick r:id="rId22"/>
                        </a:rPr>
                        <a:t>12</a:t>
                      </a:r>
                      <a:r>
                        <a:rPr lang="zh-CN" altLang="en-US" sz="1200" u="sng" strike="noStrike">
                          <a:effectLst/>
                          <a:hlinkClick r:id="rId22"/>
                        </a:rPr>
                        <a:t>集 在线观看</a:t>
                      </a:r>
                      <a:r>
                        <a:rPr lang="en-US" altLang="zh-CN" sz="1200" u="sng" strike="noStrike">
                          <a:effectLst/>
                          <a:hlinkClick r:id="rId22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22"/>
                        </a:rPr>
                        <a:t>樱花动漫</a:t>
                      </a:r>
                      <a:r>
                        <a:rPr lang="en-US" altLang="zh-CN" sz="1200" u="sng" strike="noStrike">
                          <a:effectLst/>
                          <a:hlinkClick r:id="rId22"/>
                        </a:rPr>
                        <a:t>1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1078687478"/>
                  </a:ext>
                </a:extLst>
              </a:tr>
              <a:tr h="33547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 dirty="0">
                          <a:effectLst/>
                          <a:hlinkClick r:id="rId23"/>
                        </a:rPr>
                        <a:t>星球大战：幻象日语 第</a:t>
                      </a:r>
                      <a:r>
                        <a:rPr lang="en-US" altLang="zh-CN" sz="1200" u="sng" strike="noStrike" dirty="0">
                          <a:effectLst/>
                          <a:hlinkClick r:id="rId23"/>
                        </a:rPr>
                        <a:t>1</a:t>
                      </a:r>
                      <a:r>
                        <a:rPr lang="zh-CN" altLang="en-US" sz="1200" u="sng" strike="noStrike" dirty="0">
                          <a:effectLst/>
                          <a:hlinkClick r:id="rId23"/>
                        </a:rPr>
                        <a:t>集 在 线观看</a:t>
                      </a:r>
                      <a:r>
                        <a:rPr lang="en-US" altLang="zh-CN" sz="1200" u="sng" strike="noStrike" dirty="0">
                          <a:effectLst/>
                          <a:hlinkClick r:id="rId23"/>
                        </a:rPr>
                        <a:t>-</a:t>
                      </a:r>
                      <a:r>
                        <a:rPr lang="zh-CN" altLang="en-US" sz="1200" u="sng" strike="noStrike" dirty="0">
                          <a:effectLst/>
                          <a:hlinkClick r:id="rId23"/>
                        </a:rPr>
                        <a:t>樱花动漫</a:t>
                      </a:r>
                      <a:r>
                        <a:rPr lang="en-US" altLang="zh-CN" sz="1200" u="sng" strike="noStrike" dirty="0">
                          <a:effectLst/>
                          <a:hlinkClick r:id="rId23"/>
                        </a:rPr>
                        <a:t>6</a:t>
                      </a:r>
                      <a:endParaRPr lang="zh-CN" altLang="en-US" sz="12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3159389264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BC4D7DA-5200-72B0-EC09-CE67811E3A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542652"/>
              </p:ext>
            </p:extLst>
          </p:nvPr>
        </p:nvGraphicFramePr>
        <p:xfrm>
          <a:off x="6096000" y="0"/>
          <a:ext cx="6096000" cy="62512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677907729"/>
                    </a:ext>
                  </a:extLst>
                </a:gridCol>
              </a:tblGrid>
              <a:tr h="21676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24"/>
                        </a:rPr>
                        <a:t>星球大战：幻象日语 第</a:t>
                      </a:r>
                      <a:r>
                        <a:rPr lang="en-US" altLang="zh-CN" sz="1400" u="sng" strike="noStrike">
                          <a:effectLst/>
                          <a:hlinkClick r:id="rId24"/>
                        </a:rPr>
                        <a:t>2</a:t>
                      </a:r>
                      <a:r>
                        <a:rPr lang="zh-CN" altLang="en-US" sz="1400" u="sng" strike="noStrike">
                          <a:effectLst/>
                          <a:hlinkClick r:id="rId24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24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24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24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3364894251"/>
                  </a:ext>
                </a:extLst>
              </a:tr>
              <a:tr h="21676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25"/>
                        </a:rPr>
                        <a:t>星球大战：幻象日语 第</a:t>
                      </a:r>
                      <a:r>
                        <a:rPr lang="en-US" altLang="zh-CN" sz="1400" u="sng" strike="noStrike">
                          <a:effectLst/>
                          <a:hlinkClick r:id="rId25"/>
                        </a:rPr>
                        <a:t>3</a:t>
                      </a:r>
                      <a:r>
                        <a:rPr lang="zh-CN" altLang="en-US" sz="1400" u="sng" strike="noStrike">
                          <a:effectLst/>
                          <a:hlinkClick r:id="rId25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25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25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25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2132465380"/>
                  </a:ext>
                </a:extLst>
              </a:tr>
              <a:tr h="21676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26"/>
                        </a:rPr>
                        <a:t>星球大战：幻象日语 第</a:t>
                      </a:r>
                      <a:r>
                        <a:rPr lang="en-US" altLang="zh-CN" sz="1400" u="sng" strike="noStrike">
                          <a:effectLst/>
                          <a:hlinkClick r:id="rId26"/>
                        </a:rPr>
                        <a:t>4</a:t>
                      </a:r>
                      <a:r>
                        <a:rPr lang="zh-CN" altLang="en-US" sz="1400" u="sng" strike="noStrike">
                          <a:effectLst/>
                          <a:hlinkClick r:id="rId26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26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26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26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667849520"/>
                  </a:ext>
                </a:extLst>
              </a:tr>
              <a:tr h="21676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27"/>
                        </a:rPr>
                        <a:t>星球大战：幻象日语 第</a:t>
                      </a:r>
                      <a:r>
                        <a:rPr lang="en-US" altLang="zh-CN" sz="1400" u="sng" strike="noStrike">
                          <a:effectLst/>
                          <a:hlinkClick r:id="rId27"/>
                        </a:rPr>
                        <a:t>5</a:t>
                      </a:r>
                      <a:r>
                        <a:rPr lang="zh-CN" altLang="en-US" sz="1400" u="sng" strike="noStrike">
                          <a:effectLst/>
                          <a:hlinkClick r:id="rId27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27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27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27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889914625"/>
                  </a:ext>
                </a:extLst>
              </a:tr>
              <a:tr h="21676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28"/>
                        </a:rPr>
                        <a:t>星球大战：幻象日语 第</a:t>
                      </a:r>
                      <a:r>
                        <a:rPr lang="en-US" altLang="zh-CN" sz="1400" u="sng" strike="noStrike">
                          <a:effectLst/>
                          <a:hlinkClick r:id="rId28"/>
                        </a:rPr>
                        <a:t>6</a:t>
                      </a:r>
                      <a:r>
                        <a:rPr lang="zh-CN" altLang="en-US" sz="1400" u="sng" strike="noStrike">
                          <a:effectLst/>
                          <a:hlinkClick r:id="rId28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28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28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28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3925841303"/>
                  </a:ext>
                </a:extLst>
              </a:tr>
              <a:tr h="21676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29"/>
                        </a:rPr>
                        <a:t>星球大战：幻象日语 第</a:t>
                      </a:r>
                      <a:r>
                        <a:rPr lang="en-US" altLang="zh-CN" sz="1400" u="sng" strike="noStrike">
                          <a:effectLst/>
                          <a:hlinkClick r:id="rId29"/>
                        </a:rPr>
                        <a:t>7</a:t>
                      </a:r>
                      <a:r>
                        <a:rPr lang="zh-CN" altLang="en-US" sz="1400" u="sng" strike="noStrike">
                          <a:effectLst/>
                          <a:hlinkClick r:id="rId29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29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29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29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2531580864"/>
                  </a:ext>
                </a:extLst>
              </a:tr>
              <a:tr h="21676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30"/>
                        </a:rPr>
                        <a:t>星球大战：幻象日语 第</a:t>
                      </a:r>
                      <a:r>
                        <a:rPr lang="en-US" altLang="zh-CN" sz="1400" u="sng" strike="noStrike">
                          <a:effectLst/>
                          <a:hlinkClick r:id="rId30"/>
                        </a:rPr>
                        <a:t>8</a:t>
                      </a:r>
                      <a:r>
                        <a:rPr lang="zh-CN" altLang="en-US" sz="1400" u="sng" strike="noStrike">
                          <a:effectLst/>
                          <a:hlinkClick r:id="rId30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30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30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30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3365521738"/>
                  </a:ext>
                </a:extLst>
              </a:tr>
              <a:tr h="21676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31"/>
                        </a:rPr>
                        <a:t>星球大战：幻象日语 第</a:t>
                      </a:r>
                      <a:r>
                        <a:rPr lang="en-US" altLang="zh-CN" sz="1400" u="sng" strike="noStrike">
                          <a:effectLst/>
                          <a:hlinkClick r:id="rId31"/>
                        </a:rPr>
                        <a:t>9</a:t>
                      </a:r>
                      <a:r>
                        <a:rPr lang="zh-CN" altLang="en-US" sz="1400" u="sng" strike="noStrike">
                          <a:effectLst/>
                          <a:hlinkClick r:id="rId31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31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31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31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1007265449"/>
                  </a:ext>
                </a:extLst>
              </a:tr>
              <a:tr h="32197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32"/>
                        </a:rPr>
                        <a:t>星球大战：幻境第二季 第</a:t>
                      </a:r>
                      <a:r>
                        <a:rPr lang="en-US" altLang="zh-CN" sz="1400" u="sng" strike="noStrike">
                          <a:effectLst/>
                          <a:hlinkClick r:id="rId32"/>
                        </a:rPr>
                        <a:t>1</a:t>
                      </a:r>
                      <a:r>
                        <a:rPr lang="zh-CN" altLang="en-US" sz="1400" u="sng" strike="noStrike">
                          <a:effectLst/>
                          <a:hlinkClick r:id="rId32"/>
                        </a:rPr>
                        <a:t>集  在线观看</a:t>
                      </a:r>
                      <a:r>
                        <a:rPr lang="en-US" altLang="zh-CN" sz="1400" u="sng" strike="noStrike">
                          <a:effectLst/>
                          <a:hlinkClick r:id="rId32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32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32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1959242237"/>
                  </a:ext>
                </a:extLst>
              </a:tr>
              <a:tr h="32197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33"/>
                        </a:rPr>
                        <a:t>星球大战：幻境第二季 第</a:t>
                      </a:r>
                      <a:r>
                        <a:rPr lang="en-US" altLang="zh-CN" sz="1400" u="sng" strike="noStrike">
                          <a:effectLst/>
                          <a:hlinkClick r:id="rId33"/>
                        </a:rPr>
                        <a:t>2</a:t>
                      </a:r>
                      <a:r>
                        <a:rPr lang="zh-CN" altLang="en-US" sz="1400" u="sng" strike="noStrike">
                          <a:effectLst/>
                          <a:hlinkClick r:id="rId33"/>
                        </a:rPr>
                        <a:t>集  在线观看</a:t>
                      </a:r>
                      <a:r>
                        <a:rPr lang="en-US" altLang="zh-CN" sz="1400" u="sng" strike="noStrike">
                          <a:effectLst/>
                          <a:hlinkClick r:id="rId33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33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33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3270730656"/>
                  </a:ext>
                </a:extLst>
              </a:tr>
              <a:tr h="32197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34"/>
                        </a:rPr>
                        <a:t>星球大战：幻境第二季 第</a:t>
                      </a:r>
                      <a:r>
                        <a:rPr lang="en-US" altLang="zh-CN" sz="1400" u="sng" strike="noStrike">
                          <a:effectLst/>
                          <a:hlinkClick r:id="rId34"/>
                        </a:rPr>
                        <a:t>3</a:t>
                      </a:r>
                      <a:r>
                        <a:rPr lang="zh-CN" altLang="en-US" sz="1400" u="sng" strike="noStrike">
                          <a:effectLst/>
                          <a:hlinkClick r:id="rId34"/>
                        </a:rPr>
                        <a:t>集  在线观看</a:t>
                      </a:r>
                      <a:r>
                        <a:rPr lang="en-US" altLang="zh-CN" sz="1400" u="sng" strike="noStrike">
                          <a:effectLst/>
                          <a:hlinkClick r:id="rId34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34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34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426884099"/>
                  </a:ext>
                </a:extLst>
              </a:tr>
              <a:tr h="32197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35"/>
                        </a:rPr>
                        <a:t>星球大战：幻境第二季 第</a:t>
                      </a:r>
                      <a:r>
                        <a:rPr lang="en-US" altLang="zh-CN" sz="1400" u="sng" strike="noStrike">
                          <a:effectLst/>
                          <a:hlinkClick r:id="rId35"/>
                        </a:rPr>
                        <a:t>4</a:t>
                      </a:r>
                      <a:r>
                        <a:rPr lang="zh-CN" altLang="en-US" sz="1400" u="sng" strike="noStrike">
                          <a:effectLst/>
                          <a:hlinkClick r:id="rId35"/>
                        </a:rPr>
                        <a:t>集  在线观看</a:t>
                      </a:r>
                      <a:r>
                        <a:rPr lang="en-US" altLang="zh-CN" sz="1400" u="sng" strike="noStrike">
                          <a:effectLst/>
                          <a:hlinkClick r:id="rId35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35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35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3436411243"/>
                  </a:ext>
                </a:extLst>
              </a:tr>
              <a:tr h="32197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36"/>
                        </a:rPr>
                        <a:t>星球大战：幻境第二季 第</a:t>
                      </a:r>
                      <a:r>
                        <a:rPr lang="en-US" altLang="zh-CN" sz="1400" u="sng" strike="noStrike">
                          <a:effectLst/>
                          <a:hlinkClick r:id="rId36"/>
                        </a:rPr>
                        <a:t>5</a:t>
                      </a:r>
                      <a:r>
                        <a:rPr lang="zh-CN" altLang="en-US" sz="1400" u="sng" strike="noStrike">
                          <a:effectLst/>
                          <a:hlinkClick r:id="rId36"/>
                        </a:rPr>
                        <a:t>集  在线观看</a:t>
                      </a:r>
                      <a:r>
                        <a:rPr lang="en-US" altLang="zh-CN" sz="1400" u="sng" strike="noStrike">
                          <a:effectLst/>
                          <a:hlinkClick r:id="rId36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36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36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3324706526"/>
                  </a:ext>
                </a:extLst>
              </a:tr>
              <a:tr h="32197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37"/>
                        </a:rPr>
                        <a:t>星球大战：幻境第二季 第</a:t>
                      </a:r>
                      <a:r>
                        <a:rPr lang="en-US" altLang="zh-CN" sz="1400" u="sng" strike="noStrike">
                          <a:effectLst/>
                          <a:hlinkClick r:id="rId37"/>
                        </a:rPr>
                        <a:t>6</a:t>
                      </a:r>
                      <a:r>
                        <a:rPr lang="zh-CN" altLang="en-US" sz="1400" u="sng" strike="noStrike">
                          <a:effectLst/>
                          <a:hlinkClick r:id="rId37"/>
                        </a:rPr>
                        <a:t>集  在线观看</a:t>
                      </a:r>
                      <a:r>
                        <a:rPr lang="en-US" altLang="zh-CN" sz="1400" u="sng" strike="noStrike">
                          <a:effectLst/>
                          <a:hlinkClick r:id="rId37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37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37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1235120808"/>
                  </a:ext>
                </a:extLst>
              </a:tr>
              <a:tr h="32197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38"/>
                        </a:rPr>
                        <a:t>星球大战：幻境第二季 第</a:t>
                      </a:r>
                      <a:r>
                        <a:rPr lang="en-US" altLang="zh-CN" sz="1400" u="sng" strike="noStrike">
                          <a:effectLst/>
                          <a:hlinkClick r:id="rId38"/>
                        </a:rPr>
                        <a:t>7</a:t>
                      </a:r>
                      <a:r>
                        <a:rPr lang="zh-CN" altLang="en-US" sz="1400" u="sng" strike="noStrike">
                          <a:effectLst/>
                          <a:hlinkClick r:id="rId38"/>
                        </a:rPr>
                        <a:t>集  在线观看</a:t>
                      </a:r>
                      <a:r>
                        <a:rPr lang="en-US" altLang="zh-CN" sz="1400" u="sng" strike="noStrike">
                          <a:effectLst/>
                          <a:hlinkClick r:id="rId38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38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38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1109879566"/>
                  </a:ext>
                </a:extLst>
              </a:tr>
              <a:tr h="32197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39"/>
                        </a:rPr>
                        <a:t>星球大战：幻境第二季 第</a:t>
                      </a:r>
                      <a:r>
                        <a:rPr lang="en-US" altLang="zh-CN" sz="1400" u="sng" strike="noStrike">
                          <a:effectLst/>
                          <a:hlinkClick r:id="rId39"/>
                        </a:rPr>
                        <a:t>8</a:t>
                      </a:r>
                      <a:r>
                        <a:rPr lang="zh-CN" altLang="en-US" sz="1400" u="sng" strike="noStrike">
                          <a:effectLst/>
                          <a:hlinkClick r:id="rId39"/>
                        </a:rPr>
                        <a:t>集  在线观看</a:t>
                      </a:r>
                      <a:r>
                        <a:rPr lang="en-US" altLang="zh-CN" sz="1400" u="sng" strike="noStrike">
                          <a:effectLst/>
                          <a:hlinkClick r:id="rId39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39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39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1999291324"/>
                  </a:ext>
                </a:extLst>
              </a:tr>
              <a:tr h="32197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40"/>
                        </a:rPr>
                        <a:t>星球大战：幻境第二季 第</a:t>
                      </a:r>
                      <a:r>
                        <a:rPr lang="en-US" altLang="zh-CN" sz="1400" u="sng" strike="noStrike">
                          <a:effectLst/>
                          <a:hlinkClick r:id="rId40"/>
                        </a:rPr>
                        <a:t>9</a:t>
                      </a:r>
                      <a:r>
                        <a:rPr lang="zh-CN" altLang="en-US" sz="1400" u="sng" strike="noStrike">
                          <a:effectLst/>
                          <a:hlinkClick r:id="rId40"/>
                        </a:rPr>
                        <a:t>集  在线观看</a:t>
                      </a:r>
                      <a:r>
                        <a:rPr lang="en-US" altLang="zh-CN" sz="1400" u="sng" strike="noStrike">
                          <a:effectLst/>
                          <a:hlinkClick r:id="rId40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40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40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844440813"/>
                  </a:ext>
                </a:extLst>
              </a:tr>
              <a:tr h="32197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 dirty="0">
                          <a:effectLst/>
                          <a:hlinkClick r:id="rId41"/>
                        </a:rPr>
                        <a:t>卡片战斗先导者 </a:t>
                      </a:r>
                      <a:r>
                        <a:rPr lang="en-US" altLang="zh-CN" sz="1400" u="sng" strike="noStrike" dirty="0">
                          <a:effectLst/>
                          <a:hlinkClick r:id="rId41"/>
                        </a:rPr>
                        <a:t>DivineZ </a:t>
                      </a:r>
                      <a:r>
                        <a:rPr lang="zh-CN" altLang="en-US" sz="1400" u="sng" strike="noStrike" dirty="0">
                          <a:effectLst/>
                          <a:hlinkClick r:id="rId41"/>
                        </a:rPr>
                        <a:t>第</a:t>
                      </a:r>
                      <a:r>
                        <a:rPr lang="en-US" altLang="zh-CN" sz="1400" u="sng" strike="noStrike" dirty="0">
                          <a:effectLst/>
                          <a:hlinkClick r:id="rId41"/>
                        </a:rPr>
                        <a:t>1</a:t>
                      </a:r>
                      <a:r>
                        <a:rPr lang="zh-CN" altLang="en-US" sz="1400" u="sng" strike="noStrike" dirty="0">
                          <a:effectLst/>
                          <a:hlinkClick r:id="rId41"/>
                        </a:rPr>
                        <a:t>集 在线观看</a:t>
                      </a:r>
                      <a:r>
                        <a:rPr lang="en-US" altLang="zh-CN" sz="1400" u="sng" strike="noStrike" dirty="0">
                          <a:effectLst/>
                          <a:hlinkClick r:id="rId41"/>
                        </a:rPr>
                        <a:t>-</a:t>
                      </a:r>
                      <a:r>
                        <a:rPr lang="zh-CN" altLang="en-US" sz="1400" u="sng" strike="noStrike" dirty="0">
                          <a:effectLst/>
                          <a:hlinkClick r:id="rId41"/>
                        </a:rPr>
                        <a:t>樱花动漫</a:t>
                      </a:r>
                      <a:r>
                        <a:rPr lang="en-US" altLang="zh-CN" sz="1400" u="sng" strike="noStrike" dirty="0">
                          <a:effectLst/>
                          <a:hlinkClick r:id="rId41"/>
                        </a:rPr>
                        <a:t>6</a:t>
                      </a:r>
                      <a:endParaRPr lang="zh-CN" alt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899240208"/>
                  </a:ext>
                </a:extLst>
              </a:tr>
              <a:tr h="32197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 dirty="0">
                          <a:effectLst/>
                          <a:hlinkClick r:id="rId42"/>
                        </a:rPr>
                        <a:t>卡片战斗先导者 </a:t>
                      </a:r>
                      <a:r>
                        <a:rPr lang="en-US" altLang="zh-CN" sz="1400" u="sng" strike="noStrike" dirty="0">
                          <a:effectLst/>
                          <a:hlinkClick r:id="rId42"/>
                        </a:rPr>
                        <a:t>DivineZ </a:t>
                      </a:r>
                      <a:r>
                        <a:rPr lang="zh-CN" altLang="en-US" sz="1400" u="sng" strike="noStrike" dirty="0">
                          <a:effectLst/>
                          <a:hlinkClick r:id="rId42"/>
                        </a:rPr>
                        <a:t>第</a:t>
                      </a:r>
                      <a:r>
                        <a:rPr lang="en-US" altLang="zh-CN" sz="1400" u="sng" strike="noStrike" dirty="0">
                          <a:effectLst/>
                          <a:hlinkClick r:id="rId42"/>
                        </a:rPr>
                        <a:t>2</a:t>
                      </a:r>
                      <a:r>
                        <a:rPr lang="zh-CN" altLang="en-US" sz="1400" u="sng" strike="noStrike" dirty="0">
                          <a:effectLst/>
                          <a:hlinkClick r:id="rId42"/>
                        </a:rPr>
                        <a:t>集 在线观看</a:t>
                      </a:r>
                      <a:r>
                        <a:rPr lang="en-US" altLang="zh-CN" sz="1400" u="sng" strike="noStrike" dirty="0">
                          <a:effectLst/>
                          <a:hlinkClick r:id="rId42"/>
                        </a:rPr>
                        <a:t>-</a:t>
                      </a:r>
                      <a:r>
                        <a:rPr lang="zh-CN" altLang="en-US" sz="1400" u="sng" strike="noStrike" dirty="0">
                          <a:effectLst/>
                          <a:hlinkClick r:id="rId42"/>
                        </a:rPr>
                        <a:t>樱花动漫</a:t>
                      </a:r>
                      <a:r>
                        <a:rPr lang="en-US" altLang="zh-CN" sz="1400" u="sng" strike="noStrike" dirty="0">
                          <a:effectLst/>
                          <a:hlinkClick r:id="rId42"/>
                        </a:rPr>
                        <a:t>6</a:t>
                      </a:r>
                      <a:endParaRPr lang="zh-CN" alt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2517515047"/>
                  </a:ext>
                </a:extLst>
              </a:tr>
              <a:tr h="32197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 dirty="0">
                          <a:effectLst/>
                          <a:hlinkClick r:id="rId43"/>
                        </a:rPr>
                        <a:t>卡片战斗先导者 </a:t>
                      </a:r>
                      <a:r>
                        <a:rPr lang="en-US" altLang="zh-CN" sz="1400" u="sng" strike="noStrike" dirty="0">
                          <a:effectLst/>
                          <a:hlinkClick r:id="rId43"/>
                        </a:rPr>
                        <a:t>DivineZ </a:t>
                      </a:r>
                      <a:r>
                        <a:rPr lang="zh-CN" altLang="en-US" sz="1400" u="sng" strike="noStrike" dirty="0">
                          <a:effectLst/>
                          <a:hlinkClick r:id="rId43"/>
                        </a:rPr>
                        <a:t>第</a:t>
                      </a:r>
                      <a:r>
                        <a:rPr lang="en-US" altLang="zh-CN" sz="1400" u="sng" strike="noStrike" dirty="0">
                          <a:effectLst/>
                          <a:hlinkClick r:id="rId43"/>
                        </a:rPr>
                        <a:t>3</a:t>
                      </a:r>
                      <a:r>
                        <a:rPr lang="zh-CN" altLang="en-US" sz="1400" u="sng" strike="noStrike" dirty="0">
                          <a:effectLst/>
                          <a:hlinkClick r:id="rId43"/>
                        </a:rPr>
                        <a:t>集 在线观看</a:t>
                      </a:r>
                      <a:r>
                        <a:rPr lang="en-US" altLang="zh-CN" sz="1400" u="sng" strike="noStrike" dirty="0">
                          <a:effectLst/>
                          <a:hlinkClick r:id="rId43"/>
                        </a:rPr>
                        <a:t>-</a:t>
                      </a:r>
                      <a:r>
                        <a:rPr lang="zh-CN" altLang="en-US" sz="1400" u="sng" strike="noStrike" dirty="0">
                          <a:effectLst/>
                          <a:hlinkClick r:id="rId43"/>
                        </a:rPr>
                        <a:t>樱花动漫</a:t>
                      </a:r>
                      <a:r>
                        <a:rPr lang="en-US" altLang="zh-CN" sz="1400" u="sng" strike="noStrike" dirty="0">
                          <a:effectLst/>
                          <a:hlinkClick r:id="rId43"/>
                        </a:rPr>
                        <a:t>6</a:t>
                      </a:r>
                      <a:endParaRPr lang="zh-CN" alt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1789118731"/>
                  </a:ext>
                </a:extLst>
              </a:tr>
              <a:tr h="32197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 dirty="0">
                          <a:effectLst/>
                          <a:hlinkClick r:id="rId44"/>
                        </a:rPr>
                        <a:t>卡片战斗先导者 </a:t>
                      </a:r>
                      <a:r>
                        <a:rPr lang="en-US" altLang="zh-CN" sz="1400" u="sng" strike="noStrike" dirty="0">
                          <a:effectLst/>
                          <a:hlinkClick r:id="rId44"/>
                        </a:rPr>
                        <a:t>DivineZ </a:t>
                      </a:r>
                      <a:r>
                        <a:rPr lang="zh-CN" altLang="en-US" sz="1400" u="sng" strike="noStrike" dirty="0">
                          <a:effectLst/>
                          <a:hlinkClick r:id="rId44"/>
                        </a:rPr>
                        <a:t>第</a:t>
                      </a:r>
                      <a:r>
                        <a:rPr lang="en-US" altLang="zh-CN" sz="1400" u="sng" strike="noStrike" dirty="0">
                          <a:effectLst/>
                          <a:hlinkClick r:id="rId44"/>
                        </a:rPr>
                        <a:t>4</a:t>
                      </a:r>
                      <a:r>
                        <a:rPr lang="zh-CN" altLang="en-US" sz="1400" u="sng" strike="noStrike" dirty="0">
                          <a:effectLst/>
                          <a:hlinkClick r:id="rId44"/>
                        </a:rPr>
                        <a:t>集 在线观看</a:t>
                      </a:r>
                      <a:r>
                        <a:rPr lang="en-US" altLang="zh-CN" sz="1400" u="sng" strike="noStrike" dirty="0">
                          <a:effectLst/>
                          <a:hlinkClick r:id="rId44"/>
                        </a:rPr>
                        <a:t>-</a:t>
                      </a:r>
                      <a:r>
                        <a:rPr lang="zh-CN" altLang="en-US" sz="1400" u="sng" strike="noStrike" dirty="0">
                          <a:effectLst/>
                          <a:hlinkClick r:id="rId44"/>
                        </a:rPr>
                        <a:t>樱花动漫</a:t>
                      </a:r>
                      <a:r>
                        <a:rPr lang="en-US" altLang="zh-CN" sz="1400" u="sng" strike="noStrike" dirty="0">
                          <a:effectLst/>
                          <a:hlinkClick r:id="rId44"/>
                        </a:rPr>
                        <a:t>6</a:t>
                      </a:r>
                      <a:endParaRPr lang="zh-CN" alt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4270559097"/>
                  </a:ext>
                </a:extLst>
              </a:tr>
              <a:tr h="32197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 dirty="0">
                          <a:effectLst/>
                          <a:hlinkClick r:id="rId45"/>
                        </a:rPr>
                        <a:t>卡片战斗先导者 </a:t>
                      </a:r>
                      <a:r>
                        <a:rPr lang="en-US" altLang="zh-CN" sz="1400" u="sng" strike="noStrike" dirty="0">
                          <a:effectLst/>
                          <a:hlinkClick r:id="rId45"/>
                        </a:rPr>
                        <a:t>DivineZ </a:t>
                      </a:r>
                      <a:r>
                        <a:rPr lang="zh-CN" altLang="en-US" sz="1400" u="sng" strike="noStrike" dirty="0">
                          <a:effectLst/>
                          <a:hlinkClick r:id="rId45"/>
                        </a:rPr>
                        <a:t>第</a:t>
                      </a:r>
                      <a:r>
                        <a:rPr lang="en-US" altLang="zh-CN" sz="1400" u="sng" strike="noStrike" dirty="0">
                          <a:effectLst/>
                          <a:hlinkClick r:id="rId45"/>
                        </a:rPr>
                        <a:t>5</a:t>
                      </a:r>
                      <a:r>
                        <a:rPr lang="zh-CN" altLang="en-US" sz="1400" u="sng" strike="noStrike" dirty="0">
                          <a:effectLst/>
                          <a:hlinkClick r:id="rId45"/>
                        </a:rPr>
                        <a:t>集 在线观看</a:t>
                      </a:r>
                      <a:r>
                        <a:rPr lang="en-US" altLang="zh-CN" sz="1400" u="sng" strike="noStrike" dirty="0">
                          <a:effectLst/>
                          <a:hlinkClick r:id="rId45"/>
                        </a:rPr>
                        <a:t>-</a:t>
                      </a:r>
                      <a:r>
                        <a:rPr lang="zh-CN" altLang="en-US" sz="1400" u="sng" strike="noStrike" dirty="0">
                          <a:effectLst/>
                          <a:hlinkClick r:id="rId45"/>
                        </a:rPr>
                        <a:t>樱花动漫</a:t>
                      </a:r>
                      <a:r>
                        <a:rPr lang="en-US" altLang="zh-CN" sz="1400" u="sng" strike="noStrike" dirty="0">
                          <a:effectLst/>
                          <a:hlinkClick r:id="rId45"/>
                        </a:rPr>
                        <a:t>6</a:t>
                      </a:r>
                      <a:endParaRPr lang="zh-CN" alt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507955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65136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048009B-8CAE-16E1-D937-B2EE518CA4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556161"/>
              </p:ext>
            </p:extLst>
          </p:nvPr>
        </p:nvGraphicFramePr>
        <p:xfrm>
          <a:off x="6096000" y="-1"/>
          <a:ext cx="6096000" cy="62020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517348377"/>
                    </a:ext>
                  </a:extLst>
                </a:gridCol>
              </a:tblGrid>
              <a:tr h="23152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"/>
                        </a:rPr>
                        <a:t>孤独的美食家第二季 第</a:t>
                      </a:r>
                      <a:r>
                        <a:rPr lang="en-US" altLang="zh-CN" sz="500" u="sng" strike="noStrike">
                          <a:effectLst/>
                          <a:hlinkClick r:id="rId2"/>
                        </a:rPr>
                        <a:t>3</a:t>
                      </a:r>
                      <a:r>
                        <a:rPr lang="zh-CN" altLang="en-US" sz="500" u="sng" strike="noStrike">
                          <a:effectLst/>
                          <a:hlinkClick r:id="rId2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3243698575"/>
                  </a:ext>
                </a:extLst>
              </a:tr>
              <a:tr h="23152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"/>
                        </a:rPr>
                        <a:t>孤独的美食家第二季 第</a:t>
                      </a:r>
                      <a:r>
                        <a:rPr lang="en-US" altLang="zh-CN" sz="500" u="sng" strike="noStrike">
                          <a:effectLst/>
                          <a:hlinkClick r:id="rId3"/>
                        </a:rPr>
                        <a:t>4</a:t>
                      </a:r>
                      <a:r>
                        <a:rPr lang="zh-CN" altLang="en-US" sz="500" u="sng" strike="noStrike">
                          <a:effectLst/>
                          <a:hlinkClick r:id="rId3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3206148112"/>
                  </a:ext>
                </a:extLst>
              </a:tr>
              <a:tr h="23152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"/>
                        </a:rPr>
                        <a:t>孤独的美食家第二季 第</a:t>
                      </a:r>
                      <a:r>
                        <a:rPr lang="en-US" altLang="zh-CN" sz="500" u="sng" strike="noStrike">
                          <a:effectLst/>
                          <a:hlinkClick r:id="rId4"/>
                        </a:rPr>
                        <a:t>5</a:t>
                      </a:r>
                      <a:r>
                        <a:rPr lang="zh-CN" altLang="en-US" sz="500" u="sng" strike="noStrike">
                          <a:effectLst/>
                          <a:hlinkClick r:id="rId4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4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1634133712"/>
                  </a:ext>
                </a:extLst>
              </a:tr>
              <a:tr h="23152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5"/>
                        </a:rPr>
                        <a:t>孤独的美食家第二季 第</a:t>
                      </a:r>
                      <a:r>
                        <a:rPr lang="en-US" altLang="zh-CN" sz="500" u="sng" strike="noStrike">
                          <a:effectLst/>
                          <a:hlinkClick r:id="rId5"/>
                        </a:rPr>
                        <a:t>6</a:t>
                      </a:r>
                      <a:r>
                        <a:rPr lang="zh-CN" altLang="en-US" sz="500" u="sng" strike="noStrike">
                          <a:effectLst/>
                          <a:hlinkClick r:id="rId5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5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5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5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4082166140"/>
                  </a:ext>
                </a:extLst>
              </a:tr>
              <a:tr h="23152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6"/>
                        </a:rPr>
                        <a:t>孤独的美食家第二季 第</a:t>
                      </a:r>
                      <a:r>
                        <a:rPr lang="en-US" altLang="zh-CN" sz="500" u="sng" strike="noStrike">
                          <a:effectLst/>
                          <a:hlinkClick r:id="rId6"/>
                        </a:rPr>
                        <a:t>7</a:t>
                      </a:r>
                      <a:r>
                        <a:rPr lang="zh-CN" altLang="en-US" sz="500" u="sng" strike="noStrike">
                          <a:effectLst/>
                          <a:hlinkClick r:id="rId6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6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6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6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2763796329"/>
                  </a:ext>
                </a:extLst>
              </a:tr>
              <a:tr h="23152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7"/>
                        </a:rPr>
                        <a:t>孤独的美食家第二季 第</a:t>
                      </a:r>
                      <a:r>
                        <a:rPr lang="en-US" altLang="zh-CN" sz="500" u="sng" strike="noStrike">
                          <a:effectLst/>
                          <a:hlinkClick r:id="rId7"/>
                        </a:rPr>
                        <a:t>8</a:t>
                      </a:r>
                      <a:r>
                        <a:rPr lang="zh-CN" altLang="en-US" sz="500" u="sng" strike="noStrike">
                          <a:effectLst/>
                          <a:hlinkClick r:id="rId7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7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7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7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4019974302"/>
                  </a:ext>
                </a:extLst>
              </a:tr>
              <a:tr h="11927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8"/>
                        </a:rPr>
                        <a:t>9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4213989005"/>
                  </a:ext>
                </a:extLst>
              </a:tr>
              <a:tr h="34377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9"/>
                        </a:rPr>
                        <a:t>孤独的美食家第二季 第</a:t>
                      </a:r>
                      <a:r>
                        <a:rPr lang="en-US" altLang="zh-CN" sz="500" u="sng" strike="noStrike">
                          <a:effectLst/>
                          <a:hlinkClick r:id="rId9"/>
                        </a:rPr>
                        <a:t>10</a:t>
                      </a:r>
                      <a:r>
                        <a:rPr lang="zh-CN" altLang="en-US" sz="500" u="sng" strike="noStrike">
                          <a:effectLst/>
                          <a:hlinkClick r:id="rId9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9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9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9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2600245519"/>
                  </a:ext>
                </a:extLst>
              </a:tr>
              <a:tr h="34377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0"/>
                        </a:rPr>
                        <a:t>孤独的美食家第二季 第</a:t>
                      </a:r>
                      <a:r>
                        <a:rPr lang="en-US" altLang="zh-CN" sz="500" u="sng" strike="noStrike">
                          <a:effectLst/>
                          <a:hlinkClick r:id="rId10"/>
                        </a:rPr>
                        <a:t>11</a:t>
                      </a:r>
                      <a:r>
                        <a:rPr lang="zh-CN" altLang="en-US" sz="500" u="sng" strike="noStrike">
                          <a:effectLst/>
                          <a:hlinkClick r:id="rId10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0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0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0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3441153380"/>
                  </a:ext>
                </a:extLst>
              </a:tr>
              <a:tr h="34377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1"/>
                        </a:rPr>
                        <a:t>孤独的美食家第二季 第</a:t>
                      </a:r>
                      <a:r>
                        <a:rPr lang="en-US" altLang="zh-CN" sz="500" u="sng" strike="noStrike">
                          <a:effectLst/>
                          <a:hlinkClick r:id="rId11"/>
                        </a:rPr>
                        <a:t>12</a:t>
                      </a:r>
                      <a:r>
                        <a:rPr lang="zh-CN" altLang="en-US" sz="500" u="sng" strike="noStrike">
                          <a:effectLst/>
                          <a:hlinkClick r:id="rId11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1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1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1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2953506835"/>
                  </a:ext>
                </a:extLst>
              </a:tr>
              <a:tr h="34377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12"/>
                        </a:rPr>
                        <a:t>127.137 </a:t>
                      </a:r>
                      <a:r>
                        <a:rPr lang="zh-CN" altLang="en-US" sz="500" u="sng" strike="noStrike">
                          <a:effectLst/>
                          <a:hlinkClick r:id="rId12"/>
                        </a:rPr>
                        <a:t>贝库塔的愚弄！ 被囚同伴的羁绊！！（上）</a:t>
                      </a:r>
                      <a:r>
                        <a:rPr lang="en-US" altLang="zh-CN" sz="500" u="sng" strike="noStrike">
                          <a:effectLst/>
                          <a:hlinkClick r:id="rId12"/>
                        </a:rPr>
                        <a:t>(Av1451855666,P127)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1695924263"/>
                  </a:ext>
                </a:extLst>
              </a:tr>
              <a:tr h="34377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13"/>
                        </a:rPr>
                        <a:t>128.137 </a:t>
                      </a:r>
                      <a:r>
                        <a:rPr lang="zh-CN" altLang="en-US" sz="500" u="sng" strike="noStrike">
                          <a:effectLst/>
                          <a:hlinkClick r:id="rId13"/>
                        </a:rPr>
                        <a:t>贝库塔的愚弄！ 被囚同伴的羁绊！！（下）</a:t>
                      </a:r>
                      <a:r>
                        <a:rPr lang="en-US" altLang="zh-CN" sz="500" u="sng" strike="noStrike">
                          <a:effectLst/>
                          <a:hlinkClick r:id="rId13"/>
                        </a:rPr>
                        <a:t>(Av1451855666,P128)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2860858178"/>
                  </a:ext>
                </a:extLst>
              </a:tr>
              <a:tr h="45603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14"/>
                        </a:rPr>
                        <a:t>129.138 </a:t>
                      </a:r>
                      <a:r>
                        <a:rPr lang="zh-CN" altLang="en-US" sz="500" u="sng" strike="noStrike">
                          <a:effectLst/>
                          <a:hlinkClick r:id="rId14"/>
                        </a:rPr>
                        <a:t>身为混沌的存在 </a:t>
                      </a:r>
                      <a:r>
                        <a:rPr lang="en-US" altLang="zh-CN" sz="500" u="sng" strike="noStrike">
                          <a:effectLst/>
                          <a:hlinkClick r:id="rId14"/>
                        </a:rPr>
                        <a:t>『</a:t>
                      </a:r>
                      <a:r>
                        <a:rPr lang="zh-CN" altLang="en-US" sz="500" u="sng" strike="noStrike">
                          <a:effectLst/>
                          <a:hlinkClick r:id="rId14"/>
                        </a:rPr>
                        <a:t>上千主上</a:t>
                      </a:r>
                      <a:r>
                        <a:rPr lang="en-US" altLang="zh-CN" sz="500" u="sng" strike="noStrike">
                          <a:effectLst/>
                          <a:hlinkClick r:id="rId14"/>
                        </a:rPr>
                        <a:t>』</a:t>
                      </a:r>
                      <a:r>
                        <a:rPr lang="zh-CN" altLang="en-US" sz="500" u="sng" strike="noStrike">
                          <a:effectLst/>
                          <a:hlinkClick r:id="rId14"/>
                        </a:rPr>
                        <a:t>光来！！（上）</a:t>
                      </a:r>
                      <a:r>
                        <a:rPr lang="en-US" altLang="zh-CN" sz="500" u="sng" strike="noStrike">
                          <a:effectLst/>
                          <a:hlinkClick r:id="rId14"/>
                        </a:rPr>
                        <a:t>(</a:t>
                      </a:r>
                      <a:r>
                        <a:rPr lang="en-US" sz="500" u="sng" strike="noStrike">
                          <a:effectLst/>
                          <a:hlinkClick r:id="rId14"/>
                        </a:rPr>
                        <a:t>Av1451855666,P129)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1675977178"/>
                  </a:ext>
                </a:extLst>
              </a:tr>
              <a:tr h="45603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15"/>
                        </a:rPr>
                        <a:t>130.138 </a:t>
                      </a:r>
                      <a:r>
                        <a:rPr lang="zh-CN" altLang="en-US" sz="500" u="sng" strike="noStrike">
                          <a:effectLst/>
                          <a:hlinkClick r:id="rId15"/>
                        </a:rPr>
                        <a:t>身为混沌的存在 </a:t>
                      </a:r>
                      <a:r>
                        <a:rPr lang="en-US" altLang="zh-CN" sz="500" u="sng" strike="noStrike">
                          <a:effectLst/>
                          <a:hlinkClick r:id="rId15"/>
                        </a:rPr>
                        <a:t>『</a:t>
                      </a:r>
                      <a:r>
                        <a:rPr lang="zh-CN" altLang="en-US" sz="500" u="sng" strike="noStrike">
                          <a:effectLst/>
                          <a:hlinkClick r:id="rId15"/>
                        </a:rPr>
                        <a:t>上千主上</a:t>
                      </a:r>
                      <a:r>
                        <a:rPr lang="en-US" altLang="zh-CN" sz="500" u="sng" strike="noStrike">
                          <a:effectLst/>
                          <a:hlinkClick r:id="rId15"/>
                        </a:rPr>
                        <a:t>』</a:t>
                      </a:r>
                      <a:r>
                        <a:rPr lang="zh-CN" altLang="en-US" sz="500" u="sng" strike="noStrike">
                          <a:effectLst/>
                          <a:hlinkClick r:id="rId15"/>
                        </a:rPr>
                        <a:t>光来！！（下）</a:t>
                      </a:r>
                      <a:r>
                        <a:rPr lang="en-US" altLang="zh-CN" sz="500" u="sng" strike="noStrike">
                          <a:effectLst/>
                          <a:hlinkClick r:id="rId15"/>
                        </a:rPr>
                        <a:t>(</a:t>
                      </a:r>
                      <a:r>
                        <a:rPr lang="en-US" sz="500" u="sng" strike="noStrike">
                          <a:effectLst/>
                          <a:hlinkClick r:id="rId15"/>
                        </a:rPr>
                        <a:t>Av1451855666,P130)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239815735"/>
                  </a:ext>
                </a:extLst>
              </a:tr>
              <a:tr h="34377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131.139 </a:t>
                      </a:r>
                      <a:r>
                        <a:rPr lang="zh-CN" altLang="en-US" sz="500" u="sng" strike="noStrike">
                          <a:effectLst/>
                          <a:hlinkClick r:id="rId16"/>
                        </a:rPr>
                        <a:t>开辟未来吧 星光的决断！！（上）</a:t>
                      </a:r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(Av1451855666,P131)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3155797657"/>
                  </a:ext>
                </a:extLst>
              </a:tr>
              <a:tr h="34377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17"/>
                        </a:rPr>
                        <a:t>132.139 </a:t>
                      </a:r>
                      <a:r>
                        <a:rPr lang="zh-CN" altLang="en-US" sz="500" u="sng" strike="noStrike">
                          <a:effectLst/>
                          <a:hlinkClick r:id="rId17"/>
                        </a:rPr>
                        <a:t>开辟未来吧 星光的决断！！（下）</a:t>
                      </a:r>
                      <a:r>
                        <a:rPr lang="en-US" altLang="zh-CN" sz="500" u="sng" strike="noStrike">
                          <a:effectLst/>
                          <a:hlinkClick r:id="rId17"/>
                        </a:rPr>
                        <a:t>(Av1451855666,P132)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2321210749"/>
                  </a:ext>
                </a:extLst>
              </a:tr>
              <a:tr h="34377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133.140 </a:t>
                      </a:r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心意合而为一！</a:t>
                      </a:r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『</a:t>
                      </a:r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创造龙“源数龙”</a:t>
                      </a:r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』</a:t>
                      </a:r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（上）</a:t>
                      </a:r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(Av1451855666,P133)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3079909678"/>
                  </a:ext>
                </a:extLst>
              </a:tr>
              <a:tr h="34377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19"/>
                        </a:rPr>
                        <a:t>134.140 </a:t>
                      </a:r>
                      <a:r>
                        <a:rPr lang="zh-CN" altLang="en-US" sz="500" u="sng" strike="noStrike">
                          <a:effectLst/>
                          <a:hlinkClick r:id="rId19"/>
                        </a:rPr>
                        <a:t>心意合而为一！</a:t>
                      </a:r>
                      <a:r>
                        <a:rPr lang="en-US" altLang="zh-CN" sz="500" u="sng" strike="noStrike">
                          <a:effectLst/>
                          <a:hlinkClick r:id="rId19"/>
                        </a:rPr>
                        <a:t>『</a:t>
                      </a:r>
                      <a:r>
                        <a:rPr lang="zh-CN" altLang="en-US" sz="500" u="sng" strike="noStrike">
                          <a:effectLst/>
                          <a:hlinkClick r:id="rId19"/>
                        </a:rPr>
                        <a:t>创造龙“源数龙”</a:t>
                      </a:r>
                      <a:r>
                        <a:rPr lang="en-US" altLang="zh-CN" sz="500" u="sng" strike="noStrike">
                          <a:effectLst/>
                          <a:hlinkClick r:id="rId19"/>
                        </a:rPr>
                        <a:t>』</a:t>
                      </a:r>
                      <a:r>
                        <a:rPr lang="zh-CN" altLang="en-US" sz="500" u="sng" strike="noStrike">
                          <a:effectLst/>
                          <a:hlinkClick r:id="rId19"/>
                        </a:rPr>
                        <a:t>（下）</a:t>
                      </a:r>
                      <a:r>
                        <a:rPr lang="en-US" altLang="zh-CN" sz="500" u="sng" strike="noStrike">
                          <a:effectLst/>
                          <a:hlinkClick r:id="rId19"/>
                        </a:rPr>
                        <a:t>(Av1451855666,P134)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2954664743"/>
                  </a:ext>
                </a:extLst>
              </a:tr>
              <a:tr h="34377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20"/>
                        </a:rPr>
                        <a:t>135.141 </a:t>
                      </a:r>
                      <a:r>
                        <a:rPr lang="zh-CN" altLang="en-US" sz="500" u="sng" strike="noStrike">
                          <a:effectLst/>
                          <a:hlinkClick r:id="rId20"/>
                        </a:rPr>
                        <a:t>混沌终结 必杀的 最终希望剑一斩！！（上）</a:t>
                      </a:r>
                      <a:r>
                        <a:rPr lang="en-US" altLang="zh-CN" sz="500" u="sng" strike="noStrike">
                          <a:effectLst/>
                          <a:hlinkClick r:id="rId20"/>
                        </a:rPr>
                        <a:t>(Av1451855666,P135)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2772586986"/>
                  </a:ext>
                </a:extLst>
              </a:tr>
              <a:tr h="34377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 dirty="0">
                          <a:effectLst/>
                          <a:hlinkClick r:id="rId21"/>
                        </a:rPr>
                        <a:t>136.141 </a:t>
                      </a:r>
                      <a:r>
                        <a:rPr lang="zh-CN" altLang="en-US" sz="500" u="sng" strike="noStrike" dirty="0">
                          <a:effectLst/>
                          <a:hlinkClick r:id="rId21"/>
                        </a:rPr>
                        <a:t>混沌终结 必杀的 最终希望剑一斩！！（下）</a:t>
                      </a:r>
                      <a:r>
                        <a:rPr lang="en-US" altLang="zh-CN" sz="500" u="sng" strike="noStrike" dirty="0">
                          <a:effectLst/>
                          <a:hlinkClick r:id="rId21"/>
                        </a:rPr>
                        <a:t>(Av1451855666,P136)</a:t>
                      </a:r>
                      <a:endParaRPr lang="zh-CN" altLang="en-US" sz="5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4130125704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037E944-8D57-3241-1B03-78E4D9307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778575"/>
              </p:ext>
            </p:extLst>
          </p:nvPr>
        </p:nvGraphicFramePr>
        <p:xfrm>
          <a:off x="0" y="0"/>
          <a:ext cx="6096000" cy="62020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345250511"/>
                    </a:ext>
                  </a:extLst>
                </a:gridCol>
              </a:tblGrid>
              <a:tr h="35585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2"/>
                        </a:rPr>
                        <a:t>卡片战斗先导者 </a:t>
                      </a:r>
                      <a:r>
                        <a:rPr lang="en-US" altLang="zh-CN" sz="500" u="sng" strike="noStrike">
                          <a:effectLst/>
                          <a:hlinkClick r:id="rId22"/>
                        </a:rPr>
                        <a:t>DivineZ </a:t>
                      </a:r>
                      <a:r>
                        <a:rPr lang="zh-CN" altLang="en-US" sz="500" u="sng" strike="noStrike">
                          <a:effectLst/>
                          <a:hlinkClick r:id="rId22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2"/>
                        </a:rPr>
                        <a:t>6</a:t>
                      </a:r>
                      <a:r>
                        <a:rPr lang="zh-CN" altLang="en-US" sz="500" u="sng" strike="noStrike">
                          <a:effectLst/>
                          <a:hlinkClick r:id="rId22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2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2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2"/>
                        </a:rPr>
                        <a:t>6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171388732"/>
                  </a:ext>
                </a:extLst>
              </a:tr>
              <a:tr h="35585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3"/>
                        </a:rPr>
                        <a:t>卡片战斗先导者 </a:t>
                      </a:r>
                      <a:r>
                        <a:rPr lang="en-US" altLang="zh-CN" sz="500" u="sng" strike="noStrike">
                          <a:effectLst/>
                          <a:hlinkClick r:id="rId23"/>
                        </a:rPr>
                        <a:t>DivineZ </a:t>
                      </a:r>
                      <a:r>
                        <a:rPr lang="zh-CN" altLang="en-US" sz="500" u="sng" strike="noStrike">
                          <a:effectLst/>
                          <a:hlinkClick r:id="rId23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3"/>
                        </a:rPr>
                        <a:t>7</a:t>
                      </a:r>
                      <a:r>
                        <a:rPr lang="zh-CN" altLang="en-US" sz="500" u="sng" strike="noStrike">
                          <a:effectLst/>
                          <a:hlinkClick r:id="rId23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3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3"/>
                        </a:rPr>
                        <a:t>6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3972528012"/>
                  </a:ext>
                </a:extLst>
              </a:tr>
              <a:tr h="35585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4"/>
                        </a:rPr>
                        <a:t>卡片战斗先导者 </a:t>
                      </a:r>
                      <a:r>
                        <a:rPr lang="en-US" altLang="zh-CN" sz="500" u="sng" strike="noStrike">
                          <a:effectLst/>
                          <a:hlinkClick r:id="rId24"/>
                        </a:rPr>
                        <a:t>DivineZ </a:t>
                      </a:r>
                      <a:r>
                        <a:rPr lang="zh-CN" altLang="en-US" sz="500" u="sng" strike="noStrike">
                          <a:effectLst/>
                          <a:hlinkClick r:id="rId24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4"/>
                        </a:rPr>
                        <a:t>8</a:t>
                      </a:r>
                      <a:r>
                        <a:rPr lang="zh-CN" altLang="en-US" sz="500" u="sng" strike="noStrike">
                          <a:effectLst/>
                          <a:hlinkClick r:id="rId24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4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4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4"/>
                        </a:rPr>
                        <a:t>6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2742358031"/>
                  </a:ext>
                </a:extLst>
              </a:tr>
              <a:tr h="35585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5"/>
                        </a:rPr>
                        <a:t>卡片战斗先导者 </a:t>
                      </a:r>
                      <a:r>
                        <a:rPr lang="en-US" altLang="zh-CN" sz="500" u="sng" strike="noStrike">
                          <a:effectLst/>
                          <a:hlinkClick r:id="rId25"/>
                        </a:rPr>
                        <a:t>DivineZ </a:t>
                      </a:r>
                      <a:r>
                        <a:rPr lang="zh-CN" altLang="en-US" sz="500" u="sng" strike="noStrike">
                          <a:effectLst/>
                          <a:hlinkClick r:id="rId25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5"/>
                        </a:rPr>
                        <a:t>9</a:t>
                      </a:r>
                      <a:r>
                        <a:rPr lang="zh-CN" altLang="en-US" sz="500" u="sng" strike="noStrike">
                          <a:effectLst/>
                          <a:hlinkClick r:id="rId25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5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5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5"/>
                        </a:rPr>
                        <a:t>6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3314512602"/>
                  </a:ext>
                </a:extLst>
              </a:tr>
              <a:tr h="35585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6"/>
                        </a:rPr>
                        <a:t>卡片战斗先导者 </a:t>
                      </a:r>
                      <a:r>
                        <a:rPr lang="en-US" altLang="zh-CN" sz="500" u="sng" strike="noStrike">
                          <a:effectLst/>
                          <a:hlinkClick r:id="rId26"/>
                        </a:rPr>
                        <a:t>DivineZ </a:t>
                      </a:r>
                      <a:r>
                        <a:rPr lang="zh-CN" altLang="en-US" sz="500" u="sng" strike="noStrike">
                          <a:effectLst/>
                          <a:hlinkClick r:id="rId26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6"/>
                        </a:rPr>
                        <a:t>10</a:t>
                      </a:r>
                      <a:r>
                        <a:rPr lang="zh-CN" altLang="en-US" sz="500" u="sng" strike="noStrike">
                          <a:effectLst/>
                          <a:hlinkClick r:id="rId26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6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6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6"/>
                        </a:rPr>
                        <a:t>6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2051312946"/>
                  </a:ext>
                </a:extLst>
              </a:tr>
              <a:tr h="35585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7"/>
                        </a:rPr>
                        <a:t>卡片战斗先导者 </a:t>
                      </a:r>
                      <a:r>
                        <a:rPr lang="en-US" altLang="zh-CN" sz="500" u="sng" strike="noStrike">
                          <a:effectLst/>
                          <a:hlinkClick r:id="rId27"/>
                        </a:rPr>
                        <a:t>DivineZ </a:t>
                      </a:r>
                      <a:r>
                        <a:rPr lang="zh-CN" altLang="en-US" sz="500" u="sng" strike="noStrike">
                          <a:effectLst/>
                          <a:hlinkClick r:id="rId27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7"/>
                        </a:rPr>
                        <a:t>11</a:t>
                      </a:r>
                      <a:r>
                        <a:rPr lang="zh-CN" altLang="en-US" sz="500" u="sng" strike="noStrike">
                          <a:effectLst/>
                          <a:hlinkClick r:id="rId27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7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7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7"/>
                        </a:rPr>
                        <a:t>6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3773075379"/>
                  </a:ext>
                </a:extLst>
              </a:tr>
              <a:tr h="35585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8"/>
                        </a:rPr>
                        <a:t>卡片战斗先导者 </a:t>
                      </a:r>
                      <a:r>
                        <a:rPr lang="en-US" altLang="zh-CN" sz="500" u="sng" strike="noStrike">
                          <a:effectLst/>
                          <a:hlinkClick r:id="rId28"/>
                        </a:rPr>
                        <a:t>DivineZ </a:t>
                      </a:r>
                      <a:r>
                        <a:rPr lang="zh-CN" altLang="en-US" sz="500" u="sng" strike="noStrike">
                          <a:effectLst/>
                          <a:hlinkClick r:id="rId28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8"/>
                        </a:rPr>
                        <a:t>12</a:t>
                      </a:r>
                      <a:r>
                        <a:rPr lang="zh-CN" altLang="en-US" sz="500" u="sng" strike="noStrike">
                          <a:effectLst/>
                          <a:hlinkClick r:id="rId28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8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8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8"/>
                        </a:rPr>
                        <a:t>6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3887950401"/>
                  </a:ext>
                </a:extLst>
              </a:tr>
              <a:tr h="35585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9"/>
                        </a:rPr>
                        <a:t>卡片战斗先导者 </a:t>
                      </a:r>
                      <a:r>
                        <a:rPr lang="en-US" altLang="zh-CN" sz="500" u="sng" strike="noStrike">
                          <a:effectLst/>
                          <a:hlinkClick r:id="rId29"/>
                        </a:rPr>
                        <a:t>DivineZ </a:t>
                      </a:r>
                      <a:r>
                        <a:rPr lang="zh-CN" altLang="en-US" sz="500" u="sng" strike="noStrike">
                          <a:effectLst/>
                          <a:hlinkClick r:id="rId29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9"/>
                        </a:rPr>
                        <a:t>13</a:t>
                      </a:r>
                      <a:r>
                        <a:rPr lang="zh-CN" altLang="en-US" sz="500" u="sng" strike="noStrike">
                          <a:effectLst/>
                          <a:hlinkClick r:id="rId29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9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9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9"/>
                        </a:rPr>
                        <a:t>6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4038893515"/>
                  </a:ext>
                </a:extLst>
              </a:tr>
              <a:tr h="2396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0"/>
                        </a:rPr>
                        <a:t>境界的彼方</a:t>
                      </a:r>
                      <a:r>
                        <a:rPr lang="en-US" altLang="zh-CN" sz="500" u="sng" strike="noStrike">
                          <a:effectLst/>
                          <a:hlinkClick r:id="rId30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30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0"/>
                        </a:rPr>
                        <a:t>1</a:t>
                      </a:r>
                      <a:r>
                        <a:rPr lang="zh-CN" altLang="en-US" sz="500" u="sng" strike="noStrike">
                          <a:effectLst/>
                          <a:hlinkClick r:id="rId30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0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0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0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173402895"/>
                  </a:ext>
                </a:extLst>
              </a:tr>
              <a:tr h="2396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1"/>
                        </a:rPr>
                        <a:t>境界的彼方</a:t>
                      </a:r>
                      <a:r>
                        <a:rPr lang="en-US" altLang="zh-CN" sz="500" u="sng" strike="noStrike">
                          <a:effectLst/>
                          <a:hlinkClick r:id="rId31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31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1"/>
                        </a:rPr>
                        <a:t>2</a:t>
                      </a:r>
                      <a:r>
                        <a:rPr lang="zh-CN" altLang="en-US" sz="500" u="sng" strike="noStrike">
                          <a:effectLst/>
                          <a:hlinkClick r:id="rId31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1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1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1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3457232157"/>
                  </a:ext>
                </a:extLst>
              </a:tr>
              <a:tr h="2396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2"/>
                        </a:rPr>
                        <a:t>境界的彼方</a:t>
                      </a:r>
                      <a:r>
                        <a:rPr lang="en-US" altLang="zh-CN" sz="500" u="sng" strike="noStrike">
                          <a:effectLst/>
                          <a:hlinkClick r:id="rId32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32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2"/>
                        </a:rPr>
                        <a:t>3</a:t>
                      </a:r>
                      <a:r>
                        <a:rPr lang="zh-CN" altLang="en-US" sz="500" u="sng" strike="noStrike">
                          <a:effectLst/>
                          <a:hlinkClick r:id="rId32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2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2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2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470587014"/>
                  </a:ext>
                </a:extLst>
              </a:tr>
              <a:tr h="2396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3"/>
                        </a:rPr>
                        <a:t>境界的彼方</a:t>
                      </a:r>
                      <a:r>
                        <a:rPr lang="en-US" altLang="zh-CN" sz="500" u="sng" strike="noStrike">
                          <a:effectLst/>
                          <a:hlinkClick r:id="rId33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33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3"/>
                        </a:rPr>
                        <a:t>4</a:t>
                      </a:r>
                      <a:r>
                        <a:rPr lang="zh-CN" altLang="en-US" sz="500" u="sng" strike="noStrike">
                          <a:effectLst/>
                          <a:hlinkClick r:id="rId33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3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3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1248359570"/>
                  </a:ext>
                </a:extLst>
              </a:tr>
              <a:tr h="2396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4"/>
                        </a:rPr>
                        <a:t>境界的彼方</a:t>
                      </a:r>
                      <a:r>
                        <a:rPr lang="en-US" altLang="zh-CN" sz="500" u="sng" strike="noStrike">
                          <a:effectLst/>
                          <a:hlinkClick r:id="rId34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34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4"/>
                        </a:rPr>
                        <a:t>5</a:t>
                      </a:r>
                      <a:r>
                        <a:rPr lang="zh-CN" altLang="en-US" sz="500" u="sng" strike="noStrike">
                          <a:effectLst/>
                          <a:hlinkClick r:id="rId34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4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4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4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1245429779"/>
                  </a:ext>
                </a:extLst>
              </a:tr>
              <a:tr h="2396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5"/>
                        </a:rPr>
                        <a:t>境界的彼方</a:t>
                      </a:r>
                      <a:r>
                        <a:rPr lang="en-US" altLang="zh-CN" sz="500" u="sng" strike="noStrike">
                          <a:effectLst/>
                          <a:hlinkClick r:id="rId35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35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5"/>
                        </a:rPr>
                        <a:t>6</a:t>
                      </a:r>
                      <a:r>
                        <a:rPr lang="zh-CN" altLang="en-US" sz="500" u="sng" strike="noStrike">
                          <a:effectLst/>
                          <a:hlinkClick r:id="rId35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5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5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5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2677005273"/>
                  </a:ext>
                </a:extLst>
              </a:tr>
              <a:tr h="2396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6"/>
                        </a:rPr>
                        <a:t>境界的彼方</a:t>
                      </a:r>
                      <a:r>
                        <a:rPr lang="en-US" altLang="zh-CN" sz="500" u="sng" strike="noStrike">
                          <a:effectLst/>
                          <a:hlinkClick r:id="rId36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36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6"/>
                        </a:rPr>
                        <a:t>7</a:t>
                      </a:r>
                      <a:r>
                        <a:rPr lang="zh-CN" altLang="en-US" sz="500" u="sng" strike="noStrike">
                          <a:effectLst/>
                          <a:hlinkClick r:id="rId36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6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6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6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3404301899"/>
                  </a:ext>
                </a:extLst>
              </a:tr>
              <a:tr h="2396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7"/>
                        </a:rPr>
                        <a:t>境界的彼方</a:t>
                      </a:r>
                      <a:r>
                        <a:rPr lang="en-US" altLang="zh-CN" sz="500" u="sng" strike="noStrike">
                          <a:effectLst/>
                          <a:hlinkClick r:id="rId37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37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7"/>
                        </a:rPr>
                        <a:t>8</a:t>
                      </a:r>
                      <a:r>
                        <a:rPr lang="zh-CN" altLang="en-US" sz="500" u="sng" strike="noStrike">
                          <a:effectLst/>
                          <a:hlinkClick r:id="rId37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7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7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7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2878041873"/>
                  </a:ext>
                </a:extLst>
              </a:tr>
              <a:tr h="2396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8"/>
                        </a:rPr>
                        <a:t>境界的彼方</a:t>
                      </a:r>
                      <a:r>
                        <a:rPr lang="en-US" altLang="zh-CN" sz="500" u="sng" strike="noStrike">
                          <a:effectLst/>
                          <a:hlinkClick r:id="rId38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38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8"/>
                        </a:rPr>
                        <a:t>9</a:t>
                      </a:r>
                      <a:r>
                        <a:rPr lang="zh-CN" altLang="en-US" sz="500" u="sng" strike="noStrike">
                          <a:effectLst/>
                          <a:hlinkClick r:id="rId38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8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8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8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646062469"/>
                  </a:ext>
                </a:extLst>
              </a:tr>
              <a:tr h="2396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9"/>
                        </a:rPr>
                        <a:t>境界的彼方</a:t>
                      </a:r>
                      <a:r>
                        <a:rPr lang="en-US" altLang="zh-CN" sz="500" u="sng" strike="noStrike">
                          <a:effectLst/>
                          <a:hlinkClick r:id="rId39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39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9"/>
                        </a:rPr>
                        <a:t>10</a:t>
                      </a:r>
                      <a:r>
                        <a:rPr lang="zh-CN" altLang="en-US" sz="500" u="sng" strike="noStrike">
                          <a:effectLst/>
                          <a:hlinkClick r:id="rId39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9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9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9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247328588"/>
                  </a:ext>
                </a:extLst>
              </a:tr>
              <a:tr h="2396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0"/>
                        </a:rPr>
                        <a:t>境界的彼方</a:t>
                      </a:r>
                      <a:r>
                        <a:rPr lang="en-US" altLang="zh-CN" sz="500" u="sng" strike="noStrike">
                          <a:effectLst/>
                          <a:hlinkClick r:id="rId40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40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40"/>
                        </a:rPr>
                        <a:t>11</a:t>
                      </a:r>
                      <a:r>
                        <a:rPr lang="zh-CN" altLang="en-US" sz="500" u="sng" strike="noStrike">
                          <a:effectLst/>
                          <a:hlinkClick r:id="rId40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0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0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40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2601825162"/>
                  </a:ext>
                </a:extLst>
              </a:tr>
              <a:tr h="2396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1"/>
                        </a:rPr>
                        <a:t>境界的彼方</a:t>
                      </a:r>
                      <a:r>
                        <a:rPr lang="en-US" altLang="zh-CN" sz="500" u="sng" strike="noStrike">
                          <a:effectLst/>
                          <a:hlinkClick r:id="rId41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41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41"/>
                        </a:rPr>
                        <a:t>12</a:t>
                      </a:r>
                      <a:r>
                        <a:rPr lang="zh-CN" altLang="en-US" sz="500" u="sng" strike="noStrike">
                          <a:effectLst/>
                          <a:hlinkClick r:id="rId41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1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1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41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1498854411"/>
                  </a:ext>
                </a:extLst>
              </a:tr>
              <a:tr h="2396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2"/>
                        </a:rPr>
                        <a:t>孤独的美食家第二季 第</a:t>
                      </a:r>
                      <a:r>
                        <a:rPr lang="en-US" altLang="zh-CN" sz="500" u="sng" strike="noStrike">
                          <a:effectLst/>
                          <a:hlinkClick r:id="rId42"/>
                        </a:rPr>
                        <a:t>1</a:t>
                      </a:r>
                      <a:r>
                        <a:rPr lang="zh-CN" altLang="en-US" sz="500" u="sng" strike="noStrike">
                          <a:effectLst/>
                          <a:hlinkClick r:id="rId42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2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2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42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1659628715"/>
                  </a:ext>
                </a:extLst>
              </a:tr>
              <a:tr h="2396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 dirty="0">
                          <a:effectLst/>
                          <a:hlinkClick r:id="rId43"/>
                        </a:rPr>
                        <a:t>孤独的美食家第二季 第</a:t>
                      </a:r>
                      <a:r>
                        <a:rPr lang="en-US" altLang="zh-CN" sz="500" u="sng" strike="noStrike" dirty="0">
                          <a:effectLst/>
                          <a:hlinkClick r:id="rId43"/>
                        </a:rPr>
                        <a:t>2</a:t>
                      </a:r>
                      <a:r>
                        <a:rPr lang="zh-CN" altLang="en-US" sz="500" u="sng" strike="noStrike" dirty="0">
                          <a:effectLst/>
                          <a:hlinkClick r:id="rId43"/>
                        </a:rPr>
                        <a:t>集 在线观看</a:t>
                      </a:r>
                      <a:r>
                        <a:rPr lang="en-US" altLang="zh-CN" sz="500" u="sng" strike="noStrike" dirty="0">
                          <a:effectLst/>
                          <a:hlinkClick r:id="rId43"/>
                        </a:rPr>
                        <a:t>-</a:t>
                      </a:r>
                      <a:r>
                        <a:rPr lang="zh-CN" altLang="en-US" sz="500" u="sng" strike="noStrike" dirty="0">
                          <a:effectLst/>
                          <a:hlinkClick r:id="rId43"/>
                        </a:rPr>
                        <a:t>樱花动漫</a:t>
                      </a:r>
                      <a:r>
                        <a:rPr lang="en-US" altLang="zh-CN" sz="500" u="sng" strike="noStrike" dirty="0">
                          <a:effectLst/>
                          <a:hlinkClick r:id="rId43"/>
                        </a:rPr>
                        <a:t>1</a:t>
                      </a:r>
                      <a:endParaRPr lang="zh-CN" altLang="en-US" sz="5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3304413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49115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F62D72A-2857-3623-27E5-D5548AFC5C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357190"/>
              </p:ext>
            </p:extLst>
          </p:nvPr>
        </p:nvGraphicFramePr>
        <p:xfrm>
          <a:off x="53008" y="0"/>
          <a:ext cx="6042991" cy="65200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42991">
                  <a:extLst>
                    <a:ext uri="{9D8B030D-6E8A-4147-A177-3AD203B41FA5}">
                      <a16:colId xmlns:a16="http://schemas.microsoft.com/office/drawing/2014/main" val="1511305158"/>
                    </a:ext>
                  </a:extLst>
                </a:gridCol>
              </a:tblGrid>
              <a:tr h="23683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2"/>
                        </a:rPr>
                        <a:t>137.142 </a:t>
                      </a:r>
                      <a:r>
                        <a:rPr lang="zh-CN" altLang="en-US" sz="300" u="sng" strike="noStrike">
                          <a:effectLst/>
                          <a:hlinkClick r:id="rId2"/>
                        </a:rPr>
                        <a:t>最后的希望！！ 吾乃「彼岸」（上）</a:t>
                      </a:r>
                      <a:r>
                        <a:rPr lang="en-US" altLang="zh-CN" sz="300" u="sng" strike="noStrike">
                          <a:effectLst/>
                          <a:hlinkClick r:id="rId2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2"/>
                        </a:rPr>
                        <a:t>Av1451855666,P137)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1969456664"/>
                  </a:ext>
                </a:extLst>
              </a:tr>
              <a:tr h="23683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3"/>
                        </a:rPr>
                        <a:t>138.142 </a:t>
                      </a:r>
                      <a:r>
                        <a:rPr lang="zh-CN" altLang="en-US" sz="300" u="sng" strike="noStrike">
                          <a:effectLst/>
                          <a:hlinkClick r:id="rId3"/>
                        </a:rPr>
                        <a:t>最后的希望！！ 吾乃「彼岸」（下）</a:t>
                      </a:r>
                      <a:r>
                        <a:rPr lang="en-US" altLang="zh-CN" sz="300" u="sng" strike="noStrike">
                          <a:effectLst/>
                          <a:hlinkClick r:id="rId3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3"/>
                        </a:rPr>
                        <a:t>Av1451855666,P138)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4046340383"/>
                  </a:ext>
                </a:extLst>
              </a:tr>
              <a:tr h="31416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4"/>
                        </a:rPr>
                        <a:t>139.143 </a:t>
                      </a:r>
                      <a:r>
                        <a:rPr lang="zh-CN" altLang="en-US" sz="300" u="sng" strike="noStrike">
                          <a:effectLst/>
                          <a:hlinkClick r:id="rId4"/>
                        </a:rPr>
                        <a:t>孤高的决斗者“纳修” 宿命的最后战斗！！（上）</a:t>
                      </a:r>
                      <a:r>
                        <a:rPr lang="en-US" altLang="zh-CN" sz="300" u="sng" strike="noStrike">
                          <a:effectLst/>
                          <a:hlinkClick r:id="rId4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4"/>
                        </a:rPr>
                        <a:t>Av1451855666,P139)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4280081934"/>
                  </a:ext>
                </a:extLst>
              </a:tr>
              <a:tr h="31416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5"/>
                        </a:rPr>
                        <a:t>140.143 </a:t>
                      </a:r>
                      <a:r>
                        <a:rPr lang="zh-CN" altLang="en-US" sz="300" u="sng" strike="noStrike">
                          <a:effectLst/>
                          <a:hlinkClick r:id="rId5"/>
                        </a:rPr>
                        <a:t>孤高的决斗者“纳修” 宿命的最后战斗！！（下）</a:t>
                      </a:r>
                      <a:r>
                        <a:rPr lang="en-US" altLang="zh-CN" sz="300" u="sng" strike="noStrike">
                          <a:effectLst/>
                          <a:hlinkClick r:id="rId5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5"/>
                        </a:rPr>
                        <a:t>Av1451855666,P140)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951115834"/>
                  </a:ext>
                </a:extLst>
              </a:tr>
              <a:tr h="23683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6"/>
                        </a:rPr>
                        <a:t>141.144 </a:t>
                      </a:r>
                      <a:r>
                        <a:rPr lang="zh-CN" altLang="en-US" sz="300" u="sng" strike="noStrike">
                          <a:effectLst/>
                          <a:hlinkClick r:id="rId6"/>
                        </a:rPr>
                        <a:t>战斗之仪！！ 游马</a:t>
                      </a:r>
                      <a:r>
                        <a:rPr lang="en-US" sz="300" u="sng" strike="noStrike">
                          <a:effectLst/>
                          <a:hlinkClick r:id="rId6"/>
                        </a:rPr>
                        <a:t>VS</a:t>
                      </a:r>
                      <a:r>
                        <a:rPr lang="zh-CN" altLang="en-US" sz="300" u="sng" strike="noStrike">
                          <a:effectLst/>
                          <a:hlinkClick r:id="rId6"/>
                        </a:rPr>
                        <a:t>星光体（上）</a:t>
                      </a:r>
                      <a:r>
                        <a:rPr lang="en-US" altLang="zh-CN" sz="300" u="sng" strike="noStrike">
                          <a:effectLst/>
                          <a:hlinkClick r:id="rId6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6"/>
                        </a:rPr>
                        <a:t>Av1451855666,P141)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136947298"/>
                  </a:ext>
                </a:extLst>
              </a:tr>
              <a:tr h="23683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7"/>
                        </a:rPr>
                        <a:t>142.144 </a:t>
                      </a:r>
                      <a:r>
                        <a:rPr lang="zh-CN" altLang="en-US" sz="300" u="sng" strike="noStrike">
                          <a:effectLst/>
                          <a:hlinkClick r:id="rId7"/>
                        </a:rPr>
                        <a:t>战斗之仪！！ 游马</a:t>
                      </a:r>
                      <a:r>
                        <a:rPr lang="en-US" sz="300" u="sng" strike="noStrike">
                          <a:effectLst/>
                          <a:hlinkClick r:id="rId7"/>
                        </a:rPr>
                        <a:t>VS</a:t>
                      </a:r>
                      <a:r>
                        <a:rPr lang="zh-CN" altLang="en-US" sz="300" u="sng" strike="noStrike">
                          <a:effectLst/>
                          <a:hlinkClick r:id="rId7"/>
                        </a:rPr>
                        <a:t>星光体（下）</a:t>
                      </a:r>
                      <a:r>
                        <a:rPr lang="en-US" altLang="zh-CN" sz="300" u="sng" strike="noStrike">
                          <a:effectLst/>
                          <a:hlinkClick r:id="rId7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7"/>
                        </a:rPr>
                        <a:t>Av1451855666,P142)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2540169893"/>
                  </a:ext>
                </a:extLst>
              </a:tr>
              <a:tr h="23683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8"/>
                        </a:rPr>
                        <a:t>143.145 『</a:t>
                      </a:r>
                      <a:r>
                        <a:rPr lang="zh-CN" altLang="en-US" sz="300" u="sng" strike="noStrike">
                          <a:effectLst/>
                          <a:hlinkClick r:id="rId8"/>
                        </a:rPr>
                        <a:t>吾名为</a:t>
                      </a:r>
                      <a:r>
                        <a:rPr lang="en-US" sz="300" u="sng" strike="noStrike">
                          <a:effectLst/>
                          <a:hlinkClick r:id="rId8"/>
                        </a:rPr>
                        <a:t>Astral』</a:t>
                      </a:r>
                      <a:r>
                        <a:rPr lang="zh-CN" altLang="en-US" sz="300" u="sng" strike="noStrike">
                          <a:effectLst/>
                          <a:hlinkClick r:id="rId8"/>
                        </a:rPr>
                        <a:t>最强的决斗者！！（上）</a:t>
                      </a:r>
                      <a:r>
                        <a:rPr lang="en-US" altLang="zh-CN" sz="300" u="sng" strike="noStrike">
                          <a:effectLst/>
                          <a:hlinkClick r:id="rId8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8"/>
                        </a:rPr>
                        <a:t>Av1451855666,P143)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2360249296"/>
                  </a:ext>
                </a:extLst>
              </a:tr>
              <a:tr h="23683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9"/>
                        </a:rPr>
                        <a:t>144.145 『</a:t>
                      </a:r>
                      <a:r>
                        <a:rPr lang="zh-CN" altLang="en-US" sz="300" u="sng" strike="noStrike">
                          <a:effectLst/>
                          <a:hlinkClick r:id="rId9"/>
                        </a:rPr>
                        <a:t>吾名为</a:t>
                      </a:r>
                      <a:r>
                        <a:rPr lang="en-US" sz="300" u="sng" strike="noStrike">
                          <a:effectLst/>
                          <a:hlinkClick r:id="rId9"/>
                        </a:rPr>
                        <a:t>Astral』</a:t>
                      </a:r>
                      <a:r>
                        <a:rPr lang="zh-CN" altLang="en-US" sz="300" u="sng" strike="noStrike">
                          <a:effectLst/>
                          <a:hlinkClick r:id="rId9"/>
                        </a:rPr>
                        <a:t>最强的决斗者！！（下）</a:t>
                      </a:r>
                      <a:r>
                        <a:rPr lang="en-US" altLang="zh-CN" sz="300" u="sng" strike="noStrike">
                          <a:effectLst/>
                          <a:hlinkClick r:id="rId9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9"/>
                        </a:rPr>
                        <a:t>Av1451855666,P144)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3653863862"/>
                  </a:ext>
                </a:extLst>
              </a:tr>
              <a:tr h="31416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10"/>
                        </a:rPr>
                        <a:t>145.146 </a:t>
                      </a:r>
                      <a:r>
                        <a:rPr lang="zh-CN" altLang="en-US" sz="300" u="sng" strike="noStrike">
                          <a:effectLst/>
                          <a:hlinkClick r:id="rId10"/>
                        </a:rPr>
                        <a:t>羁绊永垂不朽</a:t>
                      </a:r>
                      <a:r>
                        <a:rPr lang="en-US" altLang="zh-CN" sz="300" u="sng" strike="noStrike">
                          <a:effectLst/>
                          <a:hlinkClick r:id="rId10"/>
                        </a:rPr>
                        <a:t>… </a:t>
                      </a:r>
                      <a:r>
                        <a:rPr lang="zh-CN" altLang="en-US" sz="300" u="sng" strike="noStrike">
                          <a:effectLst/>
                          <a:hlinkClick r:id="rId10"/>
                        </a:rPr>
                        <a:t>一飞冲天吧，我们！！（上）</a:t>
                      </a:r>
                      <a:r>
                        <a:rPr lang="en-US" altLang="zh-CN" sz="300" u="sng" strike="noStrike">
                          <a:effectLst/>
                          <a:hlinkClick r:id="rId10"/>
                        </a:rPr>
                        <a:t>(Av1451855666,P145)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2305535424"/>
                  </a:ext>
                </a:extLst>
              </a:tr>
              <a:tr h="31416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11"/>
                        </a:rPr>
                        <a:t>146.146 </a:t>
                      </a:r>
                      <a:r>
                        <a:rPr lang="zh-CN" altLang="en-US" sz="300" u="sng" strike="noStrike">
                          <a:effectLst/>
                          <a:hlinkClick r:id="rId11"/>
                        </a:rPr>
                        <a:t>羁绊永垂不朽</a:t>
                      </a:r>
                      <a:r>
                        <a:rPr lang="en-US" altLang="zh-CN" sz="300" u="sng" strike="noStrike">
                          <a:effectLst/>
                          <a:hlinkClick r:id="rId11"/>
                        </a:rPr>
                        <a:t>… </a:t>
                      </a:r>
                      <a:r>
                        <a:rPr lang="zh-CN" altLang="en-US" sz="300" u="sng" strike="noStrike">
                          <a:effectLst/>
                          <a:hlinkClick r:id="rId11"/>
                        </a:rPr>
                        <a:t>一飞冲天吧，我们！！（下）</a:t>
                      </a:r>
                      <a:r>
                        <a:rPr lang="en-US" altLang="zh-CN" sz="300" u="sng" strike="noStrike">
                          <a:effectLst/>
                          <a:hlinkClick r:id="rId11"/>
                        </a:rPr>
                        <a:t>(Av1451855666,P146)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3746625772"/>
                  </a:ext>
                </a:extLst>
              </a:tr>
              <a:tr h="31416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12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12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12"/>
                        </a:rPr>
                        <a:t>VRAINS》116-1 </a:t>
                      </a:r>
                      <a:r>
                        <a:rPr lang="zh-CN" altLang="en-US" sz="300" u="sng" strike="noStrike">
                          <a:effectLst/>
                          <a:hlinkClick r:id="rId12"/>
                        </a:rPr>
                        <a:t>完全燃烧 </a:t>
                      </a:r>
                      <a:r>
                        <a:rPr lang="en-US" altLang="zh-CN" sz="300" u="sng" strike="noStrike">
                          <a:effectLst/>
                          <a:hlinkClick r:id="rId12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12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12"/>
                        </a:rPr>
                        <a:t>VRAINS》116-1 </a:t>
                      </a:r>
                      <a:r>
                        <a:rPr lang="zh-CN" altLang="en-US" sz="300" u="sng" strike="noStrike">
                          <a:effectLst/>
                          <a:hlinkClick r:id="rId12"/>
                        </a:rPr>
                        <a:t>完全燃烧</a:t>
                      </a:r>
                      <a:r>
                        <a:rPr lang="en-US" altLang="zh-CN" sz="300" u="sng" strike="noStrike">
                          <a:effectLst/>
                          <a:hlinkClick r:id="rId12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12"/>
                        </a:rPr>
                        <a:t>Av1801867708,P1)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64607941"/>
                  </a:ext>
                </a:extLst>
              </a:tr>
              <a:tr h="31416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13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13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13"/>
                        </a:rPr>
                        <a:t>VRAINS》116-2 </a:t>
                      </a:r>
                      <a:r>
                        <a:rPr lang="zh-CN" altLang="en-US" sz="300" u="sng" strike="noStrike">
                          <a:effectLst/>
                          <a:hlinkClick r:id="rId13"/>
                        </a:rPr>
                        <a:t>完全燃烧 </a:t>
                      </a:r>
                      <a:r>
                        <a:rPr lang="en-US" altLang="zh-CN" sz="300" u="sng" strike="noStrike">
                          <a:effectLst/>
                          <a:hlinkClick r:id="rId13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13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13"/>
                        </a:rPr>
                        <a:t>VRAINS》116-2 </a:t>
                      </a:r>
                      <a:r>
                        <a:rPr lang="zh-CN" altLang="en-US" sz="300" u="sng" strike="noStrike">
                          <a:effectLst/>
                          <a:hlinkClick r:id="rId13"/>
                        </a:rPr>
                        <a:t>完全燃烧</a:t>
                      </a:r>
                      <a:r>
                        <a:rPr lang="en-US" altLang="zh-CN" sz="300" u="sng" strike="noStrike">
                          <a:effectLst/>
                          <a:hlinkClick r:id="rId13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13"/>
                        </a:rPr>
                        <a:t>Av1851961622,P1)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4083680658"/>
                  </a:ext>
                </a:extLst>
              </a:tr>
              <a:tr h="391494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14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14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14"/>
                        </a:rPr>
                        <a:t>VRAINS》117-1 </a:t>
                      </a:r>
                      <a:r>
                        <a:rPr lang="zh-CN" altLang="en-US" sz="300" u="sng" strike="noStrike">
                          <a:effectLst/>
                          <a:hlinkClick r:id="rId14"/>
                        </a:rPr>
                        <a:t>互不相交的道路 </a:t>
                      </a:r>
                      <a:r>
                        <a:rPr lang="en-US" altLang="zh-CN" sz="300" u="sng" strike="noStrike">
                          <a:effectLst/>
                          <a:hlinkClick r:id="rId14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14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14"/>
                        </a:rPr>
                        <a:t>VRAINS》117-1 </a:t>
                      </a:r>
                      <a:r>
                        <a:rPr lang="zh-CN" altLang="en-US" sz="300" u="sng" strike="noStrike">
                          <a:effectLst/>
                          <a:hlinkClick r:id="rId14"/>
                        </a:rPr>
                        <a:t>互不相交的道路</a:t>
                      </a:r>
                      <a:r>
                        <a:rPr lang="en-US" altLang="zh-CN" sz="300" u="sng" strike="noStrike">
                          <a:effectLst/>
                          <a:hlinkClick r:id="rId14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14"/>
                        </a:rPr>
                        <a:t>Av1101752980,P1)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3261853984"/>
                  </a:ext>
                </a:extLst>
              </a:tr>
              <a:tr h="391494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15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15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15"/>
                        </a:rPr>
                        <a:t>VRAINS》117-2 </a:t>
                      </a:r>
                      <a:r>
                        <a:rPr lang="zh-CN" altLang="en-US" sz="300" u="sng" strike="noStrike">
                          <a:effectLst/>
                          <a:hlinkClick r:id="rId15"/>
                        </a:rPr>
                        <a:t>互不相交的道路 </a:t>
                      </a:r>
                      <a:r>
                        <a:rPr lang="en-US" altLang="zh-CN" sz="300" u="sng" strike="noStrike">
                          <a:effectLst/>
                          <a:hlinkClick r:id="rId15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15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15"/>
                        </a:rPr>
                        <a:t>VRAINS》117-2 </a:t>
                      </a:r>
                      <a:r>
                        <a:rPr lang="zh-CN" altLang="en-US" sz="300" u="sng" strike="noStrike">
                          <a:effectLst/>
                          <a:hlinkClick r:id="rId15"/>
                        </a:rPr>
                        <a:t>互不相交的道路</a:t>
                      </a:r>
                      <a:r>
                        <a:rPr lang="en-US" altLang="zh-CN" sz="300" u="sng" strike="noStrike">
                          <a:effectLst/>
                          <a:hlinkClick r:id="rId15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15"/>
                        </a:rPr>
                        <a:t>Av1801857196,P1)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586257332"/>
                  </a:ext>
                </a:extLst>
              </a:tr>
              <a:tr h="31416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16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16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16"/>
                        </a:rPr>
                        <a:t>VRAINS》118-1 </a:t>
                      </a:r>
                      <a:r>
                        <a:rPr lang="zh-CN" altLang="en-US" sz="300" u="sng" strike="noStrike">
                          <a:effectLst/>
                          <a:hlinkClick r:id="rId16"/>
                        </a:rPr>
                        <a:t>无谋的提案 </a:t>
                      </a:r>
                      <a:r>
                        <a:rPr lang="en-US" altLang="zh-CN" sz="300" u="sng" strike="noStrike">
                          <a:effectLst/>
                          <a:hlinkClick r:id="rId16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16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16"/>
                        </a:rPr>
                        <a:t>VRAINS》118-1 </a:t>
                      </a:r>
                      <a:r>
                        <a:rPr lang="zh-CN" altLang="en-US" sz="300" u="sng" strike="noStrike">
                          <a:effectLst/>
                          <a:hlinkClick r:id="rId16"/>
                        </a:rPr>
                        <a:t>无谋的提案</a:t>
                      </a:r>
                      <a:r>
                        <a:rPr lang="en-US" altLang="zh-CN" sz="300" u="sng" strike="noStrike">
                          <a:effectLst/>
                          <a:hlinkClick r:id="rId16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16"/>
                        </a:rPr>
                        <a:t>Av1851806652,P1)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888768425"/>
                  </a:ext>
                </a:extLst>
              </a:tr>
              <a:tr h="31416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17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17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17"/>
                        </a:rPr>
                        <a:t>VRAINS》118-2 </a:t>
                      </a:r>
                      <a:r>
                        <a:rPr lang="zh-CN" altLang="en-US" sz="300" u="sng" strike="noStrike">
                          <a:effectLst/>
                          <a:hlinkClick r:id="rId17"/>
                        </a:rPr>
                        <a:t>无谋的提案 </a:t>
                      </a:r>
                      <a:r>
                        <a:rPr lang="en-US" altLang="zh-CN" sz="300" u="sng" strike="noStrike">
                          <a:effectLst/>
                          <a:hlinkClick r:id="rId17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17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17"/>
                        </a:rPr>
                        <a:t>VRAINS》118-2 </a:t>
                      </a:r>
                      <a:r>
                        <a:rPr lang="zh-CN" altLang="en-US" sz="300" u="sng" strike="noStrike">
                          <a:effectLst/>
                          <a:hlinkClick r:id="rId17"/>
                        </a:rPr>
                        <a:t>无谋的提案</a:t>
                      </a:r>
                      <a:r>
                        <a:rPr lang="en-US" altLang="zh-CN" sz="300" u="sng" strike="noStrike">
                          <a:effectLst/>
                          <a:hlinkClick r:id="rId17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17"/>
                        </a:rPr>
                        <a:t>Av1901887541,P1)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4193481433"/>
                  </a:ext>
                </a:extLst>
              </a:tr>
              <a:tr h="391494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18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18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18"/>
                        </a:rPr>
                        <a:t>VRAINS》119-1 </a:t>
                      </a:r>
                      <a:r>
                        <a:rPr lang="zh-CN" altLang="en-US" sz="300" u="sng" strike="noStrike">
                          <a:effectLst/>
                          <a:hlinkClick r:id="rId18"/>
                        </a:rPr>
                        <a:t>逐渐崩坏的自我 </a:t>
                      </a:r>
                      <a:r>
                        <a:rPr lang="en-US" altLang="zh-CN" sz="300" u="sng" strike="noStrike">
                          <a:effectLst/>
                          <a:hlinkClick r:id="rId18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18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18"/>
                        </a:rPr>
                        <a:t>VRAINS》119-1 </a:t>
                      </a:r>
                      <a:r>
                        <a:rPr lang="zh-CN" altLang="en-US" sz="300" u="sng" strike="noStrike">
                          <a:effectLst/>
                          <a:hlinkClick r:id="rId18"/>
                        </a:rPr>
                        <a:t>逐渐崩坏的自我</a:t>
                      </a:r>
                      <a:r>
                        <a:rPr lang="en-US" altLang="zh-CN" sz="300" u="sng" strike="noStrike">
                          <a:effectLst/>
                          <a:hlinkClick r:id="rId18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18"/>
                        </a:rPr>
                        <a:t>Av1451779625,P1)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1102688350"/>
                  </a:ext>
                </a:extLst>
              </a:tr>
              <a:tr h="391494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19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19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19"/>
                        </a:rPr>
                        <a:t>VRAINS》119-2 </a:t>
                      </a:r>
                      <a:r>
                        <a:rPr lang="zh-CN" altLang="en-US" sz="300" u="sng" strike="noStrike">
                          <a:effectLst/>
                          <a:hlinkClick r:id="rId19"/>
                        </a:rPr>
                        <a:t>逐渐崩坏的自我 </a:t>
                      </a:r>
                      <a:r>
                        <a:rPr lang="en-US" altLang="zh-CN" sz="300" u="sng" strike="noStrike">
                          <a:effectLst/>
                          <a:hlinkClick r:id="rId19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19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19"/>
                        </a:rPr>
                        <a:t>VRAINS》119-2 </a:t>
                      </a:r>
                      <a:r>
                        <a:rPr lang="zh-CN" altLang="en-US" sz="300" u="sng" strike="noStrike">
                          <a:effectLst/>
                          <a:hlinkClick r:id="rId19"/>
                        </a:rPr>
                        <a:t>逐渐崩坏的自我</a:t>
                      </a:r>
                      <a:r>
                        <a:rPr lang="en-US" altLang="zh-CN" sz="300" u="sng" strike="noStrike">
                          <a:effectLst/>
                          <a:hlinkClick r:id="rId19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19"/>
                        </a:rPr>
                        <a:t>Av1101978312,P1)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589408032"/>
                  </a:ext>
                </a:extLst>
              </a:tr>
              <a:tr h="31416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20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20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20"/>
                        </a:rPr>
                        <a:t>VRAINS》120-1 </a:t>
                      </a:r>
                      <a:r>
                        <a:rPr lang="zh-CN" altLang="en-US" sz="300" u="sng" strike="noStrike">
                          <a:effectLst/>
                          <a:hlinkClick r:id="rId20"/>
                        </a:rPr>
                        <a:t>相连的世界 </a:t>
                      </a:r>
                      <a:r>
                        <a:rPr lang="en-US" altLang="zh-CN" sz="300" u="sng" strike="noStrike">
                          <a:effectLst/>
                          <a:hlinkClick r:id="rId20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20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20"/>
                        </a:rPr>
                        <a:t>VRAINS》120-1 </a:t>
                      </a:r>
                      <a:r>
                        <a:rPr lang="zh-CN" altLang="en-US" sz="300" u="sng" strike="noStrike">
                          <a:effectLst/>
                          <a:hlinkClick r:id="rId20"/>
                        </a:rPr>
                        <a:t>相连的世界</a:t>
                      </a:r>
                      <a:r>
                        <a:rPr lang="en-US" altLang="zh-CN" sz="300" u="sng" strike="noStrike">
                          <a:effectLst/>
                          <a:hlinkClick r:id="rId20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20"/>
                        </a:rPr>
                        <a:t>Av1851842972,P1)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2563551558"/>
                  </a:ext>
                </a:extLst>
              </a:tr>
              <a:tr h="31416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21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21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21"/>
                        </a:rPr>
                        <a:t>VRAINS》120-2 </a:t>
                      </a:r>
                      <a:r>
                        <a:rPr lang="zh-CN" altLang="en-US" sz="300" u="sng" strike="noStrike">
                          <a:effectLst/>
                          <a:hlinkClick r:id="rId21"/>
                        </a:rPr>
                        <a:t>相连的世界 </a:t>
                      </a:r>
                      <a:r>
                        <a:rPr lang="en-US" altLang="zh-CN" sz="300" u="sng" strike="noStrike">
                          <a:effectLst/>
                          <a:hlinkClick r:id="rId21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21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21"/>
                        </a:rPr>
                        <a:t>VRAINS》120-2 </a:t>
                      </a:r>
                      <a:r>
                        <a:rPr lang="zh-CN" altLang="en-US" sz="300" u="sng" strike="noStrike">
                          <a:effectLst/>
                          <a:hlinkClick r:id="rId21"/>
                        </a:rPr>
                        <a:t>相连的世界</a:t>
                      </a:r>
                      <a:r>
                        <a:rPr lang="en-US" altLang="zh-CN" sz="300" u="sng" strike="noStrike">
                          <a:effectLst/>
                          <a:hlinkClick r:id="rId21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21"/>
                        </a:rPr>
                        <a:t>Av1401851568,P1)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210311850"/>
                  </a:ext>
                </a:extLst>
              </a:tr>
              <a:tr h="391494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 dirty="0">
                          <a:effectLst/>
                          <a:hlinkClick r:id="rId22"/>
                        </a:rPr>
                        <a:t>《</a:t>
                      </a:r>
                      <a:r>
                        <a:rPr lang="zh-CN" altLang="en-US" sz="300" u="sng" strike="noStrike" dirty="0">
                          <a:effectLst/>
                          <a:hlinkClick r:id="rId22"/>
                        </a:rPr>
                        <a:t>游戏王</a:t>
                      </a:r>
                      <a:r>
                        <a:rPr lang="en-US" sz="300" u="sng" strike="noStrike" dirty="0">
                          <a:effectLst/>
                          <a:hlinkClick r:id="rId22"/>
                        </a:rPr>
                        <a:t>ARC-V》144-1 </a:t>
                      </a:r>
                      <a:r>
                        <a:rPr lang="zh-CN" altLang="en-US" sz="300" u="sng" strike="noStrike" dirty="0">
                          <a:effectLst/>
                          <a:hlinkClick r:id="rId22"/>
                        </a:rPr>
                        <a:t>被诅咒的机械假面 </a:t>
                      </a:r>
                      <a:r>
                        <a:rPr lang="en-US" altLang="zh-CN" sz="300" u="sng" strike="noStrike" dirty="0">
                          <a:effectLst/>
                          <a:hlinkClick r:id="rId22"/>
                        </a:rPr>
                        <a:t>- 1.《</a:t>
                      </a:r>
                      <a:r>
                        <a:rPr lang="zh-CN" altLang="en-US" sz="300" u="sng" strike="noStrike" dirty="0">
                          <a:effectLst/>
                          <a:hlinkClick r:id="rId22"/>
                        </a:rPr>
                        <a:t>游戏王</a:t>
                      </a:r>
                      <a:r>
                        <a:rPr lang="en-US" sz="300" u="sng" strike="noStrike" dirty="0">
                          <a:effectLst/>
                          <a:hlinkClick r:id="rId22"/>
                        </a:rPr>
                        <a:t>ARC-V》144-1 </a:t>
                      </a:r>
                      <a:r>
                        <a:rPr lang="zh-CN" altLang="en-US" sz="300" u="sng" strike="noStrike" dirty="0">
                          <a:effectLst/>
                          <a:hlinkClick r:id="rId22"/>
                        </a:rPr>
                        <a:t>被诅咒的机械假面</a:t>
                      </a:r>
                      <a:r>
                        <a:rPr lang="en-US" altLang="zh-CN" sz="300" u="sng" strike="noStrike" dirty="0">
                          <a:effectLst/>
                          <a:hlinkClick r:id="rId22"/>
                        </a:rPr>
                        <a:t>(</a:t>
                      </a:r>
                      <a:r>
                        <a:rPr lang="en-US" sz="300" u="sng" strike="noStrike" dirty="0">
                          <a:effectLst/>
                          <a:hlinkClick r:id="rId22"/>
                        </a:rPr>
                        <a:t>Av1252014400,P1)</a:t>
                      </a:r>
                      <a:endParaRPr lang="en-US" sz="3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4126302349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85C2EBA-F0B2-297C-6E6B-3C45C64816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914065"/>
              </p:ext>
            </p:extLst>
          </p:nvPr>
        </p:nvGraphicFramePr>
        <p:xfrm>
          <a:off x="6095999" y="-1"/>
          <a:ext cx="6042990" cy="65200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42990">
                  <a:extLst>
                    <a:ext uri="{9D8B030D-6E8A-4147-A177-3AD203B41FA5}">
                      <a16:colId xmlns:a16="http://schemas.microsoft.com/office/drawing/2014/main" val="714204844"/>
                    </a:ext>
                  </a:extLst>
                </a:gridCol>
              </a:tblGrid>
              <a:tr h="39858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23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23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23"/>
                        </a:rPr>
                        <a:t>ARC-V》144-2 </a:t>
                      </a:r>
                      <a:r>
                        <a:rPr lang="zh-CN" altLang="en-US" sz="300" u="sng" strike="noStrike">
                          <a:effectLst/>
                          <a:hlinkClick r:id="rId23"/>
                        </a:rPr>
                        <a:t>被诅咒的机械假面 </a:t>
                      </a:r>
                      <a:r>
                        <a:rPr lang="en-US" altLang="zh-CN" sz="300" u="sng" strike="noStrike">
                          <a:effectLst/>
                          <a:hlinkClick r:id="rId23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23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23"/>
                        </a:rPr>
                        <a:t>ARC-V》144-2 </a:t>
                      </a:r>
                      <a:r>
                        <a:rPr lang="zh-CN" altLang="en-US" sz="300" u="sng" strike="noStrike">
                          <a:effectLst/>
                          <a:hlinkClick r:id="rId23"/>
                        </a:rPr>
                        <a:t>被诅咒的机械假面</a:t>
                      </a:r>
                      <a:r>
                        <a:rPr lang="en-US" altLang="zh-CN" sz="300" u="sng" strike="noStrike">
                          <a:effectLst/>
                          <a:hlinkClick r:id="rId23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23"/>
                        </a:rPr>
                        <a:t>Av1252061501,P1)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1198288172"/>
                  </a:ext>
                </a:extLst>
              </a:tr>
              <a:tr h="31985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24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24"/>
                        </a:rPr>
                        <a:t>游戏王</a:t>
                      </a:r>
                      <a:r>
                        <a:rPr lang="en-US" altLang="zh-CN" sz="300" u="sng" strike="noStrike">
                          <a:effectLst/>
                          <a:hlinkClick r:id="rId24"/>
                        </a:rPr>
                        <a:t>ARC-V》145-1 </a:t>
                      </a:r>
                      <a:r>
                        <a:rPr lang="zh-CN" altLang="en-US" sz="300" u="sng" strike="noStrike">
                          <a:effectLst/>
                          <a:hlinkClick r:id="rId24"/>
                        </a:rPr>
                        <a:t>无尽的反叛 </a:t>
                      </a:r>
                      <a:r>
                        <a:rPr lang="en-US" altLang="zh-CN" sz="300" u="sng" strike="noStrike">
                          <a:effectLst/>
                          <a:hlinkClick r:id="rId24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24"/>
                        </a:rPr>
                        <a:t>游戏王</a:t>
                      </a:r>
                      <a:r>
                        <a:rPr lang="en-US" altLang="zh-CN" sz="300" u="sng" strike="noStrike">
                          <a:effectLst/>
                          <a:hlinkClick r:id="rId24"/>
                        </a:rPr>
                        <a:t>ARC-V》145-1 </a:t>
                      </a:r>
                      <a:r>
                        <a:rPr lang="zh-CN" altLang="en-US" sz="300" u="sng" strike="noStrike">
                          <a:effectLst/>
                          <a:hlinkClick r:id="rId24"/>
                        </a:rPr>
                        <a:t>无尽的反叛</a:t>
                      </a:r>
                      <a:r>
                        <a:rPr lang="en-US" altLang="zh-CN" sz="300" u="sng" strike="noStrike">
                          <a:effectLst/>
                          <a:hlinkClick r:id="rId24"/>
                        </a:rPr>
                        <a:t>(Av1152036933,P1)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4222096932"/>
                  </a:ext>
                </a:extLst>
              </a:tr>
              <a:tr h="31985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25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25"/>
                        </a:rPr>
                        <a:t>游戏王</a:t>
                      </a:r>
                      <a:r>
                        <a:rPr lang="en-US" altLang="zh-CN" sz="300" u="sng" strike="noStrike">
                          <a:effectLst/>
                          <a:hlinkClick r:id="rId25"/>
                        </a:rPr>
                        <a:t>ARC-V》145-2 </a:t>
                      </a:r>
                      <a:r>
                        <a:rPr lang="zh-CN" altLang="en-US" sz="300" u="sng" strike="noStrike">
                          <a:effectLst/>
                          <a:hlinkClick r:id="rId25"/>
                        </a:rPr>
                        <a:t>无尽的反叛 </a:t>
                      </a:r>
                      <a:r>
                        <a:rPr lang="en-US" altLang="zh-CN" sz="300" u="sng" strike="noStrike">
                          <a:effectLst/>
                          <a:hlinkClick r:id="rId25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25"/>
                        </a:rPr>
                        <a:t>游戏王</a:t>
                      </a:r>
                      <a:r>
                        <a:rPr lang="en-US" altLang="zh-CN" sz="300" u="sng" strike="noStrike">
                          <a:effectLst/>
                          <a:hlinkClick r:id="rId25"/>
                        </a:rPr>
                        <a:t>ARC-V》145-2 </a:t>
                      </a:r>
                      <a:r>
                        <a:rPr lang="zh-CN" altLang="en-US" sz="300" u="sng" strike="noStrike">
                          <a:effectLst/>
                          <a:hlinkClick r:id="rId25"/>
                        </a:rPr>
                        <a:t>无尽的反叛</a:t>
                      </a:r>
                      <a:r>
                        <a:rPr lang="en-US" altLang="zh-CN" sz="300" u="sng" strike="noStrike">
                          <a:effectLst/>
                          <a:hlinkClick r:id="rId25"/>
                        </a:rPr>
                        <a:t>(Av1502113086,P1)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1980931438"/>
                  </a:ext>
                </a:extLst>
              </a:tr>
              <a:tr h="39858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26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26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26"/>
                        </a:rPr>
                        <a:t>ARC-V》146-1 </a:t>
                      </a:r>
                      <a:r>
                        <a:rPr lang="zh-CN" altLang="en-US" sz="300" u="sng" strike="noStrike">
                          <a:effectLst/>
                          <a:hlinkClick r:id="rId26"/>
                        </a:rPr>
                        <a:t>次元高速公路 </a:t>
                      </a:r>
                      <a:r>
                        <a:rPr lang="en-US" altLang="zh-CN" sz="300" u="sng" strike="noStrike">
                          <a:effectLst/>
                          <a:hlinkClick r:id="rId26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26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26"/>
                        </a:rPr>
                        <a:t>ARC-V》146-1 </a:t>
                      </a:r>
                      <a:r>
                        <a:rPr lang="zh-CN" altLang="en-US" sz="300" u="sng" strike="noStrike">
                          <a:effectLst/>
                          <a:hlinkClick r:id="rId26"/>
                        </a:rPr>
                        <a:t>次元高速公路</a:t>
                      </a:r>
                      <a:r>
                        <a:rPr lang="en-US" altLang="zh-CN" sz="300" u="sng" strike="noStrike">
                          <a:effectLst/>
                          <a:hlinkClick r:id="rId26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26"/>
                        </a:rPr>
                        <a:t>Av1002088940,P1)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2520868492"/>
                  </a:ext>
                </a:extLst>
              </a:tr>
              <a:tr h="39858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27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27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27"/>
                        </a:rPr>
                        <a:t>ARC-V》146-2 </a:t>
                      </a:r>
                      <a:r>
                        <a:rPr lang="zh-CN" altLang="en-US" sz="300" u="sng" strike="noStrike">
                          <a:effectLst/>
                          <a:hlinkClick r:id="rId27"/>
                        </a:rPr>
                        <a:t>次元高速公路 </a:t>
                      </a:r>
                      <a:r>
                        <a:rPr lang="en-US" altLang="zh-CN" sz="300" u="sng" strike="noStrike">
                          <a:effectLst/>
                          <a:hlinkClick r:id="rId27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27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27"/>
                        </a:rPr>
                        <a:t>ARC-V》146-2 </a:t>
                      </a:r>
                      <a:r>
                        <a:rPr lang="zh-CN" altLang="en-US" sz="300" u="sng" strike="noStrike">
                          <a:effectLst/>
                          <a:hlinkClick r:id="rId27"/>
                        </a:rPr>
                        <a:t>次元高速公路</a:t>
                      </a:r>
                      <a:r>
                        <a:rPr lang="en-US" altLang="zh-CN" sz="300" u="sng" strike="noStrike">
                          <a:effectLst/>
                          <a:hlinkClick r:id="rId27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27"/>
                        </a:rPr>
                        <a:t>Av1552042729,P1)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2404532951"/>
                  </a:ext>
                </a:extLst>
              </a:tr>
              <a:tr h="31985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28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28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28"/>
                        </a:rPr>
                        <a:t>ARC-V》147-1 </a:t>
                      </a:r>
                      <a:r>
                        <a:rPr lang="zh-CN" altLang="en-US" sz="300" u="sng" strike="noStrike">
                          <a:effectLst/>
                          <a:hlinkClick r:id="rId28"/>
                        </a:rPr>
                        <a:t>被解放的龙 </a:t>
                      </a:r>
                      <a:r>
                        <a:rPr lang="en-US" altLang="zh-CN" sz="300" u="sng" strike="noStrike">
                          <a:effectLst/>
                          <a:hlinkClick r:id="rId28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28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28"/>
                        </a:rPr>
                        <a:t>ARC-V》147-1 </a:t>
                      </a:r>
                      <a:r>
                        <a:rPr lang="zh-CN" altLang="en-US" sz="300" u="sng" strike="noStrike">
                          <a:effectLst/>
                          <a:hlinkClick r:id="rId28"/>
                        </a:rPr>
                        <a:t>被解放的龙</a:t>
                      </a:r>
                      <a:r>
                        <a:rPr lang="en-US" altLang="zh-CN" sz="300" u="sng" strike="noStrike">
                          <a:effectLst/>
                          <a:hlinkClick r:id="rId28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28"/>
                        </a:rPr>
                        <a:t>Av1752243434,P1)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2088068298"/>
                  </a:ext>
                </a:extLst>
              </a:tr>
              <a:tr h="31985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29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29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29"/>
                        </a:rPr>
                        <a:t>ARC-V》147-2 </a:t>
                      </a:r>
                      <a:r>
                        <a:rPr lang="zh-CN" altLang="en-US" sz="300" u="sng" strike="noStrike">
                          <a:effectLst/>
                          <a:hlinkClick r:id="rId29"/>
                        </a:rPr>
                        <a:t>被解放的龙 </a:t>
                      </a:r>
                      <a:r>
                        <a:rPr lang="en-US" altLang="zh-CN" sz="300" u="sng" strike="noStrike">
                          <a:effectLst/>
                          <a:hlinkClick r:id="rId29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29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29"/>
                        </a:rPr>
                        <a:t>ARC-V》147-2 </a:t>
                      </a:r>
                      <a:r>
                        <a:rPr lang="zh-CN" altLang="en-US" sz="300" u="sng" strike="noStrike">
                          <a:effectLst/>
                          <a:hlinkClick r:id="rId29"/>
                        </a:rPr>
                        <a:t>被解放的龙</a:t>
                      </a:r>
                      <a:r>
                        <a:rPr lang="en-US" altLang="zh-CN" sz="300" u="sng" strike="noStrike">
                          <a:effectLst/>
                          <a:hlinkClick r:id="rId29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29"/>
                        </a:rPr>
                        <a:t>Av1352077900,P1)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278905232"/>
                  </a:ext>
                </a:extLst>
              </a:tr>
              <a:tr h="39858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30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30"/>
                        </a:rPr>
                        <a:t>游戏王</a:t>
                      </a:r>
                      <a:r>
                        <a:rPr lang="en-US" altLang="zh-CN" sz="300" u="sng" strike="noStrike">
                          <a:effectLst/>
                          <a:hlinkClick r:id="rId30"/>
                        </a:rPr>
                        <a:t>ARC-V》148-1 </a:t>
                      </a:r>
                      <a:r>
                        <a:rPr lang="zh-CN" altLang="en-US" sz="300" u="sng" strike="noStrike">
                          <a:effectLst/>
                          <a:hlinkClick r:id="rId30"/>
                        </a:rPr>
                        <a:t>灵摆所描绘的奇迹 </a:t>
                      </a:r>
                      <a:r>
                        <a:rPr lang="en-US" altLang="zh-CN" sz="300" u="sng" strike="noStrike">
                          <a:effectLst/>
                          <a:hlinkClick r:id="rId30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30"/>
                        </a:rPr>
                        <a:t>游戏王</a:t>
                      </a:r>
                      <a:r>
                        <a:rPr lang="en-US" altLang="zh-CN" sz="300" u="sng" strike="noStrike">
                          <a:effectLst/>
                          <a:hlinkClick r:id="rId30"/>
                        </a:rPr>
                        <a:t>ARC-V》148-1 </a:t>
                      </a:r>
                      <a:r>
                        <a:rPr lang="zh-CN" altLang="en-US" sz="300" u="sng" strike="noStrike">
                          <a:effectLst/>
                          <a:hlinkClick r:id="rId30"/>
                        </a:rPr>
                        <a:t>灵摆所描绘的奇迹</a:t>
                      </a:r>
                      <a:r>
                        <a:rPr lang="en-US" altLang="zh-CN" sz="300" u="sng" strike="noStrike">
                          <a:effectLst/>
                          <a:hlinkClick r:id="rId30"/>
                        </a:rPr>
                        <a:t>(Av1802053988,P1)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3634643360"/>
                  </a:ext>
                </a:extLst>
              </a:tr>
              <a:tr h="39858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31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31"/>
                        </a:rPr>
                        <a:t>游戏王</a:t>
                      </a:r>
                      <a:r>
                        <a:rPr lang="en-US" altLang="zh-CN" sz="300" u="sng" strike="noStrike">
                          <a:effectLst/>
                          <a:hlinkClick r:id="rId31"/>
                        </a:rPr>
                        <a:t>ARC-V》148-2 </a:t>
                      </a:r>
                      <a:r>
                        <a:rPr lang="zh-CN" altLang="en-US" sz="300" u="sng" strike="noStrike">
                          <a:effectLst/>
                          <a:hlinkClick r:id="rId31"/>
                        </a:rPr>
                        <a:t>灵摆所描绘的奇迹 </a:t>
                      </a:r>
                      <a:r>
                        <a:rPr lang="en-US" altLang="zh-CN" sz="300" u="sng" strike="noStrike">
                          <a:effectLst/>
                          <a:hlinkClick r:id="rId31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31"/>
                        </a:rPr>
                        <a:t>游戏王</a:t>
                      </a:r>
                      <a:r>
                        <a:rPr lang="en-US" altLang="zh-CN" sz="300" u="sng" strike="noStrike">
                          <a:effectLst/>
                          <a:hlinkClick r:id="rId31"/>
                        </a:rPr>
                        <a:t>ARC-V》148-2 </a:t>
                      </a:r>
                      <a:r>
                        <a:rPr lang="zh-CN" altLang="en-US" sz="300" u="sng" strike="noStrike">
                          <a:effectLst/>
                          <a:hlinkClick r:id="rId31"/>
                        </a:rPr>
                        <a:t>灵摆所描绘的奇迹</a:t>
                      </a:r>
                      <a:r>
                        <a:rPr lang="en-US" altLang="zh-CN" sz="300" u="sng" strike="noStrike">
                          <a:effectLst/>
                          <a:hlinkClick r:id="rId31"/>
                        </a:rPr>
                        <a:t>(Av1002095490,P1)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4049600960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32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32"/>
                        </a:rPr>
                        <a:t>1</a:t>
                      </a:r>
                      <a:r>
                        <a:rPr lang="zh-CN" altLang="en-US" sz="300" u="sng" strike="noStrike">
                          <a:effectLst/>
                          <a:hlinkClick r:id="rId32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32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32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32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1812576820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33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33"/>
                        </a:rPr>
                        <a:t>2</a:t>
                      </a:r>
                      <a:r>
                        <a:rPr lang="zh-CN" altLang="en-US" sz="300" u="sng" strike="noStrike">
                          <a:effectLst/>
                          <a:hlinkClick r:id="rId33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33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33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33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4004257371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34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34"/>
                        </a:rPr>
                        <a:t>3</a:t>
                      </a:r>
                      <a:r>
                        <a:rPr lang="zh-CN" altLang="en-US" sz="300" u="sng" strike="noStrike">
                          <a:effectLst/>
                          <a:hlinkClick r:id="rId34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34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34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34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1323850746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35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35"/>
                        </a:rPr>
                        <a:t>4</a:t>
                      </a:r>
                      <a:r>
                        <a:rPr lang="zh-CN" altLang="en-US" sz="300" u="sng" strike="noStrike">
                          <a:effectLst/>
                          <a:hlinkClick r:id="rId35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35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35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35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2997418352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36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36"/>
                        </a:rPr>
                        <a:t>5</a:t>
                      </a:r>
                      <a:r>
                        <a:rPr lang="zh-CN" altLang="en-US" sz="300" u="sng" strike="noStrike">
                          <a:effectLst/>
                          <a:hlinkClick r:id="rId36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36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36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36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975905589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37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37"/>
                        </a:rPr>
                        <a:t>6</a:t>
                      </a:r>
                      <a:r>
                        <a:rPr lang="zh-CN" altLang="en-US" sz="300" u="sng" strike="noStrike">
                          <a:effectLst/>
                          <a:hlinkClick r:id="rId37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37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37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37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955161088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38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38"/>
                        </a:rPr>
                        <a:t>7</a:t>
                      </a:r>
                      <a:r>
                        <a:rPr lang="zh-CN" altLang="en-US" sz="300" u="sng" strike="noStrike">
                          <a:effectLst/>
                          <a:hlinkClick r:id="rId38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38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38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38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1112439557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39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39"/>
                        </a:rPr>
                        <a:t>8</a:t>
                      </a:r>
                      <a:r>
                        <a:rPr lang="zh-CN" altLang="en-US" sz="300" u="sng" strike="noStrike">
                          <a:effectLst/>
                          <a:hlinkClick r:id="rId39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39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39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39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3244188039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40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40"/>
                        </a:rPr>
                        <a:t>9</a:t>
                      </a:r>
                      <a:r>
                        <a:rPr lang="zh-CN" altLang="en-US" sz="300" u="sng" strike="noStrike">
                          <a:effectLst/>
                          <a:hlinkClick r:id="rId40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40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40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40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2471158419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41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41"/>
                        </a:rPr>
                        <a:t>10</a:t>
                      </a:r>
                      <a:r>
                        <a:rPr lang="zh-CN" altLang="en-US" sz="300" u="sng" strike="noStrike">
                          <a:effectLst/>
                          <a:hlinkClick r:id="rId41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41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41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41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3859896117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42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42"/>
                        </a:rPr>
                        <a:t>11</a:t>
                      </a:r>
                      <a:r>
                        <a:rPr lang="zh-CN" altLang="en-US" sz="300" u="sng" strike="noStrike">
                          <a:effectLst/>
                          <a:hlinkClick r:id="rId42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42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42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42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3972417532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43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43"/>
                        </a:rPr>
                        <a:t>12</a:t>
                      </a:r>
                      <a:r>
                        <a:rPr lang="zh-CN" altLang="en-US" sz="300" u="sng" strike="noStrike">
                          <a:effectLst/>
                          <a:hlinkClick r:id="rId43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43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43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43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515442160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44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44"/>
                        </a:rPr>
                        <a:t>13</a:t>
                      </a:r>
                      <a:r>
                        <a:rPr lang="zh-CN" altLang="en-US" sz="300" u="sng" strike="noStrike">
                          <a:effectLst/>
                          <a:hlinkClick r:id="rId44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44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44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44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3990419167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45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45"/>
                        </a:rPr>
                        <a:t>14</a:t>
                      </a:r>
                      <a:r>
                        <a:rPr lang="zh-CN" altLang="en-US" sz="300" u="sng" strike="noStrike">
                          <a:effectLst/>
                          <a:hlinkClick r:id="rId45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45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45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45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2198544181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46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46"/>
                        </a:rPr>
                        <a:t>15</a:t>
                      </a:r>
                      <a:r>
                        <a:rPr lang="zh-CN" altLang="en-US" sz="300" u="sng" strike="noStrike">
                          <a:effectLst/>
                          <a:hlinkClick r:id="rId46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46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46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46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3724478618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47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47"/>
                        </a:rPr>
                        <a:t>16</a:t>
                      </a:r>
                      <a:r>
                        <a:rPr lang="zh-CN" altLang="en-US" sz="300" u="sng" strike="noStrike">
                          <a:effectLst/>
                          <a:hlinkClick r:id="rId47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47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47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47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3211017455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48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48"/>
                        </a:rPr>
                        <a:t>17</a:t>
                      </a:r>
                      <a:r>
                        <a:rPr lang="zh-CN" altLang="en-US" sz="300" u="sng" strike="noStrike">
                          <a:effectLst/>
                          <a:hlinkClick r:id="rId48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48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48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48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764516615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49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49"/>
                        </a:rPr>
                        <a:t>18</a:t>
                      </a:r>
                      <a:r>
                        <a:rPr lang="zh-CN" altLang="en-US" sz="300" u="sng" strike="noStrike">
                          <a:effectLst/>
                          <a:hlinkClick r:id="rId49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49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49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49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1982712771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50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50"/>
                        </a:rPr>
                        <a:t>19</a:t>
                      </a:r>
                      <a:r>
                        <a:rPr lang="zh-CN" altLang="en-US" sz="300" u="sng" strike="noStrike">
                          <a:effectLst/>
                          <a:hlinkClick r:id="rId50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50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50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50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2434099530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 dirty="0">
                          <a:effectLst/>
                          <a:hlinkClick r:id="rId51"/>
                        </a:rPr>
                        <a:t>混沌武士 第</a:t>
                      </a:r>
                      <a:r>
                        <a:rPr lang="en-US" altLang="zh-CN" sz="300" u="sng" strike="noStrike" dirty="0">
                          <a:effectLst/>
                          <a:hlinkClick r:id="rId51"/>
                        </a:rPr>
                        <a:t>20</a:t>
                      </a:r>
                      <a:r>
                        <a:rPr lang="zh-CN" altLang="en-US" sz="300" u="sng" strike="noStrike" dirty="0">
                          <a:effectLst/>
                          <a:hlinkClick r:id="rId51"/>
                        </a:rPr>
                        <a:t>集 在线观看</a:t>
                      </a:r>
                      <a:r>
                        <a:rPr lang="en-US" altLang="zh-CN" sz="300" u="sng" strike="noStrike" dirty="0">
                          <a:effectLst/>
                          <a:hlinkClick r:id="rId51"/>
                        </a:rPr>
                        <a:t>-</a:t>
                      </a:r>
                      <a:r>
                        <a:rPr lang="zh-CN" altLang="en-US" sz="300" u="sng" strike="noStrike" dirty="0">
                          <a:effectLst/>
                          <a:hlinkClick r:id="rId51"/>
                        </a:rPr>
                        <a:t>樱花动漫</a:t>
                      </a:r>
                      <a:r>
                        <a:rPr lang="en-US" altLang="zh-CN" sz="300" u="sng" strike="noStrike" dirty="0">
                          <a:effectLst/>
                          <a:hlinkClick r:id="rId51"/>
                        </a:rPr>
                        <a:t>1</a:t>
                      </a:r>
                      <a:endParaRPr lang="zh-CN" altLang="en-US" sz="3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1299991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15590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53467E5-DDD4-0688-30D5-9657077AF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626568"/>
              </p:ext>
            </p:extLst>
          </p:nvPr>
        </p:nvGraphicFramePr>
        <p:xfrm>
          <a:off x="6096001" y="0"/>
          <a:ext cx="6096000" cy="59237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133373691"/>
                    </a:ext>
                  </a:extLst>
                </a:gridCol>
              </a:tblGrid>
              <a:tr h="2150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2"/>
                        </a:rPr>
                        <a:t>3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3846673880"/>
                  </a:ext>
                </a:extLst>
              </a:tr>
              <a:tr h="2150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3"/>
                        </a:rPr>
                        <a:t>4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3539551882"/>
                  </a:ext>
                </a:extLst>
              </a:tr>
              <a:tr h="2150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4"/>
                        </a:rPr>
                        <a:t>5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3405392382"/>
                  </a:ext>
                </a:extLst>
              </a:tr>
              <a:tr h="2150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5"/>
                        </a:rPr>
                        <a:t>6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528929517"/>
                  </a:ext>
                </a:extLst>
              </a:tr>
              <a:tr h="2150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6"/>
                        </a:rPr>
                        <a:t>7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4265478443"/>
                  </a:ext>
                </a:extLst>
              </a:tr>
              <a:tr h="2150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7"/>
                        </a:rPr>
                        <a:t>8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888958650"/>
                  </a:ext>
                </a:extLst>
              </a:tr>
              <a:tr h="41782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8"/>
                        </a:rPr>
                        <a:t>深夜食堂第二季 第</a:t>
                      </a:r>
                      <a:r>
                        <a:rPr lang="en-US" altLang="zh-CN" sz="1000" u="sng" strike="noStrike">
                          <a:effectLst/>
                          <a:hlinkClick r:id="rId8"/>
                        </a:rPr>
                        <a:t>9</a:t>
                      </a:r>
                      <a:r>
                        <a:rPr lang="zh-CN" altLang="en-US" sz="1000" u="sng" strike="noStrike">
                          <a:effectLst/>
                          <a:hlinkClick r:id="rId8"/>
                        </a:rPr>
                        <a:t>集 在线观看</a:t>
                      </a:r>
                      <a:r>
                        <a:rPr lang="en-US" altLang="zh-CN" sz="1000" u="sng" strike="noStrike">
                          <a:effectLst/>
                          <a:hlinkClick r:id="rId8"/>
                        </a:rPr>
                        <a:t>-</a:t>
                      </a:r>
                      <a:r>
                        <a:rPr lang="zh-CN" altLang="en-US" sz="1000" u="sng" strike="noStrike">
                          <a:effectLst/>
                          <a:hlinkClick r:id="rId8"/>
                        </a:rPr>
                        <a:t>樱花动漫</a:t>
                      </a:r>
                      <a:r>
                        <a:rPr lang="en-US" altLang="zh-CN" sz="1000" u="sng" strike="noStrike">
                          <a:effectLst/>
                          <a:hlinkClick r:id="rId8"/>
                        </a:rPr>
                        <a:t>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3609598059"/>
                  </a:ext>
                </a:extLst>
              </a:tr>
              <a:tr h="2150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9"/>
                        </a:rPr>
                        <a:t>10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4201931214"/>
                  </a:ext>
                </a:extLst>
              </a:tr>
              <a:tr h="2150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10"/>
                        </a:rPr>
                        <a:t>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2253193228"/>
                  </a:ext>
                </a:extLst>
              </a:tr>
              <a:tr h="2150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11"/>
                        </a:rPr>
                        <a:t>2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2840916563"/>
                  </a:ext>
                </a:extLst>
              </a:tr>
              <a:tr h="41782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2"/>
                        </a:rPr>
                        <a:t>碧蓝之海第一季 第</a:t>
                      </a:r>
                      <a:r>
                        <a:rPr lang="en-US" altLang="zh-CN" sz="1000" u="sng" strike="noStrike">
                          <a:effectLst/>
                          <a:hlinkClick r:id="rId12"/>
                        </a:rPr>
                        <a:t>3</a:t>
                      </a:r>
                      <a:r>
                        <a:rPr lang="zh-CN" altLang="en-US" sz="1000" u="sng" strike="noStrike">
                          <a:effectLst/>
                          <a:hlinkClick r:id="rId12"/>
                        </a:rPr>
                        <a:t>集 在线观看</a:t>
                      </a:r>
                      <a:r>
                        <a:rPr lang="en-US" altLang="zh-CN" sz="1000" u="sng" strike="noStrike">
                          <a:effectLst/>
                          <a:hlinkClick r:id="rId12"/>
                        </a:rPr>
                        <a:t>-</a:t>
                      </a:r>
                      <a:r>
                        <a:rPr lang="zh-CN" altLang="en-US" sz="1000" u="sng" strike="noStrike">
                          <a:effectLst/>
                          <a:hlinkClick r:id="rId12"/>
                        </a:rPr>
                        <a:t>樱花动漫</a:t>
                      </a:r>
                      <a:r>
                        <a:rPr lang="en-US" altLang="zh-CN" sz="1000" u="sng" strike="noStrike">
                          <a:effectLst/>
                          <a:hlinkClick r:id="rId12"/>
                        </a:rPr>
                        <a:t>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2339986072"/>
                  </a:ext>
                </a:extLst>
              </a:tr>
              <a:tr h="41782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3"/>
                        </a:rPr>
                        <a:t>碧蓝之海第一季 第</a:t>
                      </a:r>
                      <a:r>
                        <a:rPr lang="en-US" altLang="zh-CN" sz="1000" u="sng" strike="noStrike">
                          <a:effectLst/>
                          <a:hlinkClick r:id="rId13"/>
                        </a:rPr>
                        <a:t>4</a:t>
                      </a:r>
                      <a:r>
                        <a:rPr lang="zh-CN" altLang="en-US" sz="1000" u="sng" strike="noStrike">
                          <a:effectLst/>
                          <a:hlinkClick r:id="rId13"/>
                        </a:rPr>
                        <a:t>集 在线观看</a:t>
                      </a:r>
                      <a:r>
                        <a:rPr lang="en-US" altLang="zh-CN" sz="1000" u="sng" strike="noStrike">
                          <a:effectLst/>
                          <a:hlinkClick r:id="rId13"/>
                        </a:rPr>
                        <a:t>-</a:t>
                      </a:r>
                      <a:r>
                        <a:rPr lang="zh-CN" altLang="en-US" sz="1000" u="sng" strike="noStrike">
                          <a:effectLst/>
                          <a:hlinkClick r:id="rId13"/>
                        </a:rPr>
                        <a:t>樱花动漫</a:t>
                      </a:r>
                      <a:r>
                        <a:rPr lang="en-US" altLang="zh-CN" sz="1000" u="sng" strike="noStrike">
                          <a:effectLst/>
                          <a:hlinkClick r:id="rId13"/>
                        </a:rPr>
                        <a:t>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3108571120"/>
                  </a:ext>
                </a:extLst>
              </a:tr>
              <a:tr h="2150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14"/>
                        </a:rPr>
                        <a:t>5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2134844000"/>
                  </a:ext>
                </a:extLst>
              </a:tr>
              <a:tr h="41782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5"/>
                        </a:rPr>
                        <a:t>碧蓝之海第一季 第</a:t>
                      </a:r>
                      <a:r>
                        <a:rPr lang="en-US" altLang="zh-CN" sz="1000" u="sng" strike="noStrike">
                          <a:effectLst/>
                          <a:hlinkClick r:id="rId15"/>
                        </a:rPr>
                        <a:t>6</a:t>
                      </a:r>
                      <a:r>
                        <a:rPr lang="zh-CN" altLang="en-US" sz="1000" u="sng" strike="noStrike">
                          <a:effectLst/>
                          <a:hlinkClick r:id="rId15"/>
                        </a:rPr>
                        <a:t>集 在线观看</a:t>
                      </a:r>
                      <a:r>
                        <a:rPr lang="en-US" altLang="zh-CN" sz="1000" u="sng" strike="noStrike">
                          <a:effectLst/>
                          <a:hlinkClick r:id="rId15"/>
                        </a:rPr>
                        <a:t>-</a:t>
                      </a:r>
                      <a:r>
                        <a:rPr lang="zh-CN" altLang="en-US" sz="1000" u="sng" strike="noStrike">
                          <a:effectLst/>
                          <a:hlinkClick r:id="rId15"/>
                        </a:rPr>
                        <a:t>樱花动漫</a:t>
                      </a:r>
                      <a:r>
                        <a:rPr lang="en-US" altLang="zh-CN" sz="1000" u="sng" strike="noStrike">
                          <a:effectLst/>
                          <a:hlinkClick r:id="rId15"/>
                        </a:rPr>
                        <a:t>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796417458"/>
                  </a:ext>
                </a:extLst>
              </a:tr>
              <a:tr h="41782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6"/>
                        </a:rPr>
                        <a:t>碧蓝之海第一季 第</a:t>
                      </a:r>
                      <a:r>
                        <a:rPr lang="en-US" altLang="zh-CN" sz="1000" u="sng" strike="noStrike">
                          <a:effectLst/>
                          <a:hlinkClick r:id="rId16"/>
                        </a:rPr>
                        <a:t>7</a:t>
                      </a:r>
                      <a:r>
                        <a:rPr lang="zh-CN" altLang="en-US" sz="1000" u="sng" strike="noStrike">
                          <a:effectLst/>
                          <a:hlinkClick r:id="rId16"/>
                        </a:rPr>
                        <a:t>集 在线观看</a:t>
                      </a:r>
                      <a:r>
                        <a:rPr lang="en-US" altLang="zh-CN" sz="1000" u="sng" strike="noStrike">
                          <a:effectLst/>
                          <a:hlinkClick r:id="rId16"/>
                        </a:rPr>
                        <a:t>-</a:t>
                      </a:r>
                      <a:r>
                        <a:rPr lang="zh-CN" altLang="en-US" sz="1000" u="sng" strike="noStrike">
                          <a:effectLst/>
                          <a:hlinkClick r:id="rId16"/>
                        </a:rPr>
                        <a:t>樱花动漫</a:t>
                      </a:r>
                      <a:r>
                        <a:rPr lang="en-US" altLang="zh-CN" sz="1000" u="sng" strike="noStrike">
                          <a:effectLst/>
                          <a:hlinkClick r:id="rId16"/>
                        </a:rPr>
                        <a:t>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365216090"/>
                  </a:ext>
                </a:extLst>
              </a:tr>
              <a:tr h="2150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17"/>
                        </a:rPr>
                        <a:t>8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2415228317"/>
                  </a:ext>
                </a:extLst>
              </a:tr>
              <a:tr h="41782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8"/>
                        </a:rPr>
                        <a:t>碧蓝之海第一季 第</a:t>
                      </a:r>
                      <a:r>
                        <a:rPr lang="en-US" altLang="zh-CN" sz="1000" u="sng" strike="noStrike">
                          <a:effectLst/>
                          <a:hlinkClick r:id="rId18"/>
                        </a:rPr>
                        <a:t>9</a:t>
                      </a:r>
                      <a:r>
                        <a:rPr lang="zh-CN" altLang="en-US" sz="1000" u="sng" strike="noStrike">
                          <a:effectLst/>
                          <a:hlinkClick r:id="rId18"/>
                        </a:rPr>
                        <a:t>集 在线观看</a:t>
                      </a:r>
                      <a:r>
                        <a:rPr lang="en-US" altLang="zh-CN" sz="1000" u="sng" strike="noStrike">
                          <a:effectLst/>
                          <a:hlinkClick r:id="rId18"/>
                        </a:rPr>
                        <a:t>-</a:t>
                      </a:r>
                      <a:r>
                        <a:rPr lang="zh-CN" altLang="en-US" sz="1000" u="sng" strike="noStrike">
                          <a:effectLst/>
                          <a:hlinkClick r:id="rId18"/>
                        </a:rPr>
                        <a:t>樱花动漫</a:t>
                      </a:r>
                      <a:r>
                        <a:rPr lang="en-US" altLang="zh-CN" sz="1000" u="sng" strike="noStrike">
                          <a:effectLst/>
                          <a:hlinkClick r:id="rId18"/>
                        </a:rPr>
                        <a:t>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585532270"/>
                  </a:ext>
                </a:extLst>
              </a:tr>
              <a:tr h="2150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19"/>
                        </a:rPr>
                        <a:t>10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3187441284"/>
                  </a:ext>
                </a:extLst>
              </a:tr>
              <a:tr h="41782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20"/>
                        </a:rPr>
                        <a:t>碧蓝之海第一季 第</a:t>
                      </a:r>
                      <a:r>
                        <a:rPr lang="en-US" altLang="zh-CN" sz="1000" u="sng" strike="noStrike">
                          <a:effectLst/>
                          <a:hlinkClick r:id="rId20"/>
                        </a:rPr>
                        <a:t>11</a:t>
                      </a:r>
                      <a:r>
                        <a:rPr lang="zh-CN" altLang="en-US" sz="1000" u="sng" strike="noStrike">
                          <a:effectLst/>
                          <a:hlinkClick r:id="rId20"/>
                        </a:rPr>
                        <a:t>集 在线观看</a:t>
                      </a:r>
                      <a:r>
                        <a:rPr lang="en-US" altLang="zh-CN" sz="1000" u="sng" strike="noStrike">
                          <a:effectLst/>
                          <a:hlinkClick r:id="rId20"/>
                        </a:rPr>
                        <a:t>-</a:t>
                      </a:r>
                      <a:r>
                        <a:rPr lang="zh-CN" altLang="en-US" sz="1000" u="sng" strike="noStrike">
                          <a:effectLst/>
                          <a:hlinkClick r:id="rId20"/>
                        </a:rPr>
                        <a:t>樱花动漫</a:t>
                      </a:r>
                      <a:r>
                        <a:rPr lang="en-US" altLang="zh-CN" sz="1000" u="sng" strike="noStrike">
                          <a:effectLst/>
                          <a:hlinkClick r:id="rId20"/>
                        </a:rPr>
                        <a:t>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2345331163"/>
                  </a:ext>
                </a:extLst>
              </a:tr>
              <a:tr h="41782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 dirty="0">
                          <a:effectLst/>
                          <a:hlinkClick r:id="rId21"/>
                        </a:rPr>
                        <a:t>碧蓝之海第一季 第</a:t>
                      </a:r>
                      <a:r>
                        <a:rPr lang="en-US" altLang="zh-CN" sz="1000" u="sng" strike="noStrike" dirty="0">
                          <a:effectLst/>
                          <a:hlinkClick r:id="rId21"/>
                        </a:rPr>
                        <a:t>12</a:t>
                      </a:r>
                      <a:r>
                        <a:rPr lang="zh-CN" altLang="en-US" sz="1000" u="sng" strike="noStrike" dirty="0">
                          <a:effectLst/>
                          <a:hlinkClick r:id="rId21"/>
                        </a:rPr>
                        <a:t>集 在线观看</a:t>
                      </a:r>
                      <a:r>
                        <a:rPr lang="en-US" altLang="zh-CN" sz="1000" u="sng" strike="noStrike" dirty="0">
                          <a:effectLst/>
                          <a:hlinkClick r:id="rId21"/>
                        </a:rPr>
                        <a:t>-</a:t>
                      </a:r>
                      <a:r>
                        <a:rPr lang="zh-CN" altLang="en-US" sz="1000" u="sng" strike="noStrike" dirty="0">
                          <a:effectLst/>
                          <a:hlinkClick r:id="rId21"/>
                        </a:rPr>
                        <a:t>樱花动漫</a:t>
                      </a:r>
                      <a:r>
                        <a:rPr lang="en-US" altLang="zh-CN" sz="1000" u="sng" strike="noStrike" dirty="0">
                          <a:effectLst/>
                          <a:hlinkClick r:id="rId21"/>
                        </a:rPr>
                        <a:t>1</a:t>
                      </a:r>
                      <a:endParaRPr lang="zh-CN" alt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2547701515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22A5419-F385-E5AD-DD5E-1D6BC3DAB8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656541"/>
              </p:ext>
            </p:extLst>
          </p:nvPr>
        </p:nvGraphicFramePr>
        <p:xfrm>
          <a:off x="0" y="0"/>
          <a:ext cx="6096000" cy="59237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779987968"/>
                    </a:ext>
                  </a:extLst>
                </a:gridCol>
              </a:tblGrid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22"/>
                        </a:rPr>
                        <a:t>混沌武士 第</a:t>
                      </a:r>
                      <a:r>
                        <a:rPr lang="en-US" altLang="zh-CN" sz="700" u="sng" strike="noStrike">
                          <a:effectLst/>
                          <a:hlinkClick r:id="rId22"/>
                        </a:rPr>
                        <a:t>21</a:t>
                      </a:r>
                      <a:r>
                        <a:rPr lang="zh-CN" altLang="en-US" sz="700" u="sng" strike="noStrike">
                          <a:effectLst/>
                          <a:hlinkClick r:id="rId22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22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22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22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180534524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23"/>
                        </a:rPr>
                        <a:t>混沌武士 第</a:t>
                      </a:r>
                      <a:r>
                        <a:rPr lang="en-US" altLang="zh-CN" sz="700" u="sng" strike="noStrike">
                          <a:effectLst/>
                          <a:hlinkClick r:id="rId23"/>
                        </a:rPr>
                        <a:t>22</a:t>
                      </a:r>
                      <a:r>
                        <a:rPr lang="zh-CN" altLang="en-US" sz="700" u="sng" strike="noStrike">
                          <a:effectLst/>
                          <a:hlinkClick r:id="rId23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23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23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23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1675376292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24"/>
                        </a:rPr>
                        <a:t>混沌武士 第</a:t>
                      </a:r>
                      <a:r>
                        <a:rPr lang="en-US" altLang="zh-CN" sz="700" u="sng" strike="noStrike">
                          <a:effectLst/>
                          <a:hlinkClick r:id="rId24"/>
                        </a:rPr>
                        <a:t>23</a:t>
                      </a:r>
                      <a:r>
                        <a:rPr lang="zh-CN" altLang="en-US" sz="700" u="sng" strike="noStrike">
                          <a:effectLst/>
                          <a:hlinkClick r:id="rId24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24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24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24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2456646617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25"/>
                        </a:rPr>
                        <a:t>混沌武士 第</a:t>
                      </a:r>
                      <a:r>
                        <a:rPr lang="en-US" altLang="zh-CN" sz="700" u="sng" strike="noStrike">
                          <a:effectLst/>
                          <a:hlinkClick r:id="rId25"/>
                        </a:rPr>
                        <a:t>24</a:t>
                      </a:r>
                      <a:r>
                        <a:rPr lang="zh-CN" altLang="en-US" sz="700" u="sng" strike="noStrike">
                          <a:effectLst/>
                          <a:hlinkClick r:id="rId25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25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25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25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2007009491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26"/>
                        </a:rPr>
                        <a:t>混沌武士 第</a:t>
                      </a:r>
                      <a:r>
                        <a:rPr lang="en-US" altLang="zh-CN" sz="700" u="sng" strike="noStrike">
                          <a:effectLst/>
                          <a:hlinkClick r:id="rId26"/>
                        </a:rPr>
                        <a:t>25</a:t>
                      </a:r>
                      <a:r>
                        <a:rPr lang="zh-CN" altLang="en-US" sz="700" u="sng" strike="noStrike">
                          <a:effectLst/>
                          <a:hlinkClick r:id="rId26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26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26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26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988220105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27"/>
                        </a:rPr>
                        <a:t>混沌武士 第</a:t>
                      </a:r>
                      <a:r>
                        <a:rPr lang="en-US" altLang="zh-CN" sz="700" u="sng" strike="noStrike">
                          <a:effectLst/>
                          <a:hlinkClick r:id="rId27"/>
                        </a:rPr>
                        <a:t>26</a:t>
                      </a:r>
                      <a:r>
                        <a:rPr lang="zh-CN" altLang="en-US" sz="700" u="sng" strike="noStrike">
                          <a:effectLst/>
                          <a:hlinkClick r:id="rId27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27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27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27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2167006270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28"/>
                        </a:rPr>
                        <a:t>隐瞒之事第一季 第</a:t>
                      </a:r>
                      <a:r>
                        <a:rPr lang="en-US" altLang="zh-CN" sz="700" u="sng" strike="noStrike">
                          <a:effectLst/>
                          <a:hlinkClick r:id="rId28"/>
                        </a:rPr>
                        <a:t>1</a:t>
                      </a:r>
                      <a:r>
                        <a:rPr lang="zh-CN" altLang="en-US" sz="700" u="sng" strike="noStrike">
                          <a:effectLst/>
                          <a:hlinkClick r:id="rId28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28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28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28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3324345463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29"/>
                        </a:rPr>
                        <a:t>隐瞒之事第一季 第</a:t>
                      </a:r>
                      <a:r>
                        <a:rPr lang="en-US" altLang="zh-CN" sz="700" u="sng" strike="noStrike">
                          <a:effectLst/>
                          <a:hlinkClick r:id="rId29"/>
                        </a:rPr>
                        <a:t>2</a:t>
                      </a:r>
                      <a:r>
                        <a:rPr lang="zh-CN" altLang="en-US" sz="700" u="sng" strike="noStrike">
                          <a:effectLst/>
                          <a:hlinkClick r:id="rId29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29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29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29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2438110830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30"/>
                        </a:rPr>
                        <a:t>隐瞒之事第一季 第</a:t>
                      </a:r>
                      <a:r>
                        <a:rPr lang="en-US" altLang="zh-CN" sz="700" u="sng" strike="noStrike">
                          <a:effectLst/>
                          <a:hlinkClick r:id="rId30"/>
                        </a:rPr>
                        <a:t>3</a:t>
                      </a:r>
                      <a:r>
                        <a:rPr lang="zh-CN" altLang="en-US" sz="700" u="sng" strike="noStrike">
                          <a:effectLst/>
                          <a:hlinkClick r:id="rId30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30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30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30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639174129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31"/>
                        </a:rPr>
                        <a:t>隐瞒之事第一季 第</a:t>
                      </a:r>
                      <a:r>
                        <a:rPr lang="en-US" altLang="zh-CN" sz="700" u="sng" strike="noStrike">
                          <a:effectLst/>
                          <a:hlinkClick r:id="rId31"/>
                        </a:rPr>
                        <a:t>4</a:t>
                      </a:r>
                      <a:r>
                        <a:rPr lang="zh-CN" altLang="en-US" sz="700" u="sng" strike="noStrike">
                          <a:effectLst/>
                          <a:hlinkClick r:id="rId31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31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31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31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3806865666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32"/>
                        </a:rPr>
                        <a:t>隐瞒之事第一季 第</a:t>
                      </a:r>
                      <a:r>
                        <a:rPr lang="en-US" altLang="zh-CN" sz="700" u="sng" strike="noStrike">
                          <a:effectLst/>
                          <a:hlinkClick r:id="rId32"/>
                        </a:rPr>
                        <a:t>5</a:t>
                      </a:r>
                      <a:r>
                        <a:rPr lang="zh-CN" altLang="en-US" sz="700" u="sng" strike="noStrike">
                          <a:effectLst/>
                          <a:hlinkClick r:id="rId32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32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32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32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1357101376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33"/>
                        </a:rPr>
                        <a:t>隐瞒之事第一季 第</a:t>
                      </a:r>
                      <a:r>
                        <a:rPr lang="en-US" altLang="zh-CN" sz="700" u="sng" strike="noStrike">
                          <a:effectLst/>
                          <a:hlinkClick r:id="rId33"/>
                        </a:rPr>
                        <a:t>6</a:t>
                      </a:r>
                      <a:r>
                        <a:rPr lang="zh-CN" altLang="en-US" sz="700" u="sng" strike="noStrike">
                          <a:effectLst/>
                          <a:hlinkClick r:id="rId33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33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33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33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3669809114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34"/>
                        </a:rPr>
                        <a:t>隐瞒之事第一季 第</a:t>
                      </a:r>
                      <a:r>
                        <a:rPr lang="en-US" altLang="zh-CN" sz="700" u="sng" strike="noStrike">
                          <a:effectLst/>
                          <a:hlinkClick r:id="rId34"/>
                        </a:rPr>
                        <a:t>7</a:t>
                      </a:r>
                      <a:r>
                        <a:rPr lang="zh-CN" altLang="en-US" sz="700" u="sng" strike="noStrike">
                          <a:effectLst/>
                          <a:hlinkClick r:id="rId34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34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34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34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2264079536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35"/>
                        </a:rPr>
                        <a:t>隐瞒之事第一季 第</a:t>
                      </a:r>
                      <a:r>
                        <a:rPr lang="en-US" altLang="zh-CN" sz="700" u="sng" strike="noStrike">
                          <a:effectLst/>
                          <a:hlinkClick r:id="rId35"/>
                        </a:rPr>
                        <a:t>8</a:t>
                      </a:r>
                      <a:r>
                        <a:rPr lang="zh-CN" altLang="en-US" sz="700" u="sng" strike="noStrike">
                          <a:effectLst/>
                          <a:hlinkClick r:id="rId35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35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35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35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98137155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36"/>
                        </a:rPr>
                        <a:t>隐瞒之事第一季 第</a:t>
                      </a:r>
                      <a:r>
                        <a:rPr lang="en-US" altLang="zh-CN" sz="700" u="sng" strike="noStrike">
                          <a:effectLst/>
                          <a:hlinkClick r:id="rId36"/>
                        </a:rPr>
                        <a:t>9</a:t>
                      </a:r>
                      <a:r>
                        <a:rPr lang="zh-CN" altLang="en-US" sz="700" u="sng" strike="noStrike">
                          <a:effectLst/>
                          <a:hlinkClick r:id="rId36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36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36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36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1618157923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37"/>
                        </a:rPr>
                        <a:t>隐瞒之事第一季 第</a:t>
                      </a:r>
                      <a:r>
                        <a:rPr lang="en-US" altLang="zh-CN" sz="700" u="sng" strike="noStrike">
                          <a:effectLst/>
                          <a:hlinkClick r:id="rId37"/>
                        </a:rPr>
                        <a:t>10</a:t>
                      </a:r>
                      <a:r>
                        <a:rPr lang="zh-CN" altLang="en-US" sz="700" u="sng" strike="noStrike">
                          <a:effectLst/>
                          <a:hlinkClick r:id="rId37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37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37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37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552008870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38"/>
                        </a:rPr>
                        <a:t>隐瞒之事第一季 第</a:t>
                      </a:r>
                      <a:r>
                        <a:rPr lang="en-US" altLang="zh-CN" sz="700" u="sng" strike="noStrike">
                          <a:effectLst/>
                          <a:hlinkClick r:id="rId38"/>
                        </a:rPr>
                        <a:t>11</a:t>
                      </a:r>
                      <a:r>
                        <a:rPr lang="zh-CN" altLang="en-US" sz="700" u="sng" strike="noStrike">
                          <a:effectLst/>
                          <a:hlinkClick r:id="rId38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38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38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38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1263394343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39"/>
                        </a:rPr>
                        <a:t>隐瞒之事第一季 第</a:t>
                      </a:r>
                      <a:r>
                        <a:rPr lang="en-US" altLang="zh-CN" sz="700" u="sng" strike="noStrike">
                          <a:effectLst/>
                          <a:hlinkClick r:id="rId39"/>
                        </a:rPr>
                        <a:t>12</a:t>
                      </a:r>
                      <a:r>
                        <a:rPr lang="zh-CN" altLang="en-US" sz="700" u="sng" strike="noStrike">
                          <a:effectLst/>
                          <a:hlinkClick r:id="rId39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39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39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39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790251833"/>
                  </a:ext>
                </a:extLst>
              </a:tr>
              <a:tr h="15637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700" u="sng" strike="noStrike">
                          <a:effectLst/>
                          <a:hlinkClick r:id="rId40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1086308457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 dirty="0">
                          <a:effectLst/>
                          <a:hlinkClick r:id="rId41"/>
                        </a:rPr>
                        <a:t>深夜食堂第二季 第</a:t>
                      </a:r>
                      <a:r>
                        <a:rPr lang="en-US" altLang="zh-CN" sz="700" u="sng" strike="noStrike" dirty="0">
                          <a:effectLst/>
                          <a:hlinkClick r:id="rId41"/>
                        </a:rPr>
                        <a:t>2</a:t>
                      </a:r>
                      <a:r>
                        <a:rPr lang="zh-CN" altLang="en-US" sz="700" u="sng" strike="noStrike" dirty="0">
                          <a:effectLst/>
                          <a:hlinkClick r:id="rId41"/>
                        </a:rPr>
                        <a:t>集 在线观看</a:t>
                      </a:r>
                      <a:r>
                        <a:rPr lang="en-US" altLang="zh-CN" sz="700" u="sng" strike="noStrike" dirty="0">
                          <a:effectLst/>
                          <a:hlinkClick r:id="rId41"/>
                        </a:rPr>
                        <a:t>-</a:t>
                      </a:r>
                      <a:r>
                        <a:rPr lang="zh-CN" altLang="en-US" sz="700" u="sng" strike="noStrike" dirty="0">
                          <a:effectLst/>
                          <a:hlinkClick r:id="rId41"/>
                        </a:rPr>
                        <a:t>樱花动漫</a:t>
                      </a:r>
                      <a:r>
                        <a:rPr lang="en-US" altLang="zh-CN" sz="700" u="sng" strike="noStrike" dirty="0">
                          <a:effectLst/>
                          <a:hlinkClick r:id="rId41"/>
                        </a:rPr>
                        <a:t>1</a:t>
                      </a:r>
                      <a:endParaRPr lang="zh-CN" altLang="en-US" sz="7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1131794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40585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C034299-BBF9-80E9-0086-E50E0661AF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043113"/>
              </p:ext>
            </p:extLst>
          </p:nvPr>
        </p:nvGraphicFramePr>
        <p:xfrm>
          <a:off x="6096000" y="0"/>
          <a:ext cx="6096000" cy="61622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607715271"/>
                    </a:ext>
                  </a:extLst>
                </a:gridCol>
              </a:tblGrid>
              <a:tr h="267924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2"/>
                        </a:rPr>
                        <a:t>Bocchi the Rock! </a:t>
                      </a:r>
                      <a:r>
                        <a:rPr lang="zh-CN" altLang="en-US" sz="500" u="sng" strike="noStrike">
                          <a:effectLst/>
                          <a:hlinkClick r:id="rId2"/>
                        </a:rPr>
                        <a:t>孤独摇滚第一季 第</a:t>
                      </a:r>
                      <a:r>
                        <a:rPr lang="en-US" altLang="zh-CN" sz="500" u="sng" strike="noStrike">
                          <a:effectLst/>
                          <a:hlinkClick r:id="rId2"/>
                        </a:rPr>
                        <a:t>1</a:t>
                      </a:r>
                      <a:r>
                        <a:rPr lang="zh-CN" altLang="en-US" sz="500" u="sng" strike="noStrike">
                          <a:effectLst/>
                          <a:hlinkClick r:id="rId2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3648639927"/>
                  </a:ext>
                </a:extLst>
              </a:tr>
              <a:tr h="267924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3"/>
                        </a:rPr>
                        <a:t>Bocchi the Rock! </a:t>
                      </a:r>
                      <a:r>
                        <a:rPr lang="zh-CN" altLang="en-US" sz="500" u="sng" strike="noStrike">
                          <a:effectLst/>
                          <a:hlinkClick r:id="rId3"/>
                        </a:rPr>
                        <a:t>孤独摇滚第一季 第</a:t>
                      </a:r>
                      <a:r>
                        <a:rPr lang="en-US" altLang="zh-CN" sz="500" u="sng" strike="noStrike">
                          <a:effectLst/>
                          <a:hlinkClick r:id="rId3"/>
                        </a:rPr>
                        <a:t>2</a:t>
                      </a:r>
                      <a:r>
                        <a:rPr lang="zh-CN" altLang="en-US" sz="500" u="sng" strike="noStrike">
                          <a:effectLst/>
                          <a:hlinkClick r:id="rId3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3356663277"/>
                  </a:ext>
                </a:extLst>
              </a:tr>
              <a:tr h="267924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4"/>
                        </a:rPr>
                        <a:t>24-04-26_18_48_23_tools.thatwind.com_dl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3571982247"/>
                  </a:ext>
                </a:extLst>
              </a:tr>
              <a:tr h="267924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5"/>
                        </a:rPr>
                        <a:t>Bocchi the Rock! </a:t>
                      </a:r>
                      <a:r>
                        <a:rPr lang="zh-CN" altLang="en-US" sz="500" u="sng" strike="noStrike">
                          <a:effectLst/>
                          <a:hlinkClick r:id="rId5"/>
                        </a:rPr>
                        <a:t>孤独摇滚第一季 第</a:t>
                      </a:r>
                      <a:r>
                        <a:rPr lang="en-US" altLang="zh-CN" sz="500" u="sng" strike="noStrike">
                          <a:effectLst/>
                          <a:hlinkClick r:id="rId5"/>
                        </a:rPr>
                        <a:t>4</a:t>
                      </a:r>
                      <a:r>
                        <a:rPr lang="zh-CN" altLang="en-US" sz="500" u="sng" strike="noStrike">
                          <a:effectLst/>
                          <a:hlinkClick r:id="rId5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5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5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5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939032361"/>
                  </a:ext>
                </a:extLst>
              </a:tr>
              <a:tr h="9259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6"/>
                        </a:rPr>
                        <a:t>5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2905742963"/>
                  </a:ext>
                </a:extLst>
              </a:tr>
              <a:tr h="9259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7"/>
                        </a:rPr>
                        <a:t>6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588177334"/>
                  </a:ext>
                </a:extLst>
              </a:tr>
              <a:tr h="9259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8"/>
                        </a:rPr>
                        <a:t>7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3973240317"/>
                  </a:ext>
                </a:extLst>
              </a:tr>
              <a:tr h="9259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9"/>
                        </a:rPr>
                        <a:t>8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397922831"/>
                  </a:ext>
                </a:extLst>
              </a:tr>
              <a:tr h="9259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10"/>
                        </a:rPr>
                        <a:t>9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2963096524"/>
                  </a:ext>
                </a:extLst>
              </a:tr>
              <a:tr h="267924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11"/>
                        </a:rPr>
                        <a:t>Bocchi the Rock! </a:t>
                      </a:r>
                      <a:r>
                        <a:rPr lang="zh-CN" altLang="en-US" sz="500" u="sng" strike="noStrike">
                          <a:effectLst/>
                          <a:hlinkClick r:id="rId11"/>
                        </a:rPr>
                        <a:t>孤独摇滚第一季 第</a:t>
                      </a:r>
                      <a:r>
                        <a:rPr lang="en-US" altLang="zh-CN" sz="500" u="sng" strike="noStrike">
                          <a:effectLst/>
                          <a:hlinkClick r:id="rId11"/>
                        </a:rPr>
                        <a:t>10</a:t>
                      </a:r>
                      <a:r>
                        <a:rPr lang="zh-CN" altLang="en-US" sz="500" u="sng" strike="noStrike">
                          <a:effectLst/>
                          <a:hlinkClick r:id="rId11"/>
                        </a:rPr>
                        <a:t>集  在线观看</a:t>
                      </a:r>
                      <a:r>
                        <a:rPr lang="en-US" altLang="zh-CN" sz="500" u="sng" strike="noStrike">
                          <a:effectLst/>
                          <a:hlinkClick r:id="rId11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1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1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2808759565"/>
                  </a:ext>
                </a:extLst>
              </a:tr>
              <a:tr h="9259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12"/>
                        </a:rPr>
                        <a:t>11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3931679421"/>
                  </a:ext>
                </a:extLst>
              </a:tr>
              <a:tr h="267924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13"/>
                        </a:rPr>
                        <a:t>Bocchi the Rock! </a:t>
                      </a:r>
                      <a:r>
                        <a:rPr lang="zh-CN" altLang="en-US" sz="500" u="sng" strike="noStrike">
                          <a:effectLst/>
                          <a:hlinkClick r:id="rId13"/>
                        </a:rPr>
                        <a:t>孤独摇滚第一季 第</a:t>
                      </a:r>
                      <a:r>
                        <a:rPr lang="en-US" altLang="zh-CN" sz="500" u="sng" strike="noStrike">
                          <a:effectLst/>
                          <a:hlinkClick r:id="rId13"/>
                        </a:rPr>
                        <a:t>12</a:t>
                      </a:r>
                      <a:r>
                        <a:rPr lang="zh-CN" altLang="en-US" sz="500" u="sng" strike="noStrike">
                          <a:effectLst/>
                          <a:hlinkClick r:id="rId13"/>
                        </a:rPr>
                        <a:t>集  在线观看</a:t>
                      </a:r>
                      <a:r>
                        <a:rPr lang="en-US" altLang="zh-CN" sz="500" u="sng" strike="noStrike">
                          <a:effectLst/>
                          <a:hlinkClick r:id="rId1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3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3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3005302683"/>
                  </a:ext>
                </a:extLst>
              </a:tr>
              <a:tr h="18026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4"/>
                        </a:rPr>
                        <a:t>老壁灯 </a:t>
                      </a:r>
                      <a:r>
                        <a:rPr lang="en-US" altLang="zh-CN" sz="500" u="sng" strike="noStrike">
                          <a:effectLst/>
                          <a:hlinkClick r:id="rId14"/>
                        </a:rPr>
                        <a:t>- 1.</a:t>
                      </a:r>
                      <a:r>
                        <a:rPr lang="zh-CN" altLang="en-US" sz="500" u="sng" strike="noStrike">
                          <a:effectLst/>
                          <a:hlinkClick r:id="rId14"/>
                        </a:rPr>
                        <a:t>老闭灯</a:t>
                      </a:r>
                      <a:r>
                        <a:rPr lang="en-US" altLang="zh-CN" sz="500" u="sng" strike="noStrike">
                          <a:effectLst/>
                          <a:hlinkClick r:id="rId14"/>
                        </a:rPr>
                        <a:t>(</a:t>
                      </a:r>
                      <a:r>
                        <a:rPr lang="en-US" sz="500" u="sng" strike="noStrike">
                          <a:effectLst/>
                          <a:hlinkClick r:id="rId14"/>
                        </a:rPr>
                        <a:t>Av964961236,P1)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3490662076"/>
                  </a:ext>
                </a:extLst>
              </a:tr>
              <a:tr h="35558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5"/>
                        </a:rPr>
                        <a:t>陈泽劝学，就乐意听泽骂两口 </a:t>
                      </a:r>
                      <a:r>
                        <a:rPr lang="en-US" altLang="zh-CN" sz="500" u="sng" strike="noStrike">
                          <a:effectLst/>
                          <a:hlinkClick r:id="rId15"/>
                        </a:rPr>
                        <a:t>- 1.</a:t>
                      </a:r>
                      <a:r>
                        <a:rPr lang="zh-CN" altLang="en-US" sz="500" u="sng" strike="noStrike">
                          <a:effectLst/>
                          <a:hlinkClick r:id="rId15"/>
                        </a:rPr>
                        <a:t>陈泽劝学 ，就乐意听泽骂两口</a:t>
                      </a:r>
                      <a:r>
                        <a:rPr lang="en-US" altLang="zh-CN" sz="500" u="sng" strike="noStrike">
                          <a:effectLst/>
                          <a:hlinkClick r:id="rId15"/>
                        </a:rPr>
                        <a:t>(Av326025008,P1)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2483179408"/>
                  </a:ext>
                </a:extLst>
              </a:tr>
              <a:tr h="70624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《</a:t>
                      </a:r>
                      <a:r>
                        <a:rPr lang="zh-CN" altLang="en-US" sz="500" u="sng" strike="noStrike">
                          <a:effectLst/>
                          <a:hlinkClick r:id="rId16"/>
                        </a:rPr>
                        <a:t>蔚蓝档案</a:t>
                      </a:r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The Animation》</a:t>
                      </a:r>
                      <a:r>
                        <a:rPr lang="zh-CN" altLang="en-US" sz="500" u="sng" strike="noStrike">
                          <a:effectLst/>
                          <a:hlinkClick r:id="rId16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1</a:t>
                      </a:r>
                      <a:r>
                        <a:rPr lang="zh-CN" altLang="en-US" sz="500" u="sng" strike="noStrike">
                          <a:effectLst/>
                          <a:hlinkClick r:id="rId16"/>
                        </a:rPr>
                        <a:t>话：阿拜多斯高等学院停办对策委员会 </a:t>
                      </a:r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- 1.《</a:t>
                      </a:r>
                      <a:r>
                        <a:rPr lang="zh-CN" altLang="en-US" sz="500" u="sng" strike="noStrike">
                          <a:effectLst/>
                          <a:hlinkClick r:id="rId16"/>
                        </a:rPr>
                        <a:t>蔚蓝档案</a:t>
                      </a:r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The Animation》</a:t>
                      </a:r>
                      <a:r>
                        <a:rPr lang="zh-CN" altLang="en-US" sz="500" u="sng" strike="noStrike">
                          <a:effectLst/>
                          <a:hlinkClick r:id="rId16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1</a:t>
                      </a:r>
                      <a:r>
                        <a:rPr lang="zh-CN" altLang="en-US" sz="500" u="sng" strike="noStrike">
                          <a:effectLst/>
                          <a:hlinkClick r:id="rId16"/>
                        </a:rPr>
                        <a:t>话：阿拜多斯高等学院停办 对策委员会</a:t>
                      </a:r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(Av1152528379,P1)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141149841"/>
                  </a:ext>
                </a:extLst>
              </a:tr>
              <a:tr h="530918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17"/>
                        </a:rPr>
                        <a:t>《</a:t>
                      </a:r>
                      <a:r>
                        <a:rPr lang="zh-CN" altLang="en-US" sz="500" u="sng" strike="noStrike">
                          <a:effectLst/>
                          <a:hlinkClick r:id="rId17"/>
                        </a:rPr>
                        <a:t>蔚蓝档案</a:t>
                      </a:r>
                      <a:r>
                        <a:rPr lang="en-US" sz="500" u="sng" strike="noStrike">
                          <a:effectLst/>
                          <a:hlinkClick r:id="rId17"/>
                        </a:rPr>
                        <a:t>The Animation》</a:t>
                      </a:r>
                      <a:r>
                        <a:rPr lang="zh-CN" altLang="en-US" sz="500" u="sng" strike="noStrike">
                          <a:effectLst/>
                          <a:hlinkClick r:id="rId17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17"/>
                        </a:rPr>
                        <a:t>2</a:t>
                      </a:r>
                      <a:r>
                        <a:rPr lang="zh-CN" altLang="en-US" sz="500" u="sng" strike="noStrike">
                          <a:effectLst/>
                          <a:hlinkClick r:id="rId17"/>
                        </a:rPr>
                        <a:t>话：我不同意！ </a:t>
                      </a:r>
                      <a:r>
                        <a:rPr lang="en-US" altLang="zh-CN" sz="500" u="sng" strike="noStrike">
                          <a:effectLst/>
                          <a:hlinkClick r:id="rId17"/>
                        </a:rPr>
                        <a:t>- 1.《</a:t>
                      </a:r>
                      <a:r>
                        <a:rPr lang="zh-CN" altLang="en-US" sz="500" u="sng" strike="noStrike">
                          <a:effectLst/>
                          <a:hlinkClick r:id="rId17"/>
                        </a:rPr>
                        <a:t>蔚蓝档案</a:t>
                      </a:r>
                      <a:r>
                        <a:rPr lang="en-US" sz="500" u="sng" strike="noStrike">
                          <a:effectLst/>
                          <a:hlinkClick r:id="rId17"/>
                        </a:rPr>
                        <a:t>The Animation》</a:t>
                      </a:r>
                      <a:r>
                        <a:rPr lang="zh-CN" altLang="en-US" sz="500" u="sng" strike="noStrike">
                          <a:effectLst/>
                          <a:hlinkClick r:id="rId17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17"/>
                        </a:rPr>
                        <a:t>2</a:t>
                      </a:r>
                      <a:r>
                        <a:rPr lang="zh-CN" altLang="en-US" sz="500" u="sng" strike="noStrike">
                          <a:effectLst/>
                          <a:hlinkClick r:id="rId17"/>
                        </a:rPr>
                        <a:t>话： 我不同意！</a:t>
                      </a:r>
                      <a:r>
                        <a:rPr lang="en-US" altLang="zh-CN" sz="500" u="sng" strike="noStrike">
                          <a:effectLst/>
                          <a:hlinkClick r:id="rId17"/>
                        </a:rPr>
                        <a:t>(</a:t>
                      </a:r>
                      <a:r>
                        <a:rPr lang="en-US" sz="500" u="sng" strike="noStrike">
                          <a:effectLst/>
                          <a:hlinkClick r:id="rId17"/>
                        </a:rPr>
                        <a:t>Av1503110180,P1)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3062802011"/>
                  </a:ext>
                </a:extLst>
              </a:tr>
              <a:tr h="61858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《</a:t>
                      </a:r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蔚蓝档案</a:t>
                      </a:r>
                      <a:r>
                        <a:rPr lang="en-US" sz="500" u="sng" strike="noStrike">
                          <a:effectLst/>
                          <a:hlinkClick r:id="rId18"/>
                        </a:rPr>
                        <a:t>The Animation》</a:t>
                      </a:r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3</a:t>
                      </a:r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话：请交给便利屋</a:t>
                      </a:r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68</a:t>
                      </a:r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吧！ </a:t>
                      </a:r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- 1.《</a:t>
                      </a:r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蔚蓝档案</a:t>
                      </a:r>
                      <a:r>
                        <a:rPr lang="en-US" sz="500" u="sng" strike="noStrike">
                          <a:effectLst/>
                          <a:hlinkClick r:id="rId18"/>
                        </a:rPr>
                        <a:t>The Animation》</a:t>
                      </a:r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3</a:t>
                      </a:r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话：请交给便利屋</a:t>
                      </a:r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68</a:t>
                      </a:r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吧！</a:t>
                      </a:r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(</a:t>
                      </a:r>
                      <a:r>
                        <a:rPr lang="en-US" sz="500" u="sng" strike="noStrike">
                          <a:effectLst/>
                          <a:hlinkClick r:id="rId18"/>
                        </a:rPr>
                        <a:t>Av1453405339,P1)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2445788837"/>
                  </a:ext>
                </a:extLst>
              </a:tr>
              <a:tr h="26792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9"/>
                        </a:rPr>
                        <a:t>甘城辉煌乐园</a:t>
                      </a:r>
                      <a:r>
                        <a:rPr lang="en-US" altLang="zh-CN" sz="500" u="sng" strike="noStrike">
                          <a:effectLst/>
                          <a:hlinkClick r:id="rId19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19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19"/>
                        </a:rPr>
                        <a:t>1</a:t>
                      </a:r>
                      <a:r>
                        <a:rPr lang="zh-CN" altLang="en-US" sz="500" u="sng" strike="noStrike">
                          <a:effectLst/>
                          <a:hlinkClick r:id="rId19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9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9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9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2963823344"/>
                  </a:ext>
                </a:extLst>
              </a:tr>
              <a:tr h="26792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0"/>
                        </a:rPr>
                        <a:t>甘城辉煌乐园</a:t>
                      </a:r>
                      <a:r>
                        <a:rPr lang="en-US" altLang="zh-CN" sz="500" u="sng" strike="noStrike">
                          <a:effectLst/>
                          <a:hlinkClick r:id="rId20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20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0"/>
                        </a:rPr>
                        <a:t>2</a:t>
                      </a:r>
                      <a:r>
                        <a:rPr lang="zh-CN" altLang="en-US" sz="500" u="sng" strike="noStrike">
                          <a:effectLst/>
                          <a:hlinkClick r:id="rId20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0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0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0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3500502613"/>
                  </a:ext>
                </a:extLst>
              </a:tr>
              <a:tr h="26792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1"/>
                        </a:rPr>
                        <a:t>甘城辉煌乐园</a:t>
                      </a:r>
                      <a:r>
                        <a:rPr lang="en-US" altLang="zh-CN" sz="500" u="sng" strike="noStrike">
                          <a:effectLst/>
                          <a:hlinkClick r:id="rId21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21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1"/>
                        </a:rPr>
                        <a:t>3</a:t>
                      </a:r>
                      <a:r>
                        <a:rPr lang="zh-CN" altLang="en-US" sz="500" u="sng" strike="noStrike">
                          <a:effectLst/>
                          <a:hlinkClick r:id="rId21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1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1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1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3381727535"/>
                  </a:ext>
                </a:extLst>
              </a:tr>
              <a:tr h="26792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2"/>
                        </a:rPr>
                        <a:t>甘城辉煌乐园</a:t>
                      </a:r>
                      <a:r>
                        <a:rPr lang="en-US" altLang="zh-CN" sz="500" u="sng" strike="noStrike">
                          <a:effectLst/>
                          <a:hlinkClick r:id="rId22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22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2"/>
                        </a:rPr>
                        <a:t>4</a:t>
                      </a:r>
                      <a:r>
                        <a:rPr lang="zh-CN" altLang="en-US" sz="500" u="sng" strike="noStrike">
                          <a:effectLst/>
                          <a:hlinkClick r:id="rId22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2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2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2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3233353041"/>
                  </a:ext>
                </a:extLst>
              </a:tr>
              <a:tr h="26792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3"/>
                        </a:rPr>
                        <a:t>甘城辉煌乐园</a:t>
                      </a:r>
                      <a:r>
                        <a:rPr lang="en-US" altLang="zh-CN" sz="500" u="sng" strike="noStrike">
                          <a:effectLst/>
                          <a:hlinkClick r:id="rId23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23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3"/>
                        </a:rPr>
                        <a:t>5</a:t>
                      </a:r>
                      <a:r>
                        <a:rPr lang="zh-CN" altLang="en-US" sz="500" u="sng" strike="noStrike">
                          <a:effectLst/>
                          <a:hlinkClick r:id="rId23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3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3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14531476"/>
                  </a:ext>
                </a:extLst>
              </a:tr>
              <a:tr h="26792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 dirty="0">
                          <a:effectLst/>
                          <a:hlinkClick r:id="rId24"/>
                        </a:rPr>
                        <a:t>甘城辉煌乐园</a:t>
                      </a:r>
                      <a:r>
                        <a:rPr lang="en-US" altLang="zh-CN" sz="500" u="sng" strike="noStrike" dirty="0">
                          <a:effectLst/>
                          <a:hlinkClick r:id="rId24"/>
                        </a:rPr>
                        <a:t>+OVA </a:t>
                      </a:r>
                      <a:r>
                        <a:rPr lang="zh-CN" altLang="en-US" sz="500" u="sng" strike="noStrike" dirty="0">
                          <a:effectLst/>
                          <a:hlinkClick r:id="rId24"/>
                        </a:rPr>
                        <a:t>第</a:t>
                      </a:r>
                      <a:r>
                        <a:rPr lang="en-US" altLang="zh-CN" sz="500" u="sng" strike="noStrike" dirty="0">
                          <a:effectLst/>
                          <a:hlinkClick r:id="rId24"/>
                        </a:rPr>
                        <a:t>6</a:t>
                      </a:r>
                      <a:r>
                        <a:rPr lang="zh-CN" altLang="en-US" sz="500" u="sng" strike="noStrike" dirty="0">
                          <a:effectLst/>
                          <a:hlinkClick r:id="rId24"/>
                        </a:rPr>
                        <a:t>集 在线观看</a:t>
                      </a:r>
                      <a:r>
                        <a:rPr lang="en-US" altLang="zh-CN" sz="500" u="sng" strike="noStrike" dirty="0">
                          <a:effectLst/>
                          <a:hlinkClick r:id="rId24"/>
                        </a:rPr>
                        <a:t>-</a:t>
                      </a:r>
                      <a:r>
                        <a:rPr lang="zh-CN" altLang="en-US" sz="500" u="sng" strike="noStrike" dirty="0">
                          <a:effectLst/>
                          <a:hlinkClick r:id="rId24"/>
                        </a:rPr>
                        <a:t>樱花动漫</a:t>
                      </a:r>
                      <a:r>
                        <a:rPr lang="en-US" altLang="zh-CN" sz="500" u="sng" strike="noStrike" dirty="0">
                          <a:effectLst/>
                          <a:hlinkClick r:id="rId24"/>
                        </a:rPr>
                        <a:t>1</a:t>
                      </a:r>
                      <a:endParaRPr lang="zh-CN" altLang="en-US" sz="5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84904947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DA2621C-9F7D-CB69-57AA-E530EC495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509396"/>
              </p:ext>
            </p:extLst>
          </p:nvPr>
        </p:nvGraphicFramePr>
        <p:xfrm>
          <a:off x="0" y="-1"/>
          <a:ext cx="6096000" cy="61622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799877688"/>
                    </a:ext>
                  </a:extLst>
                </a:gridCol>
              </a:tblGrid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5"/>
                        </a:rPr>
                        <a:t>甘城辉煌乐园</a:t>
                      </a:r>
                      <a:r>
                        <a:rPr lang="en-US" altLang="zh-CN" sz="500" u="sng" strike="noStrike">
                          <a:effectLst/>
                          <a:hlinkClick r:id="rId25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25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5"/>
                        </a:rPr>
                        <a:t>7</a:t>
                      </a:r>
                      <a:r>
                        <a:rPr lang="zh-CN" altLang="en-US" sz="500" u="sng" strike="noStrike">
                          <a:effectLst/>
                          <a:hlinkClick r:id="rId25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5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5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5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3866787510"/>
                  </a:ext>
                </a:extLst>
              </a:tr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6"/>
                        </a:rPr>
                        <a:t>甘城辉煌乐园</a:t>
                      </a:r>
                      <a:r>
                        <a:rPr lang="en-US" altLang="zh-CN" sz="500" u="sng" strike="noStrike">
                          <a:effectLst/>
                          <a:hlinkClick r:id="rId26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26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6"/>
                        </a:rPr>
                        <a:t>8</a:t>
                      </a:r>
                      <a:r>
                        <a:rPr lang="zh-CN" altLang="en-US" sz="500" u="sng" strike="noStrike">
                          <a:effectLst/>
                          <a:hlinkClick r:id="rId26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6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6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6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487523264"/>
                  </a:ext>
                </a:extLst>
              </a:tr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7"/>
                        </a:rPr>
                        <a:t>甘城辉煌乐园</a:t>
                      </a:r>
                      <a:r>
                        <a:rPr lang="en-US" altLang="zh-CN" sz="500" u="sng" strike="noStrike">
                          <a:effectLst/>
                          <a:hlinkClick r:id="rId27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27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7"/>
                        </a:rPr>
                        <a:t>9</a:t>
                      </a:r>
                      <a:r>
                        <a:rPr lang="zh-CN" altLang="en-US" sz="500" u="sng" strike="noStrike">
                          <a:effectLst/>
                          <a:hlinkClick r:id="rId27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7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7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7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1677543580"/>
                  </a:ext>
                </a:extLst>
              </a:tr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8"/>
                        </a:rPr>
                        <a:t>甘城辉煌乐园</a:t>
                      </a:r>
                      <a:r>
                        <a:rPr lang="en-US" altLang="zh-CN" sz="500" u="sng" strike="noStrike">
                          <a:effectLst/>
                          <a:hlinkClick r:id="rId28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28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8"/>
                        </a:rPr>
                        <a:t>10</a:t>
                      </a:r>
                      <a:r>
                        <a:rPr lang="zh-CN" altLang="en-US" sz="500" u="sng" strike="noStrike">
                          <a:effectLst/>
                          <a:hlinkClick r:id="rId28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8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8"/>
                        </a:rPr>
                        <a:t>樱花动 漫</a:t>
                      </a:r>
                      <a:r>
                        <a:rPr lang="en-US" altLang="zh-CN" sz="500" u="sng" strike="noStrike">
                          <a:effectLst/>
                          <a:hlinkClick r:id="rId28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3752028917"/>
                  </a:ext>
                </a:extLst>
              </a:tr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9"/>
                        </a:rPr>
                        <a:t>甘城辉煌乐园</a:t>
                      </a:r>
                      <a:r>
                        <a:rPr lang="en-US" altLang="zh-CN" sz="500" u="sng" strike="noStrike">
                          <a:effectLst/>
                          <a:hlinkClick r:id="rId29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29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9"/>
                        </a:rPr>
                        <a:t>11</a:t>
                      </a:r>
                      <a:r>
                        <a:rPr lang="zh-CN" altLang="en-US" sz="500" u="sng" strike="noStrike">
                          <a:effectLst/>
                          <a:hlinkClick r:id="rId29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9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9"/>
                        </a:rPr>
                        <a:t>樱花动 漫</a:t>
                      </a:r>
                      <a:r>
                        <a:rPr lang="en-US" altLang="zh-CN" sz="500" u="sng" strike="noStrike">
                          <a:effectLst/>
                          <a:hlinkClick r:id="rId29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497739120"/>
                  </a:ext>
                </a:extLst>
              </a:tr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0"/>
                        </a:rPr>
                        <a:t>甘城辉煌乐园</a:t>
                      </a:r>
                      <a:r>
                        <a:rPr lang="en-US" altLang="zh-CN" sz="500" u="sng" strike="noStrike">
                          <a:effectLst/>
                          <a:hlinkClick r:id="rId30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30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0"/>
                        </a:rPr>
                        <a:t>12</a:t>
                      </a:r>
                      <a:r>
                        <a:rPr lang="zh-CN" altLang="en-US" sz="500" u="sng" strike="noStrike">
                          <a:effectLst/>
                          <a:hlinkClick r:id="rId30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0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0"/>
                        </a:rPr>
                        <a:t>樱花动 漫</a:t>
                      </a:r>
                      <a:r>
                        <a:rPr lang="en-US" altLang="zh-CN" sz="500" u="sng" strike="noStrike">
                          <a:effectLst/>
                          <a:hlinkClick r:id="rId30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1854265376"/>
                  </a:ext>
                </a:extLst>
              </a:tr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1"/>
                        </a:rPr>
                        <a:t>甘城辉煌乐园</a:t>
                      </a:r>
                      <a:r>
                        <a:rPr lang="en-US" altLang="zh-CN" sz="500" u="sng" strike="noStrike">
                          <a:effectLst/>
                          <a:hlinkClick r:id="rId31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31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1"/>
                        </a:rPr>
                        <a:t>13</a:t>
                      </a:r>
                      <a:r>
                        <a:rPr lang="zh-CN" altLang="en-US" sz="500" u="sng" strike="noStrike">
                          <a:effectLst/>
                          <a:hlinkClick r:id="rId31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1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1"/>
                        </a:rPr>
                        <a:t>樱花动 漫</a:t>
                      </a:r>
                      <a:r>
                        <a:rPr lang="en-US" altLang="zh-CN" sz="500" u="sng" strike="noStrike">
                          <a:effectLst/>
                          <a:hlinkClick r:id="rId31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2981376908"/>
                  </a:ext>
                </a:extLst>
              </a:tr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2"/>
                        </a:rPr>
                        <a:t>甘城辉煌乐园</a:t>
                      </a:r>
                      <a:r>
                        <a:rPr lang="en-US" altLang="zh-CN" sz="500" u="sng" strike="noStrike">
                          <a:effectLst/>
                          <a:hlinkClick r:id="rId32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32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2"/>
                        </a:rPr>
                        <a:t>14</a:t>
                      </a:r>
                      <a:r>
                        <a:rPr lang="zh-CN" altLang="en-US" sz="500" u="sng" strike="noStrike">
                          <a:effectLst/>
                          <a:hlinkClick r:id="rId32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2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2"/>
                        </a:rPr>
                        <a:t>樱花动 漫</a:t>
                      </a:r>
                      <a:r>
                        <a:rPr lang="en-US" altLang="zh-CN" sz="500" u="sng" strike="noStrike">
                          <a:effectLst/>
                          <a:hlinkClick r:id="rId32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4250693925"/>
                  </a:ext>
                </a:extLst>
              </a:tr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3"/>
                        </a:rPr>
                        <a:t>新世纪福音战士</a:t>
                      </a:r>
                      <a:r>
                        <a:rPr lang="en-US" altLang="zh-CN" sz="500" u="sng" strike="noStrike">
                          <a:effectLst/>
                          <a:hlinkClick r:id="rId33"/>
                        </a:rPr>
                        <a:t>1995 </a:t>
                      </a:r>
                      <a:r>
                        <a:rPr lang="zh-CN" altLang="en-US" sz="500" u="sng" strike="noStrike">
                          <a:effectLst/>
                          <a:hlinkClick r:id="rId33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3"/>
                        </a:rPr>
                        <a:t>1</a:t>
                      </a:r>
                      <a:r>
                        <a:rPr lang="zh-CN" altLang="en-US" sz="500" u="sng" strike="noStrike">
                          <a:effectLst/>
                          <a:hlinkClick r:id="rId33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3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3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4253759045"/>
                  </a:ext>
                </a:extLst>
              </a:tr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4"/>
                        </a:rPr>
                        <a:t>新世纪福音战士</a:t>
                      </a:r>
                      <a:r>
                        <a:rPr lang="en-US" altLang="zh-CN" sz="500" u="sng" strike="noStrike">
                          <a:effectLst/>
                          <a:hlinkClick r:id="rId34"/>
                        </a:rPr>
                        <a:t>1995 </a:t>
                      </a:r>
                      <a:r>
                        <a:rPr lang="zh-CN" altLang="en-US" sz="500" u="sng" strike="noStrike">
                          <a:effectLst/>
                          <a:hlinkClick r:id="rId34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4"/>
                        </a:rPr>
                        <a:t>2</a:t>
                      </a:r>
                      <a:r>
                        <a:rPr lang="zh-CN" altLang="en-US" sz="500" u="sng" strike="noStrike">
                          <a:effectLst/>
                          <a:hlinkClick r:id="rId34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4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4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4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1449271605"/>
                  </a:ext>
                </a:extLst>
              </a:tr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5"/>
                        </a:rPr>
                        <a:t>新世纪福音战士</a:t>
                      </a:r>
                      <a:r>
                        <a:rPr lang="en-US" altLang="zh-CN" sz="500" u="sng" strike="noStrike">
                          <a:effectLst/>
                          <a:hlinkClick r:id="rId35"/>
                        </a:rPr>
                        <a:t>1995 </a:t>
                      </a:r>
                      <a:r>
                        <a:rPr lang="zh-CN" altLang="en-US" sz="500" u="sng" strike="noStrike">
                          <a:effectLst/>
                          <a:hlinkClick r:id="rId35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5"/>
                        </a:rPr>
                        <a:t>3</a:t>
                      </a:r>
                      <a:r>
                        <a:rPr lang="zh-CN" altLang="en-US" sz="500" u="sng" strike="noStrike">
                          <a:effectLst/>
                          <a:hlinkClick r:id="rId35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5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5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5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1216857548"/>
                  </a:ext>
                </a:extLst>
              </a:tr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6"/>
                        </a:rPr>
                        <a:t>新世纪福音战士</a:t>
                      </a:r>
                      <a:r>
                        <a:rPr lang="en-US" altLang="zh-CN" sz="500" u="sng" strike="noStrike">
                          <a:effectLst/>
                          <a:hlinkClick r:id="rId36"/>
                        </a:rPr>
                        <a:t>1995 </a:t>
                      </a:r>
                      <a:r>
                        <a:rPr lang="zh-CN" altLang="en-US" sz="500" u="sng" strike="noStrike">
                          <a:effectLst/>
                          <a:hlinkClick r:id="rId36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6"/>
                        </a:rPr>
                        <a:t>4</a:t>
                      </a:r>
                      <a:r>
                        <a:rPr lang="zh-CN" altLang="en-US" sz="500" u="sng" strike="noStrike">
                          <a:effectLst/>
                          <a:hlinkClick r:id="rId36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6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6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6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1476897655"/>
                  </a:ext>
                </a:extLst>
              </a:tr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7"/>
                        </a:rPr>
                        <a:t>新世纪福音战士</a:t>
                      </a:r>
                      <a:r>
                        <a:rPr lang="en-US" altLang="zh-CN" sz="500" u="sng" strike="noStrike">
                          <a:effectLst/>
                          <a:hlinkClick r:id="rId37"/>
                        </a:rPr>
                        <a:t>1995 </a:t>
                      </a:r>
                      <a:r>
                        <a:rPr lang="zh-CN" altLang="en-US" sz="500" u="sng" strike="noStrike">
                          <a:effectLst/>
                          <a:hlinkClick r:id="rId37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7"/>
                        </a:rPr>
                        <a:t>5</a:t>
                      </a:r>
                      <a:r>
                        <a:rPr lang="zh-CN" altLang="en-US" sz="500" u="sng" strike="noStrike">
                          <a:effectLst/>
                          <a:hlinkClick r:id="rId37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7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7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7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2179819337"/>
                  </a:ext>
                </a:extLst>
              </a:tr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8"/>
                        </a:rPr>
                        <a:t>新世纪福音战士</a:t>
                      </a:r>
                      <a:r>
                        <a:rPr lang="en-US" altLang="zh-CN" sz="500" u="sng" strike="noStrike">
                          <a:effectLst/>
                          <a:hlinkClick r:id="rId38"/>
                        </a:rPr>
                        <a:t>1995 </a:t>
                      </a:r>
                      <a:r>
                        <a:rPr lang="zh-CN" altLang="en-US" sz="500" u="sng" strike="noStrike">
                          <a:effectLst/>
                          <a:hlinkClick r:id="rId38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8"/>
                        </a:rPr>
                        <a:t>6</a:t>
                      </a:r>
                      <a:r>
                        <a:rPr lang="zh-CN" altLang="en-US" sz="500" u="sng" strike="noStrike">
                          <a:effectLst/>
                          <a:hlinkClick r:id="rId38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8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8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8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2359242135"/>
                  </a:ext>
                </a:extLst>
              </a:tr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9"/>
                        </a:rPr>
                        <a:t>新世纪福音战士</a:t>
                      </a:r>
                      <a:r>
                        <a:rPr lang="en-US" altLang="zh-CN" sz="500" u="sng" strike="noStrike">
                          <a:effectLst/>
                          <a:hlinkClick r:id="rId39"/>
                        </a:rPr>
                        <a:t>1995 </a:t>
                      </a:r>
                      <a:r>
                        <a:rPr lang="zh-CN" altLang="en-US" sz="500" u="sng" strike="noStrike">
                          <a:effectLst/>
                          <a:hlinkClick r:id="rId39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9"/>
                        </a:rPr>
                        <a:t>7</a:t>
                      </a:r>
                      <a:r>
                        <a:rPr lang="zh-CN" altLang="en-US" sz="500" u="sng" strike="noStrike">
                          <a:effectLst/>
                          <a:hlinkClick r:id="rId39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9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9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9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3962832892"/>
                  </a:ext>
                </a:extLst>
              </a:tr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0"/>
                        </a:rPr>
                        <a:t>新世纪福音战士</a:t>
                      </a:r>
                      <a:r>
                        <a:rPr lang="en-US" altLang="zh-CN" sz="500" u="sng" strike="noStrike">
                          <a:effectLst/>
                          <a:hlinkClick r:id="rId40"/>
                        </a:rPr>
                        <a:t>1995 </a:t>
                      </a:r>
                      <a:r>
                        <a:rPr lang="zh-CN" altLang="en-US" sz="500" u="sng" strike="noStrike">
                          <a:effectLst/>
                          <a:hlinkClick r:id="rId40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40"/>
                        </a:rPr>
                        <a:t>8</a:t>
                      </a:r>
                      <a:r>
                        <a:rPr lang="zh-CN" altLang="en-US" sz="500" u="sng" strike="noStrike">
                          <a:effectLst/>
                          <a:hlinkClick r:id="rId40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0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0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40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3988413926"/>
                  </a:ext>
                </a:extLst>
              </a:tr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1"/>
                        </a:rPr>
                        <a:t>新世纪福音战士</a:t>
                      </a:r>
                      <a:r>
                        <a:rPr lang="en-US" altLang="zh-CN" sz="500" u="sng" strike="noStrike">
                          <a:effectLst/>
                          <a:hlinkClick r:id="rId41"/>
                        </a:rPr>
                        <a:t>1995 </a:t>
                      </a:r>
                      <a:r>
                        <a:rPr lang="zh-CN" altLang="en-US" sz="500" u="sng" strike="noStrike">
                          <a:effectLst/>
                          <a:hlinkClick r:id="rId41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41"/>
                        </a:rPr>
                        <a:t>9</a:t>
                      </a:r>
                      <a:r>
                        <a:rPr lang="zh-CN" altLang="en-US" sz="500" u="sng" strike="noStrike">
                          <a:effectLst/>
                          <a:hlinkClick r:id="rId41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1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1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41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201078996"/>
                  </a:ext>
                </a:extLst>
              </a:tr>
              <a:tr h="35315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2"/>
                        </a:rPr>
                        <a:t>新世纪福音战士</a:t>
                      </a:r>
                      <a:r>
                        <a:rPr lang="en-US" altLang="zh-CN" sz="500" u="sng" strike="noStrike">
                          <a:effectLst/>
                          <a:hlinkClick r:id="rId42"/>
                        </a:rPr>
                        <a:t>1995 </a:t>
                      </a:r>
                      <a:r>
                        <a:rPr lang="zh-CN" altLang="en-US" sz="500" u="sng" strike="noStrike">
                          <a:effectLst/>
                          <a:hlinkClick r:id="rId42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42"/>
                        </a:rPr>
                        <a:t>10</a:t>
                      </a:r>
                      <a:r>
                        <a:rPr lang="zh-CN" altLang="en-US" sz="500" u="sng" strike="noStrike">
                          <a:effectLst/>
                          <a:hlinkClick r:id="rId42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2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2"/>
                        </a:rPr>
                        <a:t>樱花 动漫</a:t>
                      </a:r>
                      <a:r>
                        <a:rPr lang="en-US" altLang="zh-CN" sz="500" u="sng" strike="noStrike">
                          <a:effectLst/>
                          <a:hlinkClick r:id="rId42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305918138"/>
                  </a:ext>
                </a:extLst>
              </a:tr>
              <a:tr h="35315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3"/>
                        </a:rPr>
                        <a:t>新世纪福音战士</a:t>
                      </a:r>
                      <a:r>
                        <a:rPr lang="en-US" altLang="zh-CN" sz="500" u="sng" strike="noStrike">
                          <a:effectLst/>
                          <a:hlinkClick r:id="rId43"/>
                        </a:rPr>
                        <a:t>1995 </a:t>
                      </a:r>
                      <a:r>
                        <a:rPr lang="zh-CN" altLang="en-US" sz="500" u="sng" strike="noStrike">
                          <a:effectLst/>
                          <a:hlinkClick r:id="rId43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43"/>
                        </a:rPr>
                        <a:t>11</a:t>
                      </a:r>
                      <a:r>
                        <a:rPr lang="zh-CN" altLang="en-US" sz="500" u="sng" strike="noStrike">
                          <a:effectLst/>
                          <a:hlinkClick r:id="rId43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3"/>
                        </a:rPr>
                        <a:t>樱花 动漫</a:t>
                      </a:r>
                      <a:r>
                        <a:rPr lang="en-US" altLang="zh-CN" sz="500" u="sng" strike="noStrike">
                          <a:effectLst/>
                          <a:hlinkClick r:id="rId43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504631737"/>
                  </a:ext>
                </a:extLst>
              </a:tr>
              <a:tr h="35315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4"/>
                        </a:rPr>
                        <a:t>新世纪福音战士</a:t>
                      </a:r>
                      <a:r>
                        <a:rPr lang="en-US" altLang="zh-CN" sz="500" u="sng" strike="noStrike">
                          <a:effectLst/>
                          <a:hlinkClick r:id="rId44"/>
                        </a:rPr>
                        <a:t>1995 </a:t>
                      </a:r>
                      <a:r>
                        <a:rPr lang="zh-CN" altLang="en-US" sz="500" u="sng" strike="noStrike">
                          <a:effectLst/>
                          <a:hlinkClick r:id="rId44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44"/>
                        </a:rPr>
                        <a:t>12</a:t>
                      </a:r>
                      <a:r>
                        <a:rPr lang="zh-CN" altLang="en-US" sz="500" u="sng" strike="noStrike">
                          <a:effectLst/>
                          <a:hlinkClick r:id="rId44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4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4"/>
                        </a:rPr>
                        <a:t>樱花 动漫</a:t>
                      </a:r>
                      <a:r>
                        <a:rPr lang="en-US" altLang="zh-CN" sz="500" u="sng" strike="noStrike">
                          <a:effectLst/>
                          <a:hlinkClick r:id="rId44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3922235831"/>
                  </a:ext>
                </a:extLst>
              </a:tr>
              <a:tr h="35315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5"/>
                        </a:rPr>
                        <a:t>新世纪福音战士</a:t>
                      </a:r>
                      <a:r>
                        <a:rPr lang="en-US" altLang="zh-CN" sz="500" u="sng" strike="noStrike">
                          <a:effectLst/>
                          <a:hlinkClick r:id="rId45"/>
                        </a:rPr>
                        <a:t>1995 </a:t>
                      </a:r>
                      <a:r>
                        <a:rPr lang="zh-CN" altLang="en-US" sz="500" u="sng" strike="noStrike">
                          <a:effectLst/>
                          <a:hlinkClick r:id="rId45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45"/>
                        </a:rPr>
                        <a:t>13</a:t>
                      </a:r>
                      <a:r>
                        <a:rPr lang="zh-CN" altLang="en-US" sz="500" u="sng" strike="noStrike">
                          <a:effectLst/>
                          <a:hlinkClick r:id="rId45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5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5"/>
                        </a:rPr>
                        <a:t>樱花 动漫</a:t>
                      </a:r>
                      <a:r>
                        <a:rPr lang="en-US" altLang="zh-CN" sz="500" u="sng" strike="noStrike">
                          <a:effectLst/>
                          <a:hlinkClick r:id="rId45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1705258875"/>
                  </a:ext>
                </a:extLst>
              </a:tr>
              <a:tr h="35315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6"/>
                        </a:rPr>
                        <a:t>新世纪福音战士</a:t>
                      </a:r>
                      <a:r>
                        <a:rPr lang="en-US" altLang="zh-CN" sz="500" u="sng" strike="noStrike">
                          <a:effectLst/>
                          <a:hlinkClick r:id="rId46"/>
                        </a:rPr>
                        <a:t>1995 </a:t>
                      </a:r>
                      <a:r>
                        <a:rPr lang="zh-CN" altLang="en-US" sz="500" u="sng" strike="noStrike">
                          <a:effectLst/>
                          <a:hlinkClick r:id="rId46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46"/>
                        </a:rPr>
                        <a:t>14</a:t>
                      </a:r>
                      <a:r>
                        <a:rPr lang="zh-CN" altLang="en-US" sz="500" u="sng" strike="noStrike">
                          <a:effectLst/>
                          <a:hlinkClick r:id="rId46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6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6"/>
                        </a:rPr>
                        <a:t>樱花 动漫</a:t>
                      </a:r>
                      <a:r>
                        <a:rPr lang="en-US" altLang="zh-CN" sz="500" u="sng" strike="noStrike">
                          <a:effectLst/>
                          <a:hlinkClick r:id="rId46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3647862509"/>
                  </a:ext>
                </a:extLst>
              </a:tr>
              <a:tr h="35315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 dirty="0">
                          <a:effectLst/>
                          <a:hlinkClick r:id="rId47"/>
                        </a:rPr>
                        <a:t>新世纪福音战士</a:t>
                      </a:r>
                      <a:r>
                        <a:rPr lang="en-US" altLang="zh-CN" sz="500" u="sng" strike="noStrike" dirty="0">
                          <a:effectLst/>
                          <a:hlinkClick r:id="rId47"/>
                        </a:rPr>
                        <a:t>1995 </a:t>
                      </a:r>
                      <a:r>
                        <a:rPr lang="zh-CN" altLang="en-US" sz="500" u="sng" strike="noStrike" dirty="0">
                          <a:effectLst/>
                          <a:hlinkClick r:id="rId47"/>
                        </a:rPr>
                        <a:t>第</a:t>
                      </a:r>
                      <a:r>
                        <a:rPr lang="en-US" altLang="zh-CN" sz="500" u="sng" strike="noStrike" dirty="0">
                          <a:effectLst/>
                          <a:hlinkClick r:id="rId47"/>
                        </a:rPr>
                        <a:t>15</a:t>
                      </a:r>
                      <a:r>
                        <a:rPr lang="zh-CN" altLang="en-US" sz="500" u="sng" strike="noStrike" dirty="0">
                          <a:effectLst/>
                          <a:hlinkClick r:id="rId47"/>
                        </a:rPr>
                        <a:t>集 在线观看</a:t>
                      </a:r>
                      <a:r>
                        <a:rPr lang="en-US" altLang="zh-CN" sz="500" u="sng" strike="noStrike" dirty="0">
                          <a:effectLst/>
                          <a:hlinkClick r:id="rId47"/>
                        </a:rPr>
                        <a:t>-</a:t>
                      </a:r>
                      <a:r>
                        <a:rPr lang="zh-CN" altLang="en-US" sz="500" u="sng" strike="noStrike" dirty="0">
                          <a:effectLst/>
                          <a:hlinkClick r:id="rId47"/>
                        </a:rPr>
                        <a:t>樱花 动漫</a:t>
                      </a:r>
                      <a:r>
                        <a:rPr lang="en-US" altLang="zh-CN" sz="500" u="sng" strike="noStrike" dirty="0">
                          <a:effectLst/>
                          <a:hlinkClick r:id="rId47"/>
                        </a:rPr>
                        <a:t>1</a:t>
                      </a:r>
                      <a:endParaRPr lang="zh-CN" altLang="en-US" sz="5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27555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7010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F712DF8-E1B0-6CA3-11A7-C762A3E1B8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837155"/>
              </p:ext>
            </p:extLst>
          </p:nvPr>
        </p:nvGraphicFramePr>
        <p:xfrm>
          <a:off x="1" y="0"/>
          <a:ext cx="6095999" cy="64007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5999">
                  <a:extLst>
                    <a:ext uri="{9D8B030D-6E8A-4147-A177-3AD203B41FA5}">
                      <a16:colId xmlns:a16="http://schemas.microsoft.com/office/drawing/2014/main" val="3721428717"/>
                    </a:ext>
                  </a:extLst>
                </a:gridCol>
              </a:tblGrid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2"/>
                        </a:rPr>
                        <a:t>新世纪福音战士</a:t>
                      </a:r>
                      <a:r>
                        <a:rPr lang="en-US" altLang="zh-CN" sz="400" u="sng" strike="noStrike">
                          <a:effectLst/>
                          <a:hlinkClick r:id="rId2"/>
                        </a:rPr>
                        <a:t>1995 </a:t>
                      </a:r>
                      <a:r>
                        <a:rPr lang="zh-CN" altLang="en-US" sz="400" u="sng" strike="noStrike">
                          <a:effectLst/>
                          <a:hlinkClick r:id="rId2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2"/>
                        </a:rPr>
                        <a:t>16</a:t>
                      </a:r>
                      <a:r>
                        <a:rPr lang="zh-CN" altLang="en-US" sz="400" u="sng" strike="noStrike">
                          <a:effectLst/>
                          <a:hlinkClick r:id="rId2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2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2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2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1038825633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3"/>
                        </a:rPr>
                        <a:t>新世纪福音战士</a:t>
                      </a:r>
                      <a:r>
                        <a:rPr lang="en-US" altLang="zh-CN" sz="400" u="sng" strike="noStrike">
                          <a:effectLst/>
                          <a:hlinkClick r:id="rId3"/>
                        </a:rPr>
                        <a:t>1995 </a:t>
                      </a:r>
                      <a:r>
                        <a:rPr lang="zh-CN" altLang="en-US" sz="400" u="sng" strike="noStrike">
                          <a:effectLst/>
                          <a:hlinkClick r:id="rId3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3"/>
                        </a:rPr>
                        <a:t>17</a:t>
                      </a:r>
                      <a:r>
                        <a:rPr lang="zh-CN" altLang="en-US" sz="400" u="sng" strike="noStrike">
                          <a:effectLst/>
                          <a:hlinkClick r:id="rId3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3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3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3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931267186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4"/>
                        </a:rPr>
                        <a:t>新世纪福音战士</a:t>
                      </a:r>
                      <a:r>
                        <a:rPr lang="en-US" altLang="zh-CN" sz="400" u="sng" strike="noStrike">
                          <a:effectLst/>
                          <a:hlinkClick r:id="rId4"/>
                        </a:rPr>
                        <a:t>1995 </a:t>
                      </a:r>
                      <a:r>
                        <a:rPr lang="zh-CN" altLang="en-US" sz="400" u="sng" strike="noStrike">
                          <a:effectLst/>
                          <a:hlinkClick r:id="rId4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4"/>
                        </a:rPr>
                        <a:t>18</a:t>
                      </a:r>
                      <a:r>
                        <a:rPr lang="zh-CN" altLang="en-US" sz="400" u="sng" strike="noStrike">
                          <a:effectLst/>
                          <a:hlinkClick r:id="rId4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4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4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4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3237440931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5"/>
                        </a:rPr>
                        <a:t>新世纪福音战士</a:t>
                      </a:r>
                      <a:r>
                        <a:rPr lang="en-US" altLang="zh-CN" sz="400" u="sng" strike="noStrike">
                          <a:effectLst/>
                          <a:hlinkClick r:id="rId5"/>
                        </a:rPr>
                        <a:t>1995 </a:t>
                      </a:r>
                      <a:r>
                        <a:rPr lang="zh-CN" altLang="en-US" sz="400" u="sng" strike="noStrike">
                          <a:effectLst/>
                          <a:hlinkClick r:id="rId5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5"/>
                        </a:rPr>
                        <a:t>19</a:t>
                      </a:r>
                      <a:r>
                        <a:rPr lang="zh-CN" altLang="en-US" sz="400" u="sng" strike="noStrike">
                          <a:effectLst/>
                          <a:hlinkClick r:id="rId5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5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5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5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3119258161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6"/>
                        </a:rPr>
                        <a:t>新世纪福音战士</a:t>
                      </a:r>
                      <a:r>
                        <a:rPr lang="en-US" altLang="zh-CN" sz="400" u="sng" strike="noStrike">
                          <a:effectLst/>
                          <a:hlinkClick r:id="rId6"/>
                        </a:rPr>
                        <a:t>1995 </a:t>
                      </a:r>
                      <a:r>
                        <a:rPr lang="zh-CN" altLang="en-US" sz="400" u="sng" strike="noStrike">
                          <a:effectLst/>
                          <a:hlinkClick r:id="rId6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6"/>
                        </a:rPr>
                        <a:t>20</a:t>
                      </a:r>
                      <a:r>
                        <a:rPr lang="zh-CN" altLang="en-US" sz="400" u="sng" strike="noStrike">
                          <a:effectLst/>
                          <a:hlinkClick r:id="rId6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6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6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6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3881419487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7"/>
                        </a:rPr>
                        <a:t>新世纪福音战士</a:t>
                      </a:r>
                      <a:r>
                        <a:rPr lang="en-US" altLang="zh-CN" sz="400" u="sng" strike="noStrike">
                          <a:effectLst/>
                          <a:hlinkClick r:id="rId7"/>
                        </a:rPr>
                        <a:t>1995 </a:t>
                      </a:r>
                      <a:r>
                        <a:rPr lang="zh-CN" altLang="en-US" sz="400" u="sng" strike="noStrike">
                          <a:effectLst/>
                          <a:hlinkClick r:id="rId7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7"/>
                        </a:rPr>
                        <a:t>21</a:t>
                      </a:r>
                      <a:r>
                        <a:rPr lang="zh-CN" altLang="en-US" sz="400" u="sng" strike="noStrike">
                          <a:effectLst/>
                          <a:hlinkClick r:id="rId7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7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7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7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3120052240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8"/>
                        </a:rPr>
                        <a:t>新世纪福音战士</a:t>
                      </a:r>
                      <a:r>
                        <a:rPr lang="en-US" altLang="zh-CN" sz="400" u="sng" strike="noStrike">
                          <a:effectLst/>
                          <a:hlinkClick r:id="rId8"/>
                        </a:rPr>
                        <a:t>1995 </a:t>
                      </a:r>
                      <a:r>
                        <a:rPr lang="zh-CN" altLang="en-US" sz="400" u="sng" strike="noStrike">
                          <a:effectLst/>
                          <a:hlinkClick r:id="rId8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8"/>
                        </a:rPr>
                        <a:t>22</a:t>
                      </a:r>
                      <a:r>
                        <a:rPr lang="zh-CN" altLang="en-US" sz="400" u="sng" strike="noStrike">
                          <a:effectLst/>
                          <a:hlinkClick r:id="rId8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8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8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8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4260879072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9"/>
                        </a:rPr>
                        <a:t>新世纪福音战士</a:t>
                      </a:r>
                      <a:r>
                        <a:rPr lang="en-US" altLang="zh-CN" sz="400" u="sng" strike="noStrike">
                          <a:effectLst/>
                          <a:hlinkClick r:id="rId9"/>
                        </a:rPr>
                        <a:t>1995 </a:t>
                      </a:r>
                      <a:r>
                        <a:rPr lang="zh-CN" altLang="en-US" sz="400" u="sng" strike="noStrike">
                          <a:effectLst/>
                          <a:hlinkClick r:id="rId9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9"/>
                        </a:rPr>
                        <a:t>23</a:t>
                      </a:r>
                      <a:r>
                        <a:rPr lang="zh-CN" altLang="en-US" sz="400" u="sng" strike="noStrike">
                          <a:effectLst/>
                          <a:hlinkClick r:id="rId9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9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9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9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876276358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0"/>
                        </a:rPr>
                        <a:t>新世纪福音战士</a:t>
                      </a:r>
                      <a:r>
                        <a:rPr lang="en-US" altLang="zh-CN" sz="400" u="sng" strike="noStrike">
                          <a:effectLst/>
                          <a:hlinkClick r:id="rId10"/>
                        </a:rPr>
                        <a:t>1995 </a:t>
                      </a:r>
                      <a:r>
                        <a:rPr lang="zh-CN" altLang="en-US" sz="400" u="sng" strike="noStrike">
                          <a:effectLst/>
                          <a:hlinkClick r:id="rId10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10"/>
                        </a:rPr>
                        <a:t>24</a:t>
                      </a:r>
                      <a:r>
                        <a:rPr lang="zh-CN" altLang="en-US" sz="400" u="sng" strike="noStrike">
                          <a:effectLst/>
                          <a:hlinkClick r:id="rId10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0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0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10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1435220498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1"/>
                        </a:rPr>
                        <a:t>新世纪福音战士</a:t>
                      </a:r>
                      <a:r>
                        <a:rPr lang="en-US" altLang="zh-CN" sz="400" u="sng" strike="noStrike">
                          <a:effectLst/>
                          <a:hlinkClick r:id="rId11"/>
                        </a:rPr>
                        <a:t>1995 </a:t>
                      </a:r>
                      <a:r>
                        <a:rPr lang="zh-CN" altLang="en-US" sz="400" u="sng" strike="noStrike">
                          <a:effectLst/>
                          <a:hlinkClick r:id="rId11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11"/>
                        </a:rPr>
                        <a:t>25</a:t>
                      </a:r>
                      <a:r>
                        <a:rPr lang="zh-CN" altLang="en-US" sz="400" u="sng" strike="noStrike">
                          <a:effectLst/>
                          <a:hlinkClick r:id="rId11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1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1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11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829452162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2"/>
                        </a:rPr>
                        <a:t>新世纪福音战士</a:t>
                      </a:r>
                      <a:r>
                        <a:rPr lang="en-US" altLang="zh-CN" sz="400" u="sng" strike="noStrike">
                          <a:effectLst/>
                          <a:hlinkClick r:id="rId12"/>
                        </a:rPr>
                        <a:t>1995 </a:t>
                      </a:r>
                      <a:r>
                        <a:rPr lang="zh-CN" altLang="en-US" sz="400" u="sng" strike="noStrike">
                          <a:effectLst/>
                          <a:hlinkClick r:id="rId12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12"/>
                        </a:rPr>
                        <a:t>26</a:t>
                      </a:r>
                      <a:r>
                        <a:rPr lang="zh-CN" altLang="en-US" sz="400" u="sng" strike="noStrike">
                          <a:effectLst/>
                          <a:hlinkClick r:id="rId12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2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2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12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1524515734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3"/>
                        </a:rPr>
                        <a:t>夏洛特 </a:t>
                      </a:r>
                      <a:r>
                        <a:rPr lang="en-US" sz="400" u="sng" strike="noStrike">
                          <a:effectLst/>
                          <a:hlinkClick r:id="rId13"/>
                        </a:rPr>
                        <a:t>Charlotte+OVA </a:t>
                      </a:r>
                      <a:r>
                        <a:rPr lang="zh-CN" altLang="en-US" sz="400" u="sng" strike="noStrike">
                          <a:effectLst/>
                          <a:hlinkClick r:id="rId13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13"/>
                        </a:rPr>
                        <a:t>1</a:t>
                      </a:r>
                      <a:r>
                        <a:rPr lang="zh-CN" altLang="en-US" sz="400" u="sng" strike="noStrike">
                          <a:effectLst/>
                          <a:hlinkClick r:id="rId13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3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3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13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4249372978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4"/>
                        </a:rPr>
                        <a:t>夏洛特 </a:t>
                      </a:r>
                      <a:r>
                        <a:rPr lang="en-US" sz="400" u="sng" strike="noStrike">
                          <a:effectLst/>
                          <a:hlinkClick r:id="rId14"/>
                        </a:rPr>
                        <a:t>Charlotte+OVA </a:t>
                      </a:r>
                      <a:r>
                        <a:rPr lang="zh-CN" altLang="en-US" sz="400" u="sng" strike="noStrike">
                          <a:effectLst/>
                          <a:hlinkClick r:id="rId14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14"/>
                        </a:rPr>
                        <a:t>2</a:t>
                      </a:r>
                      <a:r>
                        <a:rPr lang="zh-CN" altLang="en-US" sz="400" u="sng" strike="noStrike">
                          <a:effectLst/>
                          <a:hlinkClick r:id="rId14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4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4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14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3458402436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5"/>
                        </a:rPr>
                        <a:t>夏洛特 </a:t>
                      </a:r>
                      <a:r>
                        <a:rPr lang="en-US" sz="400" u="sng" strike="noStrike">
                          <a:effectLst/>
                          <a:hlinkClick r:id="rId15"/>
                        </a:rPr>
                        <a:t>Charlotte+OVA </a:t>
                      </a:r>
                      <a:r>
                        <a:rPr lang="zh-CN" altLang="en-US" sz="400" u="sng" strike="noStrike">
                          <a:effectLst/>
                          <a:hlinkClick r:id="rId15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15"/>
                        </a:rPr>
                        <a:t>3</a:t>
                      </a:r>
                      <a:r>
                        <a:rPr lang="zh-CN" altLang="en-US" sz="400" u="sng" strike="noStrike">
                          <a:effectLst/>
                          <a:hlinkClick r:id="rId15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5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5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15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1355339038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6"/>
                        </a:rPr>
                        <a:t>夏洛特 </a:t>
                      </a:r>
                      <a:r>
                        <a:rPr lang="en-US" sz="400" u="sng" strike="noStrike">
                          <a:effectLst/>
                          <a:hlinkClick r:id="rId16"/>
                        </a:rPr>
                        <a:t>Charlotte+OVA </a:t>
                      </a:r>
                      <a:r>
                        <a:rPr lang="zh-CN" altLang="en-US" sz="400" u="sng" strike="noStrike">
                          <a:effectLst/>
                          <a:hlinkClick r:id="rId16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16"/>
                        </a:rPr>
                        <a:t>4</a:t>
                      </a:r>
                      <a:r>
                        <a:rPr lang="zh-CN" altLang="en-US" sz="400" u="sng" strike="noStrike">
                          <a:effectLst/>
                          <a:hlinkClick r:id="rId16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6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6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16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2299192637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7"/>
                        </a:rPr>
                        <a:t>夏洛特 </a:t>
                      </a:r>
                      <a:r>
                        <a:rPr lang="en-US" sz="400" u="sng" strike="noStrike">
                          <a:effectLst/>
                          <a:hlinkClick r:id="rId17"/>
                        </a:rPr>
                        <a:t>Charlotte+OVA </a:t>
                      </a:r>
                      <a:r>
                        <a:rPr lang="zh-CN" altLang="en-US" sz="400" u="sng" strike="noStrike">
                          <a:effectLst/>
                          <a:hlinkClick r:id="rId17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17"/>
                        </a:rPr>
                        <a:t>5</a:t>
                      </a:r>
                      <a:r>
                        <a:rPr lang="zh-CN" altLang="en-US" sz="400" u="sng" strike="noStrike">
                          <a:effectLst/>
                          <a:hlinkClick r:id="rId17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7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7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17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2707090929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8"/>
                        </a:rPr>
                        <a:t>夏洛特 </a:t>
                      </a:r>
                      <a:r>
                        <a:rPr lang="en-US" sz="400" u="sng" strike="noStrike">
                          <a:effectLst/>
                          <a:hlinkClick r:id="rId18"/>
                        </a:rPr>
                        <a:t>Charlotte+OVA </a:t>
                      </a:r>
                      <a:r>
                        <a:rPr lang="zh-CN" altLang="en-US" sz="400" u="sng" strike="noStrike">
                          <a:effectLst/>
                          <a:hlinkClick r:id="rId18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18"/>
                        </a:rPr>
                        <a:t>6</a:t>
                      </a:r>
                      <a:r>
                        <a:rPr lang="zh-CN" altLang="en-US" sz="400" u="sng" strike="noStrike">
                          <a:effectLst/>
                          <a:hlinkClick r:id="rId18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8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8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18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927778672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9"/>
                        </a:rPr>
                        <a:t>夏洛特 </a:t>
                      </a:r>
                      <a:r>
                        <a:rPr lang="en-US" sz="400" u="sng" strike="noStrike">
                          <a:effectLst/>
                          <a:hlinkClick r:id="rId19"/>
                        </a:rPr>
                        <a:t>Charlotte+OVA </a:t>
                      </a:r>
                      <a:r>
                        <a:rPr lang="zh-CN" altLang="en-US" sz="400" u="sng" strike="noStrike">
                          <a:effectLst/>
                          <a:hlinkClick r:id="rId19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19"/>
                        </a:rPr>
                        <a:t>7</a:t>
                      </a:r>
                      <a:r>
                        <a:rPr lang="zh-CN" altLang="en-US" sz="400" u="sng" strike="noStrike">
                          <a:effectLst/>
                          <a:hlinkClick r:id="rId19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9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9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19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2044681169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20"/>
                        </a:rPr>
                        <a:t>夏洛特 </a:t>
                      </a:r>
                      <a:r>
                        <a:rPr lang="en-US" sz="400" u="sng" strike="noStrike">
                          <a:effectLst/>
                          <a:hlinkClick r:id="rId20"/>
                        </a:rPr>
                        <a:t>Charlotte+OVA </a:t>
                      </a:r>
                      <a:r>
                        <a:rPr lang="zh-CN" altLang="en-US" sz="400" u="sng" strike="noStrike">
                          <a:effectLst/>
                          <a:hlinkClick r:id="rId20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20"/>
                        </a:rPr>
                        <a:t>8</a:t>
                      </a:r>
                      <a:r>
                        <a:rPr lang="zh-CN" altLang="en-US" sz="400" u="sng" strike="noStrike">
                          <a:effectLst/>
                          <a:hlinkClick r:id="rId20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20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20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20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1986578920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21"/>
                        </a:rPr>
                        <a:t>夏洛特 </a:t>
                      </a:r>
                      <a:r>
                        <a:rPr lang="en-US" sz="400" u="sng" strike="noStrike">
                          <a:effectLst/>
                          <a:hlinkClick r:id="rId21"/>
                        </a:rPr>
                        <a:t>Charlotte+OVA </a:t>
                      </a:r>
                      <a:r>
                        <a:rPr lang="zh-CN" altLang="en-US" sz="400" u="sng" strike="noStrike">
                          <a:effectLst/>
                          <a:hlinkClick r:id="rId21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21"/>
                        </a:rPr>
                        <a:t>9</a:t>
                      </a:r>
                      <a:r>
                        <a:rPr lang="zh-CN" altLang="en-US" sz="400" u="sng" strike="noStrike">
                          <a:effectLst/>
                          <a:hlinkClick r:id="rId21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21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21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21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22453361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22"/>
                        </a:rPr>
                        <a:t>夏洛特 </a:t>
                      </a:r>
                      <a:r>
                        <a:rPr lang="en-US" sz="400" u="sng" strike="noStrike">
                          <a:effectLst/>
                          <a:hlinkClick r:id="rId22"/>
                        </a:rPr>
                        <a:t>Charlotte+OVA </a:t>
                      </a:r>
                      <a:r>
                        <a:rPr lang="zh-CN" altLang="en-US" sz="400" u="sng" strike="noStrike">
                          <a:effectLst/>
                          <a:hlinkClick r:id="rId22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22"/>
                        </a:rPr>
                        <a:t>10</a:t>
                      </a:r>
                      <a:r>
                        <a:rPr lang="zh-CN" altLang="en-US" sz="400" u="sng" strike="noStrike">
                          <a:effectLst/>
                          <a:hlinkClick r:id="rId22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22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22"/>
                        </a:rPr>
                        <a:t>樱 花动漫</a:t>
                      </a:r>
                      <a:r>
                        <a:rPr lang="en-US" altLang="zh-CN" sz="400" u="sng" strike="noStrike">
                          <a:effectLst/>
                          <a:hlinkClick r:id="rId22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2679818669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 dirty="0">
                          <a:effectLst/>
                          <a:hlinkClick r:id="rId23"/>
                        </a:rPr>
                        <a:t>夏洛特 </a:t>
                      </a:r>
                      <a:r>
                        <a:rPr lang="en-US" sz="400" u="sng" strike="noStrike" dirty="0" err="1">
                          <a:effectLst/>
                          <a:hlinkClick r:id="rId23"/>
                        </a:rPr>
                        <a:t>Charlotte+OVA</a:t>
                      </a:r>
                      <a:r>
                        <a:rPr lang="en-US" sz="400" u="sng" strike="noStrike" dirty="0">
                          <a:effectLst/>
                          <a:hlinkClick r:id="rId23"/>
                        </a:rPr>
                        <a:t> </a:t>
                      </a:r>
                      <a:r>
                        <a:rPr lang="zh-CN" altLang="en-US" sz="400" u="sng" strike="noStrike" dirty="0">
                          <a:effectLst/>
                          <a:hlinkClick r:id="rId23"/>
                        </a:rPr>
                        <a:t>第</a:t>
                      </a:r>
                      <a:r>
                        <a:rPr lang="en-US" altLang="zh-CN" sz="400" u="sng" strike="noStrike" dirty="0">
                          <a:effectLst/>
                          <a:hlinkClick r:id="rId23"/>
                        </a:rPr>
                        <a:t>11</a:t>
                      </a:r>
                      <a:r>
                        <a:rPr lang="zh-CN" altLang="en-US" sz="400" u="sng" strike="noStrike" dirty="0">
                          <a:effectLst/>
                          <a:hlinkClick r:id="rId23"/>
                        </a:rPr>
                        <a:t>集 在线观看</a:t>
                      </a:r>
                      <a:r>
                        <a:rPr lang="en-US" altLang="zh-CN" sz="400" u="sng" strike="noStrike" dirty="0">
                          <a:effectLst/>
                          <a:hlinkClick r:id="rId23"/>
                        </a:rPr>
                        <a:t>-</a:t>
                      </a:r>
                      <a:r>
                        <a:rPr lang="zh-CN" altLang="en-US" sz="400" u="sng" strike="noStrike" dirty="0">
                          <a:effectLst/>
                          <a:hlinkClick r:id="rId23"/>
                        </a:rPr>
                        <a:t>樱 花动漫</a:t>
                      </a:r>
                      <a:r>
                        <a:rPr lang="en-US" altLang="zh-CN" sz="400" u="sng" strike="noStrike" dirty="0">
                          <a:effectLst/>
                          <a:hlinkClick r:id="rId23"/>
                        </a:rPr>
                        <a:t>1</a:t>
                      </a:r>
                      <a:endParaRPr lang="zh-CN" altLang="en-US" sz="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3034389372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96A4FB1-C4AA-B1CB-6DCA-6412831132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665998"/>
              </p:ext>
            </p:extLst>
          </p:nvPr>
        </p:nvGraphicFramePr>
        <p:xfrm>
          <a:off x="6096000" y="0"/>
          <a:ext cx="6096000" cy="64007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647988205"/>
                    </a:ext>
                  </a:extLst>
                </a:gridCol>
              </a:tblGrid>
              <a:tr h="4143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24"/>
                        </a:rPr>
                        <a:t>夏洛特 </a:t>
                      </a:r>
                      <a:r>
                        <a:rPr lang="en-US" sz="600" u="sng" strike="noStrike">
                          <a:effectLst/>
                          <a:hlinkClick r:id="rId24"/>
                        </a:rPr>
                        <a:t>Charlotte+OVA </a:t>
                      </a:r>
                      <a:r>
                        <a:rPr lang="zh-CN" altLang="en-US" sz="600" u="sng" strike="noStrike">
                          <a:effectLst/>
                          <a:hlinkClick r:id="rId24"/>
                        </a:rPr>
                        <a:t>第</a:t>
                      </a:r>
                      <a:r>
                        <a:rPr lang="en-US" altLang="zh-CN" sz="600" u="sng" strike="noStrike">
                          <a:effectLst/>
                          <a:hlinkClick r:id="rId24"/>
                        </a:rPr>
                        <a:t>12</a:t>
                      </a:r>
                      <a:r>
                        <a:rPr lang="zh-CN" altLang="en-US" sz="600" u="sng" strike="noStrike">
                          <a:effectLst/>
                          <a:hlinkClick r:id="rId24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24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24"/>
                        </a:rPr>
                        <a:t>樱 花动漫</a:t>
                      </a:r>
                      <a:r>
                        <a:rPr lang="en-US" altLang="zh-CN" sz="600" u="sng" strike="noStrike">
                          <a:effectLst/>
                          <a:hlinkClick r:id="rId24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1534482817"/>
                  </a:ext>
                </a:extLst>
              </a:tr>
              <a:tr h="4143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25"/>
                        </a:rPr>
                        <a:t>夏洛特 </a:t>
                      </a:r>
                      <a:r>
                        <a:rPr lang="en-US" sz="600" u="sng" strike="noStrike">
                          <a:effectLst/>
                          <a:hlinkClick r:id="rId25"/>
                        </a:rPr>
                        <a:t>Charlotte+OVA </a:t>
                      </a:r>
                      <a:r>
                        <a:rPr lang="zh-CN" altLang="en-US" sz="600" u="sng" strike="noStrike">
                          <a:effectLst/>
                          <a:hlinkClick r:id="rId25"/>
                        </a:rPr>
                        <a:t>第</a:t>
                      </a:r>
                      <a:r>
                        <a:rPr lang="en-US" altLang="zh-CN" sz="600" u="sng" strike="noStrike">
                          <a:effectLst/>
                          <a:hlinkClick r:id="rId25"/>
                        </a:rPr>
                        <a:t>13</a:t>
                      </a:r>
                      <a:r>
                        <a:rPr lang="zh-CN" altLang="en-US" sz="600" u="sng" strike="noStrike">
                          <a:effectLst/>
                          <a:hlinkClick r:id="rId25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25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25"/>
                        </a:rPr>
                        <a:t>樱 花动漫</a:t>
                      </a:r>
                      <a:r>
                        <a:rPr lang="en-US" altLang="zh-CN" sz="600" u="sng" strike="noStrike">
                          <a:effectLst/>
                          <a:hlinkClick r:id="rId25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3218510825"/>
                  </a:ext>
                </a:extLst>
              </a:tr>
              <a:tr h="4143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26"/>
                        </a:rPr>
                        <a:t>夏洛特 </a:t>
                      </a:r>
                      <a:r>
                        <a:rPr lang="en-US" sz="600" u="sng" strike="noStrike">
                          <a:effectLst/>
                          <a:hlinkClick r:id="rId26"/>
                        </a:rPr>
                        <a:t>Charlotte+OVA </a:t>
                      </a:r>
                      <a:r>
                        <a:rPr lang="zh-CN" altLang="en-US" sz="600" u="sng" strike="noStrike">
                          <a:effectLst/>
                          <a:hlinkClick r:id="rId26"/>
                        </a:rPr>
                        <a:t>第</a:t>
                      </a:r>
                      <a:r>
                        <a:rPr lang="en-US" altLang="zh-CN" sz="600" u="sng" strike="noStrike">
                          <a:effectLst/>
                          <a:hlinkClick r:id="rId26"/>
                        </a:rPr>
                        <a:t>14</a:t>
                      </a:r>
                      <a:r>
                        <a:rPr lang="zh-CN" altLang="en-US" sz="600" u="sng" strike="noStrike">
                          <a:effectLst/>
                          <a:hlinkClick r:id="rId26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26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26"/>
                        </a:rPr>
                        <a:t>樱 花动漫</a:t>
                      </a:r>
                      <a:r>
                        <a:rPr lang="en-US" altLang="zh-CN" sz="600" u="sng" strike="noStrike">
                          <a:effectLst/>
                          <a:hlinkClick r:id="rId26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766109388"/>
                  </a:ext>
                </a:extLst>
              </a:tr>
              <a:tr h="4143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27"/>
                        </a:rPr>
                        <a:t>夏洛特 </a:t>
                      </a:r>
                      <a:r>
                        <a:rPr lang="en-US" sz="600" u="sng" strike="noStrike">
                          <a:effectLst/>
                          <a:hlinkClick r:id="rId27"/>
                        </a:rPr>
                        <a:t>Charlotte+OVA </a:t>
                      </a:r>
                      <a:r>
                        <a:rPr lang="zh-CN" altLang="en-US" sz="600" u="sng" strike="noStrike">
                          <a:effectLst/>
                          <a:hlinkClick r:id="rId27"/>
                        </a:rPr>
                        <a:t>第</a:t>
                      </a:r>
                      <a:r>
                        <a:rPr lang="en-US" altLang="zh-CN" sz="600" u="sng" strike="noStrike">
                          <a:effectLst/>
                          <a:hlinkClick r:id="rId27"/>
                        </a:rPr>
                        <a:t>15</a:t>
                      </a:r>
                      <a:r>
                        <a:rPr lang="zh-CN" altLang="en-US" sz="600" u="sng" strike="noStrike">
                          <a:effectLst/>
                          <a:hlinkClick r:id="rId27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27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27"/>
                        </a:rPr>
                        <a:t>樱 花动漫</a:t>
                      </a:r>
                      <a:r>
                        <a:rPr lang="en-US" altLang="zh-CN" sz="600" u="sng" strike="noStrike">
                          <a:effectLst/>
                          <a:hlinkClick r:id="rId27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1555390277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28"/>
                        </a:rPr>
                        <a:t>狂赌之渊第一季 第</a:t>
                      </a:r>
                      <a:r>
                        <a:rPr lang="en-US" altLang="zh-CN" sz="600" u="sng" strike="noStrike">
                          <a:effectLst/>
                          <a:hlinkClick r:id="rId28"/>
                        </a:rPr>
                        <a:t>1</a:t>
                      </a:r>
                      <a:r>
                        <a:rPr lang="zh-CN" altLang="en-US" sz="600" u="sng" strike="noStrike">
                          <a:effectLst/>
                          <a:hlinkClick r:id="rId28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28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28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28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1887099015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29"/>
                        </a:rPr>
                        <a:t>狂赌之渊第一季 第</a:t>
                      </a:r>
                      <a:r>
                        <a:rPr lang="en-US" altLang="zh-CN" sz="600" u="sng" strike="noStrike">
                          <a:effectLst/>
                          <a:hlinkClick r:id="rId29"/>
                        </a:rPr>
                        <a:t>2</a:t>
                      </a:r>
                      <a:r>
                        <a:rPr lang="zh-CN" altLang="en-US" sz="600" u="sng" strike="noStrike">
                          <a:effectLst/>
                          <a:hlinkClick r:id="rId29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29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29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29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2717714599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0"/>
                        </a:rPr>
                        <a:t>狂赌之渊第一季 第</a:t>
                      </a:r>
                      <a:r>
                        <a:rPr lang="en-US" altLang="zh-CN" sz="600" u="sng" strike="noStrike">
                          <a:effectLst/>
                          <a:hlinkClick r:id="rId30"/>
                        </a:rPr>
                        <a:t>3</a:t>
                      </a:r>
                      <a:r>
                        <a:rPr lang="zh-CN" altLang="en-US" sz="600" u="sng" strike="noStrike">
                          <a:effectLst/>
                          <a:hlinkClick r:id="rId30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30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0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0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2622126261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1"/>
                        </a:rPr>
                        <a:t>狂赌之渊第一季 第</a:t>
                      </a:r>
                      <a:r>
                        <a:rPr lang="en-US" altLang="zh-CN" sz="600" u="sng" strike="noStrike">
                          <a:effectLst/>
                          <a:hlinkClick r:id="rId31"/>
                        </a:rPr>
                        <a:t>4</a:t>
                      </a:r>
                      <a:r>
                        <a:rPr lang="zh-CN" altLang="en-US" sz="600" u="sng" strike="noStrike">
                          <a:effectLst/>
                          <a:hlinkClick r:id="rId31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31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1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1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4034789374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2"/>
                        </a:rPr>
                        <a:t>狂赌之渊第一季 第</a:t>
                      </a:r>
                      <a:r>
                        <a:rPr lang="en-US" altLang="zh-CN" sz="600" u="sng" strike="noStrike">
                          <a:effectLst/>
                          <a:hlinkClick r:id="rId32"/>
                        </a:rPr>
                        <a:t>5</a:t>
                      </a:r>
                      <a:r>
                        <a:rPr lang="zh-CN" altLang="en-US" sz="600" u="sng" strike="noStrike">
                          <a:effectLst/>
                          <a:hlinkClick r:id="rId32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32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2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2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2721642994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3"/>
                        </a:rPr>
                        <a:t>狂赌之渊第一季 第</a:t>
                      </a:r>
                      <a:r>
                        <a:rPr lang="en-US" altLang="zh-CN" sz="600" u="sng" strike="noStrike">
                          <a:effectLst/>
                          <a:hlinkClick r:id="rId33"/>
                        </a:rPr>
                        <a:t>6</a:t>
                      </a:r>
                      <a:r>
                        <a:rPr lang="zh-CN" altLang="en-US" sz="600" u="sng" strike="noStrike">
                          <a:effectLst/>
                          <a:hlinkClick r:id="rId33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33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3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3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663076633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4"/>
                        </a:rPr>
                        <a:t>狂赌之渊第一季 第</a:t>
                      </a:r>
                      <a:r>
                        <a:rPr lang="en-US" altLang="zh-CN" sz="600" u="sng" strike="noStrike">
                          <a:effectLst/>
                          <a:hlinkClick r:id="rId34"/>
                        </a:rPr>
                        <a:t>7</a:t>
                      </a:r>
                      <a:r>
                        <a:rPr lang="zh-CN" altLang="en-US" sz="600" u="sng" strike="noStrike">
                          <a:effectLst/>
                          <a:hlinkClick r:id="rId34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34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4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4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375487002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5"/>
                        </a:rPr>
                        <a:t>狂赌之渊第一季 第</a:t>
                      </a:r>
                      <a:r>
                        <a:rPr lang="en-US" altLang="zh-CN" sz="600" u="sng" strike="noStrike">
                          <a:effectLst/>
                          <a:hlinkClick r:id="rId35"/>
                        </a:rPr>
                        <a:t>8</a:t>
                      </a:r>
                      <a:r>
                        <a:rPr lang="zh-CN" altLang="en-US" sz="600" u="sng" strike="noStrike">
                          <a:effectLst/>
                          <a:hlinkClick r:id="rId35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35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5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5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3816445885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6"/>
                        </a:rPr>
                        <a:t>狂赌之渊第一季 第</a:t>
                      </a:r>
                      <a:r>
                        <a:rPr lang="en-US" altLang="zh-CN" sz="600" u="sng" strike="noStrike">
                          <a:effectLst/>
                          <a:hlinkClick r:id="rId36"/>
                        </a:rPr>
                        <a:t>9</a:t>
                      </a:r>
                      <a:r>
                        <a:rPr lang="zh-CN" altLang="en-US" sz="600" u="sng" strike="noStrike">
                          <a:effectLst/>
                          <a:hlinkClick r:id="rId36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36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6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6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2189352045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7"/>
                        </a:rPr>
                        <a:t>狂赌之渊第一季 第</a:t>
                      </a:r>
                      <a:r>
                        <a:rPr lang="en-US" altLang="zh-CN" sz="600" u="sng" strike="noStrike">
                          <a:effectLst/>
                          <a:hlinkClick r:id="rId37"/>
                        </a:rPr>
                        <a:t>10</a:t>
                      </a:r>
                      <a:r>
                        <a:rPr lang="zh-CN" altLang="en-US" sz="600" u="sng" strike="noStrike">
                          <a:effectLst/>
                          <a:hlinkClick r:id="rId37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37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7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7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885789459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8"/>
                        </a:rPr>
                        <a:t>狂赌之渊第一季 第</a:t>
                      </a:r>
                      <a:r>
                        <a:rPr lang="en-US" altLang="zh-CN" sz="600" u="sng" strike="noStrike">
                          <a:effectLst/>
                          <a:hlinkClick r:id="rId38"/>
                        </a:rPr>
                        <a:t>11</a:t>
                      </a:r>
                      <a:r>
                        <a:rPr lang="zh-CN" altLang="en-US" sz="600" u="sng" strike="noStrike">
                          <a:effectLst/>
                          <a:hlinkClick r:id="rId38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38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8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8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2257197061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9"/>
                        </a:rPr>
                        <a:t>狂赌之渊第一季 第</a:t>
                      </a:r>
                      <a:r>
                        <a:rPr lang="en-US" altLang="zh-CN" sz="600" u="sng" strike="noStrike">
                          <a:effectLst/>
                          <a:hlinkClick r:id="rId39"/>
                        </a:rPr>
                        <a:t>12</a:t>
                      </a:r>
                      <a:r>
                        <a:rPr lang="zh-CN" altLang="en-US" sz="600" u="sng" strike="noStrike">
                          <a:effectLst/>
                          <a:hlinkClick r:id="rId39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39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9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9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1230143951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40"/>
                        </a:rPr>
                        <a:t>极道主夫第一季 第</a:t>
                      </a:r>
                      <a:r>
                        <a:rPr lang="en-US" altLang="zh-CN" sz="600" u="sng" strike="noStrike">
                          <a:effectLst/>
                          <a:hlinkClick r:id="rId40"/>
                        </a:rPr>
                        <a:t>1</a:t>
                      </a:r>
                      <a:r>
                        <a:rPr lang="zh-CN" altLang="en-US" sz="600" u="sng" strike="noStrike">
                          <a:effectLst/>
                          <a:hlinkClick r:id="rId40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40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40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40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810670504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41"/>
                        </a:rPr>
                        <a:t>极道主夫第一季 第</a:t>
                      </a:r>
                      <a:r>
                        <a:rPr lang="en-US" altLang="zh-CN" sz="600" u="sng" strike="noStrike">
                          <a:effectLst/>
                          <a:hlinkClick r:id="rId41"/>
                        </a:rPr>
                        <a:t>2</a:t>
                      </a:r>
                      <a:r>
                        <a:rPr lang="zh-CN" altLang="en-US" sz="600" u="sng" strike="noStrike">
                          <a:effectLst/>
                          <a:hlinkClick r:id="rId41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41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41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41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1491404890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42"/>
                        </a:rPr>
                        <a:t>极道主夫第一季 第</a:t>
                      </a:r>
                      <a:r>
                        <a:rPr lang="en-US" altLang="zh-CN" sz="600" u="sng" strike="noStrike">
                          <a:effectLst/>
                          <a:hlinkClick r:id="rId42"/>
                        </a:rPr>
                        <a:t>3</a:t>
                      </a:r>
                      <a:r>
                        <a:rPr lang="zh-CN" altLang="en-US" sz="600" u="sng" strike="noStrike">
                          <a:effectLst/>
                          <a:hlinkClick r:id="rId42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42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42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42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919301875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43"/>
                        </a:rPr>
                        <a:t>极道主夫第一季 第</a:t>
                      </a:r>
                      <a:r>
                        <a:rPr lang="en-US" altLang="zh-CN" sz="600" u="sng" strike="noStrike">
                          <a:effectLst/>
                          <a:hlinkClick r:id="rId43"/>
                        </a:rPr>
                        <a:t>4</a:t>
                      </a:r>
                      <a:r>
                        <a:rPr lang="zh-CN" altLang="en-US" sz="600" u="sng" strike="noStrike">
                          <a:effectLst/>
                          <a:hlinkClick r:id="rId43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43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43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43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3355632690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dirty="0">
                          <a:effectLst/>
                          <a:hlinkClick r:id="rId44"/>
                        </a:rPr>
                        <a:t>极道主夫第一季 第</a:t>
                      </a:r>
                      <a:r>
                        <a:rPr lang="en-US" altLang="zh-CN" sz="600" u="sng" strike="noStrike" dirty="0">
                          <a:effectLst/>
                          <a:hlinkClick r:id="rId44"/>
                        </a:rPr>
                        <a:t>5</a:t>
                      </a:r>
                      <a:r>
                        <a:rPr lang="zh-CN" altLang="en-US" sz="600" u="sng" strike="noStrike" dirty="0">
                          <a:effectLst/>
                          <a:hlinkClick r:id="rId44"/>
                        </a:rPr>
                        <a:t>集 在线观看</a:t>
                      </a:r>
                      <a:r>
                        <a:rPr lang="en-US" altLang="zh-CN" sz="600" u="sng" strike="noStrike" dirty="0">
                          <a:effectLst/>
                          <a:hlinkClick r:id="rId44"/>
                        </a:rPr>
                        <a:t>-</a:t>
                      </a:r>
                      <a:r>
                        <a:rPr lang="zh-CN" altLang="en-US" sz="600" u="sng" strike="noStrike" dirty="0">
                          <a:effectLst/>
                          <a:hlinkClick r:id="rId44"/>
                        </a:rPr>
                        <a:t>樱花动漫</a:t>
                      </a:r>
                      <a:r>
                        <a:rPr lang="en-US" altLang="zh-CN" sz="600" u="sng" strike="noStrike" dirty="0">
                          <a:effectLst/>
                          <a:hlinkClick r:id="rId44"/>
                        </a:rPr>
                        <a:t>1</a:t>
                      </a:r>
                      <a:endParaRPr lang="zh-CN" altLang="en-US" sz="6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3941886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19354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54E4250-F9D4-DF81-5216-46D1FC3C0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658416"/>
              </p:ext>
            </p:extLst>
          </p:nvPr>
        </p:nvGraphicFramePr>
        <p:xfrm>
          <a:off x="0" y="0"/>
          <a:ext cx="8737600" cy="59943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37600">
                  <a:extLst>
                    <a:ext uri="{9D8B030D-6E8A-4147-A177-3AD203B41FA5}">
                      <a16:colId xmlns:a16="http://schemas.microsoft.com/office/drawing/2014/main" val="1470729721"/>
                    </a:ext>
                  </a:extLst>
                </a:gridCol>
              </a:tblGrid>
              <a:tr h="80087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sng" strike="noStrike">
                          <a:effectLst/>
                          <a:hlinkClick r:id="rId2"/>
                        </a:rPr>
                        <a:t>1533091283-1-192Part001</a:t>
                      </a:r>
                      <a:endParaRPr lang="en-US" sz="2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3512730"/>
                  </a:ext>
                </a:extLst>
              </a:tr>
              <a:tr h="80087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sng" strike="noStrike">
                          <a:effectLst/>
                          <a:hlinkClick r:id="rId3"/>
                        </a:rPr>
                        <a:t>1533091283-1-192Part003</a:t>
                      </a:r>
                      <a:endParaRPr lang="en-US" sz="2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8398020"/>
                  </a:ext>
                </a:extLst>
              </a:tr>
              <a:tr h="80087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sng" strike="noStrike">
                          <a:effectLst/>
                          <a:hlinkClick r:id="rId4"/>
                        </a:rPr>
                        <a:t>1533091283-1-192Part004</a:t>
                      </a:r>
                      <a:endParaRPr lang="en-US" sz="2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9250726"/>
                  </a:ext>
                </a:extLst>
              </a:tr>
              <a:tr h="80087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sng" strike="noStrike">
                          <a:effectLst/>
                          <a:hlinkClick r:id="rId5"/>
                        </a:rPr>
                        <a:t>1533091283-1-192Part005</a:t>
                      </a:r>
                      <a:endParaRPr lang="en-US" sz="2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2720260"/>
                  </a:ext>
                </a:extLst>
              </a:tr>
              <a:tr h="80087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sng" strike="noStrike">
                          <a:effectLst/>
                          <a:hlinkClick r:id="rId6"/>
                        </a:rPr>
                        <a:t>1533091283-1-192Part002</a:t>
                      </a:r>
                      <a:endParaRPr lang="en-US" sz="2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2339153"/>
                  </a:ext>
                </a:extLst>
              </a:tr>
              <a:tr h="80087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sng" strike="noStrike">
                          <a:effectLst/>
                          <a:hlinkClick r:id="rId7"/>
                        </a:rPr>
                        <a:t>1533091283-1-192Part006</a:t>
                      </a:r>
                      <a:endParaRPr lang="en-US" sz="2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3506268"/>
                  </a:ext>
                </a:extLst>
              </a:tr>
              <a:tr h="118917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000" u="sng" strike="noStrike" dirty="0">
                          <a:effectLst/>
                          <a:hlinkClick r:id="rId8"/>
                        </a:rPr>
                        <a:t>《</a:t>
                      </a:r>
                      <a:r>
                        <a:rPr lang="zh-CN" altLang="en-US" sz="2000" u="sng" strike="noStrike" dirty="0">
                          <a:effectLst/>
                          <a:hlinkClick r:id="rId8"/>
                        </a:rPr>
                        <a:t>崩坏：星穹铁道</a:t>
                      </a:r>
                      <a:r>
                        <a:rPr lang="en-US" altLang="zh-CN" sz="2000" u="sng" strike="noStrike" dirty="0">
                          <a:effectLst/>
                          <a:hlinkClick r:id="rId8"/>
                        </a:rPr>
                        <a:t>》</a:t>
                      </a:r>
                      <a:r>
                        <a:rPr lang="zh-CN" altLang="en-US" sz="2000" u="sng" strike="noStrike" dirty="0">
                          <a:effectLst/>
                          <a:hlinkClick r:id="rId8"/>
                        </a:rPr>
                        <a:t>「</a:t>
                      </a:r>
                      <a:r>
                        <a:rPr lang="en-US" altLang="zh-CN" sz="2000" u="sng" strike="noStrike" dirty="0">
                          <a:effectLst/>
                          <a:hlinkClick r:id="rId8"/>
                        </a:rPr>
                        <a:t>2024</a:t>
                      </a:r>
                      <a:r>
                        <a:rPr lang="zh-CN" altLang="en-US" sz="2000" u="sng" strike="noStrike" dirty="0">
                          <a:effectLst/>
                          <a:hlinkClick r:id="rId8"/>
                        </a:rPr>
                        <a:t>星铁</a:t>
                      </a:r>
                      <a:r>
                        <a:rPr lang="en-US" altLang="zh-CN" sz="2000" u="sng" strike="noStrike" dirty="0">
                          <a:effectLst/>
                          <a:hlinkClick r:id="rId8"/>
                        </a:rPr>
                        <a:t>LIVE</a:t>
                      </a:r>
                      <a:r>
                        <a:rPr lang="zh-CN" altLang="en-US" sz="2000" u="sng" strike="noStrike" dirty="0">
                          <a:effectLst/>
                          <a:hlinkClick r:id="rId8"/>
                        </a:rPr>
                        <a:t>」演唱会官方录播完整版</a:t>
                      </a:r>
                      <a:endParaRPr lang="zh-CN" altLang="en-US" sz="2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6303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8896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5C107DA-651A-DE28-84BB-C7D0EFE95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4"/>
            <a:ext cx="10515600" cy="1325563"/>
          </a:xfrm>
        </p:spPr>
        <p:txBody>
          <a:bodyPr/>
          <a:lstStyle/>
          <a:p>
            <a:r>
              <a:rPr lang="zh-CN" altLang="en-US" dirty="0"/>
              <a:t>英语</a:t>
            </a:r>
          </a:p>
        </p:txBody>
      </p:sp>
    </p:spTree>
    <p:extLst>
      <p:ext uri="{BB962C8B-B14F-4D97-AF65-F5344CB8AC3E}">
        <p14:creationId xmlns:p14="http://schemas.microsoft.com/office/powerpoint/2010/main" val="29629145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B6458F7-4D62-4BAA-90E1-9426FDFDF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462581"/>
              </p:ext>
            </p:extLst>
          </p:nvPr>
        </p:nvGraphicFramePr>
        <p:xfrm>
          <a:off x="0" y="0"/>
          <a:ext cx="12192000" cy="62554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570686149"/>
                    </a:ext>
                  </a:extLst>
                </a:gridCol>
              </a:tblGrid>
              <a:tr h="86827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400" u="sng" strike="noStrike">
                          <a:effectLst/>
                          <a:hlinkClick r:id="rId2"/>
                        </a:rPr>
                        <a:t>【25</a:t>
                      </a:r>
                      <a:r>
                        <a:rPr lang="ja-JP" altLang="en-US" sz="1400" u="sng" strike="noStrike">
                          <a:effectLst/>
                          <a:hlinkClick r:id="rId2"/>
                        </a:rPr>
                        <a:t>時、ナイトコード で。 </a:t>
                      </a:r>
                      <a:r>
                        <a:rPr lang="en-US" altLang="ja-JP" sz="1400" u="sng" strike="noStrike">
                          <a:effectLst/>
                          <a:hlinkClick r:id="rId2"/>
                        </a:rPr>
                        <a:t>× </a:t>
                      </a:r>
                      <a:r>
                        <a:rPr lang="ja-JP" altLang="en-US" sz="1400" u="sng" strike="noStrike">
                          <a:effectLst/>
                          <a:hlinkClick r:id="rId2"/>
                        </a:rPr>
                        <a:t>初音ミク</a:t>
                      </a:r>
                      <a:r>
                        <a:rPr lang="en-US" altLang="ja-JP" sz="1400" u="sng" strike="noStrike">
                          <a:effectLst/>
                          <a:hlinkClick r:id="rId2"/>
                        </a:rPr>
                        <a:t>】</a:t>
                      </a:r>
                      <a:r>
                        <a:rPr lang="ja-JP" altLang="en-US" sz="1400" u="sng" strike="noStrike">
                          <a:effectLst/>
                          <a:hlinkClick r:id="rId2"/>
                        </a:rPr>
                        <a:t>ト リコロージュ（特等俘 虏）</a:t>
                      </a:r>
                      <a:r>
                        <a:rPr lang="en-US" altLang="ja-JP" sz="1400" u="sng" strike="noStrike">
                          <a:effectLst/>
                          <a:hlinkClick r:id="rId2"/>
                        </a:rPr>
                        <a:t>【2DMV</a:t>
                      </a:r>
                      <a:r>
                        <a:rPr lang="ja-JP" altLang="en-US" sz="1400" u="sng" strike="noStrike">
                          <a:effectLst/>
                          <a:hlinkClick r:id="rId2"/>
                        </a:rPr>
                        <a:t>／</a:t>
                      </a:r>
                      <a:r>
                        <a:rPr lang="en-US" altLang="ja-JP" sz="1400" u="sng" strike="noStrike">
                          <a:effectLst/>
                          <a:hlinkClick r:id="rId2"/>
                        </a:rPr>
                        <a:t>『</a:t>
                      </a:r>
                      <a:r>
                        <a:rPr lang="ja-JP" altLang="en-US" sz="1400" u="sng" strike="noStrike">
                          <a:effectLst/>
                          <a:hlinkClick r:id="rId2"/>
                        </a:rPr>
                        <a:t>世界计 划 多彩舞台 </a:t>
                      </a:r>
                      <a:r>
                        <a:rPr lang="en-US" altLang="ja-JP" sz="1400" u="sng" strike="noStrike">
                          <a:effectLst/>
                          <a:hlinkClick r:id="rId2"/>
                        </a:rPr>
                        <a:t>- 1.【25 </a:t>
                      </a:r>
                      <a:r>
                        <a:rPr lang="ja-JP" altLang="en-US" sz="1400" u="sng" strike="noStrike">
                          <a:effectLst/>
                          <a:hlinkClick r:id="rId2"/>
                        </a:rPr>
                        <a:t>時、ナイトコードで。 </a:t>
                      </a:r>
                      <a:r>
                        <a:rPr lang="en-US" altLang="ja-JP" sz="1400" u="sng" strike="noStrike">
                          <a:effectLst/>
                          <a:hlinkClick r:id="rId2"/>
                        </a:rPr>
                        <a:t>× </a:t>
                      </a:r>
                      <a:r>
                        <a:rPr lang="ja-JP" altLang="en-US" sz="1400" u="sng" strike="noStrike">
                          <a:effectLst/>
                          <a:hlinkClick r:id="rId2"/>
                        </a:rPr>
                        <a:t>初音ミク</a:t>
                      </a:r>
                      <a:r>
                        <a:rPr lang="en-US" altLang="ja-JP" sz="1400" u="sng" strike="noStrike">
                          <a:effectLst/>
                          <a:hlinkClick r:id="rId2"/>
                        </a:rPr>
                        <a:t>】</a:t>
                      </a:r>
                      <a:r>
                        <a:rPr lang="ja-JP" altLang="en-US" sz="1400" u="sng" strike="noStrike">
                          <a:effectLst/>
                          <a:hlinkClick r:id="rId2"/>
                        </a:rPr>
                        <a:t>トリコロージュ（特等俘虏）</a:t>
                      </a:r>
                      <a:r>
                        <a:rPr lang="en-US" altLang="ja-JP" sz="1400" u="sng" strike="noStrike">
                          <a:effectLst/>
                          <a:hlinkClick r:id="rId2"/>
                        </a:rPr>
                        <a:t>【2DM(Av723505727,P1)</a:t>
                      </a:r>
                      <a:endParaRPr lang="ja-JP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1244569687"/>
                  </a:ext>
                </a:extLst>
              </a:tr>
              <a:tr h="56708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400" u="sng" strike="noStrike">
                          <a:effectLst/>
                          <a:hlinkClick r:id="rId3"/>
                        </a:rPr>
                        <a:t>【Leo_need × </a:t>
                      </a:r>
                      <a:r>
                        <a:rPr lang="ja-JP" altLang="en-US" sz="1400" u="sng" strike="noStrike">
                          <a:effectLst/>
                          <a:hlinkClick r:id="rId3"/>
                        </a:rPr>
                        <a:t>鏡音リ ン</a:t>
                      </a:r>
                      <a:r>
                        <a:rPr lang="en-US" altLang="ja-JP" sz="1400" u="sng" strike="noStrike">
                          <a:effectLst/>
                          <a:hlinkClick r:id="rId3"/>
                        </a:rPr>
                        <a:t>】</a:t>
                      </a:r>
                      <a:r>
                        <a:rPr lang="ja-JP" altLang="en-US" sz="1400" u="sng" strike="noStrike">
                          <a:effectLst/>
                          <a:hlinkClick r:id="rId3"/>
                        </a:rPr>
                        <a:t>夜もすがら君想ふ （夜里亦始终想念着你 ）</a:t>
                      </a:r>
                      <a:r>
                        <a:rPr lang="en-US" altLang="ja-JP" sz="1400" u="sng" strike="noStrike">
                          <a:effectLst/>
                          <a:hlinkClick r:id="rId3"/>
                        </a:rPr>
                        <a:t>【2DMV</a:t>
                      </a:r>
                      <a:r>
                        <a:rPr lang="ja-JP" altLang="en-US" sz="1400" u="sng" strike="noStrike">
                          <a:effectLst/>
                          <a:hlinkClick r:id="rId3"/>
                        </a:rPr>
                        <a:t>／</a:t>
                      </a:r>
                      <a:r>
                        <a:rPr lang="en-US" altLang="ja-JP" sz="1400" u="sng" strike="noStrike">
                          <a:effectLst/>
                          <a:hlinkClick r:id="rId3"/>
                        </a:rPr>
                        <a:t>『</a:t>
                      </a:r>
                      <a:r>
                        <a:rPr lang="ja-JP" altLang="en-US" sz="1400" u="sng" strike="noStrike">
                          <a:effectLst/>
                          <a:hlinkClick r:id="rId3"/>
                        </a:rPr>
                        <a:t>世界计划 多彩 </a:t>
                      </a:r>
                      <a:r>
                        <a:rPr lang="en-US" altLang="ja-JP" sz="1400" u="sng" strike="noStrike">
                          <a:effectLst/>
                          <a:hlinkClick r:id="rId3"/>
                        </a:rPr>
                        <a:t>- 1.x264(Av360053308,P1)</a:t>
                      </a:r>
                      <a:endParaRPr lang="ja-JP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2964892023"/>
                  </a:ext>
                </a:extLst>
              </a:tr>
              <a:tr h="59222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 dirty="0">
                          <a:effectLst/>
                          <a:hlinkClick r:id="rId4"/>
                        </a:rPr>
                        <a:t>【MORE </a:t>
                      </a:r>
                      <a:r>
                        <a:rPr lang="en-US" sz="1400" u="sng" strike="noStrike" dirty="0" err="1">
                          <a:effectLst/>
                          <a:hlinkClick r:id="rId4"/>
                        </a:rPr>
                        <a:t>MORE</a:t>
                      </a:r>
                      <a:r>
                        <a:rPr lang="en-US" sz="1400" u="sng" strike="noStrike" dirty="0">
                          <a:effectLst/>
                          <a:hlinkClick r:id="rId4"/>
                        </a:rPr>
                        <a:t> JUMP! × MEIKO】</a:t>
                      </a:r>
                      <a:r>
                        <a:rPr lang="ja-JP" altLang="en-US" sz="1400" u="sng" strike="noStrike" dirty="0">
                          <a:effectLst/>
                          <a:hlinkClick r:id="rId4"/>
                        </a:rPr>
                        <a:t>きゅうくらりん（</a:t>
                      </a:r>
                      <a:r>
                        <a:rPr lang="zh-CN" altLang="en-US" sz="1400" u="sng" strike="noStrike" dirty="0">
                          <a:effectLst/>
                          <a:hlinkClick r:id="rId4"/>
                        </a:rPr>
                        <a:t>心动不已）</a:t>
                      </a:r>
                      <a:r>
                        <a:rPr lang="en-US" altLang="zh-CN" sz="1400" u="sng" strike="noStrike" dirty="0">
                          <a:effectLst/>
                          <a:hlinkClick r:id="rId4"/>
                        </a:rPr>
                        <a:t>【2</a:t>
                      </a:r>
                      <a:r>
                        <a:rPr lang="en-US" sz="1400" u="sng" strike="noStrike" dirty="0">
                          <a:effectLst/>
                          <a:hlinkClick r:id="rId4"/>
                        </a:rPr>
                        <a:t>DMV／ 『</a:t>
                      </a:r>
                      <a:r>
                        <a:rPr lang="zh-CN" altLang="en-US" sz="1400" u="sng" strike="noStrike" dirty="0">
                          <a:effectLst/>
                          <a:hlinkClick r:id="rId4"/>
                        </a:rPr>
                        <a:t>世界计划  </a:t>
                      </a:r>
                      <a:r>
                        <a:rPr lang="en-US" altLang="zh-CN" sz="1400" u="sng" strike="noStrike" dirty="0">
                          <a:effectLst/>
                          <a:hlinkClick r:id="rId4"/>
                        </a:rPr>
                        <a:t>- 1.【</a:t>
                      </a:r>
                      <a:r>
                        <a:rPr lang="en-US" sz="1400" u="sng" strike="noStrike" dirty="0">
                          <a:effectLst/>
                          <a:hlinkClick r:id="rId4"/>
                        </a:rPr>
                        <a:t>MORE MORE JUMP! × MEIKO】</a:t>
                      </a:r>
                      <a:r>
                        <a:rPr lang="ja-JP" altLang="en-US" sz="1400" u="sng" strike="noStrike" dirty="0">
                          <a:effectLst/>
                          <a:hlinkClick r:id="rId4"/>
                        </a:rPr>
                        <a:t>きゅうくらりん（</a:t>
                      </a:r>
                      <a:r>
                        <a:rPr lang="zh-CN" altLang="en-US" sz="1400" u="sng" strike="noStrike" dirty="0">
                          <a:effectLst/>
                          <a:hlinkClick r:id="rId4"/>
                        </a:rPr>
                        <a:t>心 动不已）</a:t>
                      </a:r>
                      <a:r>
                        <a:rPr lang="en-US" altLang="zh-CN" sz="1400" u="sng" strike="noStrike" dirty="0">
                          <a:effectLst/>
                          <a:hlinkClick r:id="rId4"/>
                        </a:rPr>
                        <a:t>(</a:t>
                      </a:r>
                      <a:r>
                        <a:rPr lang="en-US" sz="1400" u="sng" strike="noStrike" dirty="0">
                          <a:effectLst/>
                          <a:hlinkClick r:id="rId4"/>
                        </a:rPr>
                        <a:t>Av1852082239,P1)</a:t>
                      </a:r>
                      <a:endParaRPr 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3305492096"/>
                  </a:ext>
                </a:extLst>
              </a:tr>
              <a:tr h="5294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sng" strike="noStrike">
                          <a:effectLst/>
                          <a:hlinkClick r:id="rId5"/>
                        </a:rPr>
                        <a:t>【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熟肉中字</a:t>
                      </a:r>
                      <a:r>
                        <a:rPr lang="en-US" altLang="zh-CN" sz="1400" u="sng" strike="noStrike">
                          <a:effectLst/>
                          <a:hlinkClick r:id="rId5"/>
                        </a:rPr>
                        <a:t>_</a:t>
                      </a:r>
                      <a:r>
                        <a:rPr lang="en-US" sz="1400" u="sng" strike="noStrike">
                          <a:effectLst/>
                          <a:hlinkClick r:id="rId5"/>
                        </a:rPr>
                        <a:t>PJSK】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动画</a:t>
                      </a:r>
                      <a:r>
                        <a:rPr lang="en-US" sz="1400" u="sng" strike="noStrike">
                          <a:effectLst/>
                          <a:hlinkClick r:id="rId5"/>
                        </a:rPr>
                        <a:t>MV </a:t>
                      </a:r>
                      <a:r>
                        <a:rPr lang="ja-JP" altLang="en-US" sz="1400" u="sng" strike="noStrike">
                          <a:effectLst/>
                          <a:hlinkClick r:id="rId5"/>
                        </a:rPr>
                        <a:t>イフ</a:t>
                      </a:r>
                      <a:r>
                        <a:rPr lang="en-US" altLang="ja-JP" sz="1400" u="sng" strike="noStrike">
                          <a:effectLst/>
                          <a:hlinkClick r:id="rId5"/>
                        </a:rPr>
                        <a:t>(</a:t>
                      </a:r>
                      <a:r>
                        <a:rPr lang="en-US" sz="1400" u="sng" strike="noStrike">
                          <a:effectLst/>
                          <a:hlinkClick r:id="rId5"/>
                        </a:rPr>
                        <a:t>IF) _ MMJ × 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初音</a:t>
                      </a:r>
                      <a:r>
                        <a:rPr lang="ja-JP" altLang="en-US" sz="1400" u="sng" strike="noStrike">
                          <a:effectLst/>
                          <a:hlinkClick r:id="rId5"/>
                        </a:rPr>
                        <a:t>ミク </a:t>
                      </a:r>
                      <a:r>
                        <a:rPr lang="en-US" altLang="ja-JP" sz="1400" u="sng" strike="noStrike">
                          <a:effectLst/>
                          <a:hlinkClick r:id="rId5"/>
                        </a:rPr>
                        <a:t>- 1.【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熟肉中字</a:t>
                      </a:r>
                      <a:r>
                        <a:rPr lang="en-US" altLang="zh-CN" sz="1400" u="sng" strike="noStrike">
                          <a:effectLst/>
                          <a:hlinkClick r:id="rId5"/>
                        </a:rPr>
                        <a:t>_</a:t>
                      </a:r>
                      <a:r>
                        <a:rPr lang="en-US" sz="1400" u="sng" strike="noStrike">
                          <a:effectLst/>
                          <a:hlinkClick r:id="rId5"/>
                        </a:rPr>
                        <a:t>PJSK】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动画</a:t>
                      </a:r>
                      <a:r>
                        <a:rPr lang="en-US" sz="1400" u="sng" strike="noStrike">
                          <a:effectLst/>
                          <a:hlinkClick r:id="rId5"/>
                        </a:rPr>
                        <a:t>MV </a:t>
                      </a:r>
                      <a:r>
                        <a:rPr lang="ja-JP" altLang="en-US" sz="1400" u="sng" strike="noStrike">
                          <a:effectLst/>
                          <a:hlinkClick r:id="rId5"/>
                        </a:rPr>
                        <a:t>イフ</a:t>
                      </a:r>
                      <a:r>
                        <a:rPr lang="en-US" altLang="ja-JP" sz="1400" u="sng" strike="noStrike">
                          <a:effectLst/>
                          <a:hlinkClick r:id="rId5"/>
                        </a:rPr>
                        <a:t>(</a:t>
                      </a:r>
                      <a:r>
                        <a:rPr lang="en-US" sz="1400" u="sng" strike="noStrike">
                          <a:effectLst/>
                          <a:hlinkClick r:id="rId5"/>
                        </a:rPr>
                        <a:t>IF) _ MMJ × 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初音</a:t>
                      </a:r>
                      <a:r>
                        <a:rPr lang="ja-JP" altLang="en-US" sz="1400" u="sng" strike="noStrike">
                          <a:effectLst/>
                          <a:hlinkClick r:id="rId5"/>
                        </a:rPr>
                        <a:t>ミク</a:t>
                      </a:r>
                      <a:r>
                        <a:rPr lang="en-US" altLang="ja-JP" sz="1400" u="sng" strike="noStrike">
                          <a:effectLst/>
                          <a:hlinkClick r:id="rId5"/>
                        </a:rPr>
                        <a:t>(</a:t>
                      </a:r>
                      <a:r>
                        <a:rPr lang="en-US" sz="1400" u="sng" strike="noStrike">
                          <a:effectLst/>
                          <a:hlinkClick r:id="rId5"/>
                        </a:rPr>
                        <a:t>Av731491614,P1)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2364160686"/>
                  </a:ext>
                </a:extLst>
              </a:tr>
              <a:tr h="416490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u="sng" strike="noStrike">
                          <a:effectLst/>
                          <a:hlinkClick r:id="rId6"/>
                        </a:rPr>
                        <a:t>什么叫神曲啊？アンコ ール（安可）</a:t>
                      </a:r>
                      <a:r>
                        <a:rPr lang="en-US" altLang="ja-JP" sz="1400" u="sng" strike="noStrike">
                          <a:effectLst/>
                          <a:hlinkClick r:id="rId6"/>
                        </a:rPr>
                        <a:t>-Yoasobi 【B</a:t>
                      </a:r>
                      <a:r>
                        <a:rPr lang="ja-JP" altLang="en-US" sz="1400" u="sng" strike="noStrike">
                          <a:effectLst/>
                          <a:hlinkClick r:id="rId6"/>
                        </a:rPr>
                        <a:t>站最高音质</a:t>
                      </a:r>
                      <a:r>
                        <a:rPr lang="en-US" altLang="ja-JP" sz="1400" u="sng" strike="noStrike">
                          <a:effectLst/>
                          <a:hlinkClick r:id="rId6"/>
                        </a:rPr>
                        <a:t>】 - 1. </a:t>
                      </a:r>
                      <a:r>
                        <a:rPr lang="ja-JP" altLang="en-US" sz="1400" u="sng" strike="noStrike">
                          <a:effectLst/>
                          <a:hlinkClick r:id="rId6"/>
                        </a:rPr>
                        <a:t>アンコール</a:t>
                      </a:r>
                      <a:r>
                        <a:rPr lang="en-US" altLang="ja-JP" sz="1400" u="sng" strike="noStrike">
                          <a:effectLst/>
                          <a:hlinkClick r:id="rId6"/>
                        </a:rPr>
                        <a:t>(Av335893180,P1)</a:t>
                      </a:r>
                      <a:endParaRPr lang="ja-JP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1215186662"/>
                  </a:ext>
                </a:extLst>
              </a:tr>
              <a:tr h="115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7"/>
                        </a:rPr>
                        <a:t>6005660WF0V123758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587476670"/>
                  </a:ext>
                </a:extLst>
              </a:tr>
              <a:tr h="4000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8"/>
                        </a:rPr>
                        <a:t>5.71E+08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3149689051"/>
                  </a:ext>
                </a:extLst>
              </a:tr>
              <a:tr h="26589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9"/>
                        </a:rPr>
                        <a:t>刚刚好 </a:t>
                      </a:r>
                      <a:r>
                        <a:rPr lang="en-US" altLang="zh-CN" sz="1400" u="sng" strike="noStrike">
                          <a:effectLst/>
                          <a:hlinkClick r:id="rId9"/>
                        </a:rPr>
                        <a:t>(</a:t>
                      </a:r>
                      <a:r>
                        <a:rPr lang="zh-CN" altLang="en-US" sz="1400" u="sng" strike="noStrike">
                          <a:effectLst/>
                          <a:hlinkClick r:id="rId9"/>
                        </a:rPr>
                        <a:t>网络剧</a:t>
                      </a:r>
                      <a:r>
                        <a:rPr lang="en-US" altLang="zh-CN" sz="1400" u="sng" strike="noStrike">
                          <a:effectLst/>
                          <a:hlinkClick r:id="rId9"/>
                        </a:rPr>
                        <a:t>《</a:t>
                      </a:r>
                      <a:r>
                        <a:rPr lang="zh-CN" altLang="en-US" sz="1400" u="sng" strike="noStrike">
                          <a:effectLst/>
                          <a:hlinkClick r:id="rId9"/>
                        </a:rPr>
                        <a:t>我与 你的光年距离</a:t>
                      </a:r>
                      <a:r>
                        <a:rPr lang="en-US" altLang="zh-CN" sz="1400" u="sng" strike="noStrike">
                          <a:effectLst/>
                          <a:hlinkClick r:id="rId9"/>
                        </a:rPr>
                        <a:t>》</a:t>
                      </a:r>
                      <a:r>
                        <a:rPr lang="zh-CN" altLang="en-US" sz="1400" u="sng" strike="noStrike">
                          <a:effectLst/>
                          <a:hlinkClick r:id="rId9"/>
                        </a:rPr>
                        <a:t>主题曲</a:t>
                      </a:r>
                      <a:r>
                        <a:rPr lang="en-US" altLang="zh-CN" sz="1400" u="sng" strike="noStrike">
                          <a:effectLst/>
                          <a:hlinkClick r:id="rId9"/>
                        </a:rPr>
                        <a:t>)-</a:t>
                      </a:r>
                      <a:r>
                        <a:rPr lang="zh-CN" altLang="en-US" sz="1400" u="sng" strike="noStrike">
                          <a:effectLst/>
                          <a:hlinkClick r:id="rId9"/>
                        </a:rPr>
                        <a:t>薛之谦</a:t>
                      </a:r>
                      <a:r>
                        <a:rPr lang="en-US" altLang="zh-CN" sz="1400" u="sng" strike="noStrike">
                          <a:effectLst/>
                          <a:hlinkClick r:id="rId9"/>
                        </a:rPr>
                        <a:t>.320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2559715260"/>
                  </a:ext>
                </a:extLst>
              </a:tr>
              <a:tr h="776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10"/>
                        </a:rPr>
                        <a:t>年轮</a:t>
                      </a:r>
                      <a:r>
                        <a:rPr lang="en-US" altLang="zh-CN" sz="1400" u="sng" strike="noStrike">
                          <a:effectLst/>
                          <a:hlinkClick r:id="rId10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10"/>
                        </a:rPr>
                        <a:t>张碧晨</a:t>
                      </a:r>
                      <a:r>
                        <a:rPr lang="en-US" altLang="zh-CN" sz="1400" u="sng" strike="noStrike">
                          <a:effectLst/>
                          <a:hlinkClick r:id="rId10"/>
                        </a:rPr>
                        <a:t>.320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869456201"/>
                  </a:ext>
                </a:extLst>
              </a:tr>
              <a:tr h="11529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11"/>
                        </a:rPr>
                        <a:t>少一点天分</a:t>
                      </a:r>
                      <a:r>
                        <a:rPr lang="en-US" altLang="zh-CN" sz="1400" u="sng" strike="noStrike">
                          <a:effectLst/>
                          <a:hlinkClick r:id="rId11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11"/>
                        </a:rPr>
                        <a:t>孙盛希</a:t>
                      </a:r>
                      <a:r>
                        <a:rPr lang="en-US" altLang="zh-CN" sz="1400" u="sng" strike="noStrike">
                          <a:effectLst/>
                          <a:hlinkClick r:id="rId11"/>
                        </a:rPr>
                        <a:t>.320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3111541241"/>
                  </a:ext>
                </a:extLst>
              </a:tr>
              <a:tr h="115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12"/>
                        </a:rPr>
                        <a:t>Science Podcast - AAAS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2415900525"/>
                  </a:ext>
                </a:extLst>
              </a:tr>
              <a:tr h="115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13"/>
                        </a:rPr>
                        <a:t>Science Podcast - AAAS_2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1961229144"/>
                  </a:ext>
                </a:extLst>
              </a:tr>
              <a:tr h="115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14"/>
                        </a:rPr>
                        <a:t>Science Podcast - AAAS_3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282477022"/>
                  </a:ext>
                </a:extLst>
              </a:tr>
              <a:tr h="115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15"/>
                        </a:rPr>
                        <a:t>Science Podcast - AAAS_4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1107763466"/>
                  </a:ext>
                </a:extLst>
              </a:tr>
              <a:tr h="115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16"/>
                        </a:rPr>
                        <a:t>Science Podcast - AAAS_5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4008338944"/>
                  </a:ext>
                </a:extLst>
              </a:tr>
              <a:tr h="115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17"/>
                        </a:rPr>
                        <a:t>Science Podcast - AAAS_6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3795926952"/>
                  </a:ext>
                </a:extLst>
              </a:tr>
              <a:tr h="115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18"/>
                        </a:rPr>
                        <a:t>Science Podcast - AAAS_7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2308822220"/>
                  </a:ext>
                </a:extLst>
              </a:tr>
              <a:tr h="115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19"/>
                        </a:rPr>
                        <a:t>Science Podcast - AAAS_8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337162705"/>
                  </a:ext>
                </a:extLst>
              </a:tr>
              <a:tr h="115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20"/>
                        </a:rPr>
                        <a:t>Science Podcast - AAAS_9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1363885086"/>
                  </a:ext>
                </a:extLst>
              </a:tr>
              <a:tr h="115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 dirty="0">
                          <a:effectLst/>
                          <a:hlinkClick r:id="rId21"/>
                        </a:rPr>
                        <a:t>Science Podcast - AAAS_10</a:t>
                      </a:r>
                      <a:endParaRPr 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1105494532"/>
                  </a:ext>
                </a:extLst>
              </a:tr>
            </a:tbl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C4C9A0EB-24EE-330F-9E19-5B33B6137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2001253" cy="1325563"/>
          </a:xfrm>
        </p:spPr>
        <p:txBody>
          <a:bodyPr/>
          <a:lstStyle/>
          <a:p>
            <a:r>
              <a:rPr lang="en-US" altLang="zh-CN" dirty="0"/>
              <a:t>MP3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20816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C9A0EB-24EE-330F-9E19-5B33B6137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2001253" cy="1325563"/>
          </a:xfrm>
        </p:spPr>
        <p:txBody>
          <a:bodyPr/>
          <a:lstStyle/>
          <a:p>
            <a:r>
              <a:rPr lang="en-US" altLang="zh-CN" dirty="0"/>
              <a:t>MP3</a:t>
            </a:r>
            <a:endParaRPr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5CC485E-3470-03BC-3EBA-CFA5F8712D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591832"/>
              </p:ext>
            </p:extLst>
          </p:nvPr>
        </p:nvGraphicFramePr>
        <p:xfrm>
          <a:off x="0" y="0"/>
          <a:ext cx="12192000" cy="64394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3369792696"/>
                    </a:ext>
                  </a:extLst>
                </a:gridCol>
              </a:tblGrid>
              <a:tr h="19750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sng" strike="noStrike">
                          <a:effectLst/>
                          <a:hlinkClick r:id="rId2"/>
                        </a:rPr>
                        <a:t>1.【</a:t>
                      </a:r>
                      <a:r>
                        <a:rPr lang="zh-CN" altLang="en-US" sz="1400" u="sng" strike="noStrike">
                          <a:effectLst/>
                          <a:hlinkClick r:id="rId2"/>
                        </a:rPr>
                        <a:t>官方</a:t>
                      </a:r>
                      <a:r>
                        <a:rPr lang="en-US" altLang="zh-CN" sz="1400" u="sng" strike="noStrike">
                          <a:effectLst/>
                          <a:hlinkClick r:id="rId2"/>
                        </a:rPr>
                        <a:t>】</a:t>
                      </a:r>
                      <a:r>
                        <a:rPr lang="en-US" sz="1400" u="sng" strike="noStrike">
                          <a:effectLst/>
                          <a:hlinkClick r:id="rId2"/>
                        </a:rPr>
                        <a:t>King Gnu - 《</a:t>
                      </a:r>
                      <a:r>
                        <a:rPr lang="zh-CN" altLang="en-US" sz="1400" u="sng" strike="noStrike">
                          <a:effectLst/>
                          <a:hlinkClick r:id="rId2"/>
                        </a:rPr>
                        <a:t>飞行艇</a:t>
                      </a:r>
                      <a:r>
                        <a:rPr lang="en-US" altLang="zh-CN" sz="1400" u="sng" strike="noStrike">
                          <a:effectLst/>
                          <a:hlinkClick r:id="rId2"/>
                        </a:rPr>
                        <a:t>》</a:t>
                      </a:r>
                      <a:r>
                        <a:rPr lang="en-US" sz="1400" u="sng" strike="noStrike">
                          <a:effectLst/>
                          <a:hlinkClick r:id="rId2"/>
                        </a:rPr>
                        <a:t>MV（</a:t>
                      </a:r>
                      <a:r>
                        <a:rPr lang="zh-CN" altLang="en-US" sz="1400" u="sng" strike="noStrike">
                          <a:effectLst/>
                          <a:hlinkClick r:id="rId2"/>
                        </a:rPr>
                        <a:t>中文字 幕）</a:t>
                      </a:r>
                      <a:r>
                        <a:rPr lang="en-US" altLang="zh-CN" sz="1400" u="sng" strike="noStrike">
                          <a:effectLst/>
                          <a:hlinkClick r:id="rId2"/>
                        </a:rPr>
                        <a:t>(</a:t>
                      </a:r>
                      <a:r>
                        <a:rPr lang="en-US" sz="1400" u="sng" strike="noStrike">
                          <a:effectLst/>
                          <a:hlinkClick r:id="rId2"/>
                        </a:rPr>
                        <a:t>Av978670080,P1)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2789274125"/>
                  </a:ext>
                </a:extLst>
              </a:tr>
              <a:tr h="275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3"/>
                        </a:rPr>
                        <a:t>1.EXO《Baby, Don&amp;#39;t Cry(</a:t>
                      </a:r>
                      <a:r>
                        <a:rPr lang="zh-CN" altLang="en-US" sz="1400" u="sng" strike="noStrike">
                          <a:effectLst/>
                          <a:hlinkClick r:id="rId3"/>
                        </a:rPr>
                        <a:t>人鱼的眼泪</a:t>
                      </a:r>
                      <a:r>
                        <a:rPr lang="en-US" altLang="zh-CN" sz="1400" u="sng" strike="noStrike">
                          <a:effectLst/>
                          <a:hlinkClick r:id="rId3"/>
                        </a:rPr>
                        <a:t>)》</a:t>
                      </a:r>
                      <a:r>
                        <a:rPr lang="zh-CN" altLang="en-US" sz="1400" u="sng" strike="noStrike">
                          <a:effectLst/>
                          <a:hlinkClick r:id="rId3"/>
                        </a:rPr>
                        <a:t>百万豪装录音棚大声听</a:t>
                      </a:r>
                      <a:r>
                        <a:rPr lang="en-US" altLang="zh-CN" sz="1400" u="sng" strike="noStrike">
                          <a:effectLst/>
                          <a:hlinkClick r:id="rId3"/>
                        </a:rPr>
                        <a:t>【(</a:t>
                      </a:r>
                      <a:r>
                        <a:rPr lang="en-US" sz="1400" u="sng" strike="noStrike">
                          <a:effectLst/>
                          <a:hlinkClick r:id="rId3"/>
                        </a:rPr>
                        <a:t>Av1552867981,P1)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2762726371"/>
                  </a:ext>
                </a:extLst>
              </a:tr>
              <a:tr h="15849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400" u="sng" strike="noStrike">
                          <a:effectLst/>
                          <a:hlinkClick r:id="rId4"/>
                        </a:rPr>
                        <a:t>1.</a:t>
                      </a:r>
                      <a:r>
                        <a:rPr lang="ja-JP" altLang="en-US" sz="1400" u="sng" strike="noStrike">
                          <a:effectLst/>
                          <a:hlinkClick r:id="rId4"/>
                        </a:rPr>
                        <a:t>もう少しだけ</a:t>
                      </a:r>
                      <a:r>
                        <a:rPr lang="en-US" altLang="ja-JP" sz="1400" u="sng" strike="noStrike">
                          <a:effectLst/>
                          <a:hlinkClick r:id="rId4"/>
                        </a:rPr>
                        <a:t>_</a:t>
                      </a:r>
                      <a:r>
                        <a:rPr lang="ja-JP" altLang="en-US" sz="1400" u="sng" strike="noStrike">
                          <a:effectLst/>
                          <a:hlinkClick r:id="rId4"/>
                        </a:rPr>
                        <a:t>完パケ</a:t>
                      </a:r>
                      <a:r>
                        <a:rPr lang="en-US" altLang="ja-JP" sz="1400" u="sng" strike="noStrike">
                          <a:effectLst/>
                          <a:hlinkClick r:id="rId4"/>
                        </a:rPr>
                        <a:t>mp4(Av849410982,P1)</a:t>
                      </a:r>
                      <a:endParaRPr lang="ja-JP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3469859705"/>
                  </a:ext>
                </a:extLst>
              </a:tr>
              <a:tr h="4706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5"/>
                        </a:rPr>
                        <a:t>【Leo_need】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天</a:t>
                      </a:r>
                      <a:r>
                        <a:rPr lang="ja-JP" altLang="en-US" sz="1400" u="sng" strike="noStrike">
                          <a:effectLst/>
                          <a:hlinkClick r:id="rId5"/>
                        </a:rPr>
                        <a:t>ノ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弱</a:t>
                      </a:r>
                      <a:r>
                        <a:rPr lang="en-US" altLang="zh-CN" sz="1400" u="sng" strike="noStrike">
                          <a:effectLst/>
                          <a:hlinkClick r:id="rId5"/>
                        </a:rPr>
                        <a:t>【2</a:t>
                      </a:r>
                      <a:r>
                        <a:rPr lang="en-US" sz="1400" u="sng" strike="noStrike">
                          <a:effectLst/>
                          <a:hlinkClick r:id="rId5"/>
                        </a:rPr>
                        <a:t>DMV『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世界计划 多彩舞 台</a:t>
                      </a:r>
                      <a:r>
                        <a:rPr lang="en-US" altLang="zh-CN" sz="1400" u="sng" strike="noStrike">
                          <a:effectLst/>
                          <a:hlinkClick r:id="rId5"/>
                        </a:rPr>
                        <a:t>』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收录曲 </a:t>
                      </a:r>
                      <a:r>
                        <a:rPr lang="en-US" sz="1400" u="sng" strike="noStrike">
                          <a:effectLst/>
                          <a:hlinkClick r:id="rId5"/>
                        </a:rPr>
                        <a:t>SEKAI ver.】【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中文</a:t>
                      </a:r>
                      <a:r>
                        <a:rPr lang="en-US" sz="1400" u="sng" strike="noStrike">
                          <a:effectLst/>
                          <a:hlinkClick r:id="rId5"/>
                        </a:rPr>
                        <a:t>CC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字 </a:t>
                      </a:r>
                      <a:r>
                        <a:rPr lang="en-US" altLang="zh-CN" sz="1400" u="sng" strike="noStrike">
                          <a:effectLst/>
                          <a:hlinkClick r:id="rId5"/>
                        </a:rPr>
                        <a:t>- 1.【</a:t>
                      </a:r>
                      <a:r>
                        <a:rPr lang="en-US" sz="1400" u="sng" strike="noStrike">
                          <a:effectLst/>
                          <a:hlinkClick r:id="rId5"/>
                        </a:rPr>
                        <a:t>Leo_need】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天</a:t>
                      </a:r>
                      <a:r>
                        <a:rPr lang="ja-JP" altLang="en-US" sz="1400" u="sng" strike="noStrike">
                          <a:effectLst/>
                          <a:hlinkClick r:id="rId5"/>
                        </a:rPr>
                        <a:t>ノ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弱</a:t>
                      </a:r>
                      <a:r>
                        <a:rPr lang="en-US" altLang="zh-CN" sz="1400" u="sng" strike="noStrike">
                          <a:effectLst/>
                          <a:hlinkClick r:id="rId5"/>
                        </a:rPr>
                        <a:t>【2</a:t>
                      </a:r>
                      <a:r>
                        <a:rPr lang="en-US" sz="1400" u="sng" strike="noStrike">
                          <a:effectLst/>
                          <a:hlinkClick r:id="rId5"/>
                        </a:rPr>
                        <a:t>DMV 『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世界计划 多彩舞台</a:t>
                      </a:r>
                      <a:r>
                        <a:rPr lang="en-US" altLang="zh-CN" sz="1400" u="sng" strike="noStrike">
                          <a:effectLst/>
                          <a:hlinkClick r:id="rId5"/>
                        </a:rPr>
                        <a:t>』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收录曲 </a:t>
                      </a:r>
                      <a:r>
                        <a:rPr lang="en-US" sz="1400" u="sng" strike="noStrike">
                          <a:effectLst/>
                          <a:hlinkClick r:id="rId5"/>
                        </a:rPr>
                        <a:t>SEKAI(Av788968827,P1)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2604038453"/>
                  </a:ext>
                </a:extLst>
              </a:tr>
              <a:tr h="431598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400" u="sng" strike="noStrike">
                          <a:effectLst/>
                          <a:hlinkClick r:id="rId6"/>
                        </a:rPr>
                        <a:t>【8K120FPS】</a:t>
                      </a:r>
                      <a:r>
                        <a:rPr lang="ja-JP" altLang="en-US" sz="1400" u="sng" strike="noStrike">
                          <a:effectLst/>
                          <a:hlinkClick r:id="rId6"/>
                        </a:rPr>
                        <a:t>我推的孩 子 主题曲 </a:t>
                      </a:r>
                      <a:r>
                        <a:rPr lang="en-US" altLang="ja-JP" sz="1400" u="sng" strike="noStrike">
                          <a:effectLst/>
                          <a:hlinkClick r:id="rId6"/>
                        </a:rPr>
                        <a:t>YOASOBI</a:t>
                      </a:r>
                      <a:r>
                        <a:rPr lang="ja-JP" altLang="en-US" sz="1400" u="sng" strike="noStrike">
                          <a:effectLst/>
                          <a:hlinkClick r:id="rId6"/>
                        </a:rPr>
                        <a:t>「アイドル」</a:t>
                      </a:r>
                      <a:r>
                        <a:rPr lang="en-US" altLang="ja-JP" sz="1400" u="sng" strike="noStrike">
                          <a:effectLst/>
                          <a:hlinkClick r:id="rId6"/>
                        </a:rPr>
                        <a:t>_《</a:t>
                      </a:r>
                      <a:r>
                        <a:rPr lang="ja-JP" altLang="en-US" sz="1400" u="sng" strike="noStrike">
                          <a:effectLst/>
                          <a:hlinkClick r:id="rId6"/>
                        </a:rPr>
                        <a:t>偶像</a:t>
                      </a:r>
                      <a:r>
                        <a:rPr lang="en-US" altLang="ja-JP" sz="1400" u="sng" strike="noStrike">
                          <a:effectLst/>
                          <a:hlinkClick r:id="rId6"/>
                        </a:rPr>
                        <a:t>》 </a:t>
                      </a:r>
                      <a:r>
                        <a:rPr lang="ja-JP" altLang="en-US" sz="1400" u="sng" strike="noStrike">
                          <a:effectLst/>
                          <a:hlinkClick r:id="rId6"/>
                        </a:rPr>
                        <a:t>官 方</a:t>
                      </a:r>
                      <a:r>
                        <a:rPr lang="en-US" altLang="ja-JP" sz="1400" u="sng" strike="noStrike">
                          <a:effectLst/>
                          <a:hlinkClick r:id="rId6"/>
                        </a:rPr>
                        <a:t>MV - 1.【8K120FPS】</a:t>
                      </a:r>
                      <a:r>
                        <a:rPr lang="ja-JP" altLang="en-US" sz="1400" u="sng" strike="noStrike">
                          <a:effectLst/>
                          <a:hlinkClick r:id="rId6"/>
                        </a:rPr>
                        <a:t>我推的孩子 主题曲 </a:t>
                      </a:r>
                      <a:r>
                        <a:rPr lang="en-US" altLang="ja-JP" sz="1400" u="sng" strike="noStrike">
                          <a:effectLst/>
                          <a:hlinkClick r:id="rId6"/>
                        </a:rPr>
                        <a:t>YOASOBI</a:t>
                      </a:r>
                      <a:r>
                        <a:rPr lang="ja-JP" altLang="en-US" sz="1400" u="sng" strike="noStrike">
                          <a:effectLst/>
                          <a:hlinkClick r:id="rId6"/>
                        </a:rPr>
                        <a:t>「アイドル」</a:t>
                      </a:r>
                      <a:r>
                        <a:rPr lang="en-US" altLang="ja-JP" sz="1400" u="sng" strike="noStrike">
                          <a:effectLst/>
                          <a:hlinkClick r:id="rId6"/>
                        </a:rPr>
                        <a:t>_《</a:t>
                      </a:r>
                      <a:r>
                        <a:rPr lang="ja-JP" altLang="en-US" sz="1400" u="sng" strike="noStrike">
                          <a:effectLst/>
                          <a:hlinkClick r:id="rId6"/>
                        </a:rPr>
                        <a:t>偶像</a:t>
                      </a:r>
                      <a:r>
                        <a:rPr lang="en-US" altLang="ja-JP" sz="1400" u="sng" strike="noStrike">
                          <a:effectLst/>
                          <a:hlinkClick r:id="rId6"/>
                        </a:rPr>
                        <a:t>》(Av527997408,P1)</a:t>
                      </a:r>
                      <a:endParaRPr lang="ja-JP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1106672868"/>
                  </a:ext>
                </a:extLst>
              </a:tr>
              <a:tr h="50962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400" u="sng" strike="noStrike">
                          <a:effectLst/>
                          <a:hlinkClick r:id="rId7"/>
                        </a:rPr>
                        <a:t>【</a:t>
                      </a:r>
                      <a:r>
                        <a:rPr lang="ja-JP" altLang="en-US" sz="1400" u="sng" strike="noStrike">
                          <a:effectLst/>
                          <a:hlinkClick r:id="rId7"/>
                        </a:rPr>
                        <a:t>夜鹿</a:t>
                      </a:r>
                      <a:r>
                        <a:rPr lang="en-US" altLang="ja-JP" sz="1400" u="sng" strike="noStrike">
                          <a:effectLst/>
                          <a:hlinkClick r:id="rId7"/>
                        </a:rPr>
                        <a:t>_OP2</a:t>
                      </a:r>
                      <a:r>
                        <a:rPr lang="ja-JP" altLang="en-US" sz="1400" u="sng" strike="noStrike">
                          <a:effectLst/>
                          <a:hlinkClick r:id="rId7"/>
                        </a:rPr>
                        <a:t>完整版</a:t>
                      </a:r>
                      <a:r>
                        <a:rPr lang="en-US" altLang="ja-JP" sz="1400" u="sng" strike="noStrike">
                          <a:effectLst/>
                          <a:hlinkClick r:id="rId7"/>
                        </a:rPr>
                        <a:t>_</a:t>
                      </a:r>
                      <a:r>
                        <a:rPr lang="ja-JP" altLang="en-US" sz="1400" u="sng" strike="noStrike">
                          <a:effectLst/>
                          <a:hlinkClick r:id="rId7"/>
                        </a:rPr>
                        <a:t>中日歌词</a:t>
                      </a:r>
                      <a:r>
                        <a:rPr lang="en-US" altLang="ja-JP" sz="1400" u="sng" strike="noStrike">
                          <a:effectLst/>
                          <a:hlinkClick r:id="rId7"/>
                        </a:rPr>
                        <a:t>】</a:t>
                      </a:r>
                      <a:r>
                        <a:rPr lang="ja-JP" altLang="en-US" sz="1400" u="sng" strike="noStrike">
                          <a:effectLst/>
                          <a:hlinkClick r:id="rId7"/>
                        </a:rPr>
                        <a:t>葬送的芙莉莲</a:t>
                      </a:r>
                      <a:r>
                        <a:rPr lang="en-US" altLang="ja-JP" sz="1400" u="sng" strike="noStrike">
                          <a:effectLst/>
                          <a:hlinkClick r:id="rId7"/>
                        </a:rPr>
                        <a:t>OP2</a:t>
                      </a:r>
                      <a:r>
                        <a:rPr lang="ja-JP" altLang="en-US" sz="1400" u="sng" strike="noStrike">
                          <a:effectLst/>
                          <a:hlinkClick r:id="rId7"/>
                        </a:rPr>
                        <a:t>「晴る</a:t>
                      </a:r>
                      <a:r>
                        <a:rPr lang="en-US" altLang="ja-JP" sz="1400" u="sng" strike="noStrike">
                          <a:effectLst/>
                          <a:hlinkClick r:id="rId7"/>
                        </a:rPr>
                        <a:t>_</a:t>
                      </a:r>
                      <a:r>
                        <a:rPr lang="ja-JP" altLang="en-US" sz="1400" u="sng" strike="noStrike">
                          <a:effectLst/>
                          <a:hlinkClick r:id="rId7"/>
                        </a:rPr>
                        <a:t>放晴」</a:t>
                      </a:r>
                      <a:r>
                        <a:rPr lang="en-US" altLang="ja-JP" sz="1400" u="sng" strike="noStrike">
                          <a:effectLst/>
                          <a:hlinkClick r:id="rId7"/>
                        </a:rPr>
                        <a:t>-</a:t>
                      </a:r>
                      <a:r>
                        <a:rPr lang="ja-JP" altLang="en-US" sz="1400" u="sng" strike="noStrike">
                          <a:effectLst/>
                          <a:hlinkClick r:id="rId7"/>
                        </a:rPr>
                        <a:t>ヨルシ カ</a:t>
                      </a:r>
                      <a:r>
                        <a:rPr lang="en-US" altLang="ja-JP" sz="1400" u="sng" strike="noStrike">
                          <a:effectLst/>
                          <a:hlinkClick r:id="rId7"/>
                        </a:rPr>
                        <a:t>【Hi-Res】 - 1.【</a:t>
                      </a:r>
                      <a:r>
                        <a:rPr lang="ja-JP" altLang="en-US" sz="1400" u="sng" strike="noStrike">
                          <a:effectLst/>
                          <a:hlinkClick r:id="rId7"/>
                        </a:rPr>
                        <a:t>夜鹿</a:t>
                      </a:r>
                      <a:r>
                        <a:rPr lang="en-US" altLang="ja-JP" sz="1400" u="sng" strike="noStrike">
                          <a:effectLst/>
                          <a:hlinkClick r:id="rId7"/>
                        </a:rPr>
                        <a:t>_OP2</a:t>
                      </a:r>
                      <a:r>
                        <a:rPr lang="ja-JP" altLang="en-US" sz="1400" u="sng" strike="noStrike">
                          <a:effectLst/>
                          <a:hlinkClick r:id="rId7"/>
                        </a:rPr>
                        <a:t>完整版</a:t>
                      </a:r>
                      <a:r>
                        <a:rPr lang="en-US" altLang="ja-JP" sz="1400" u="sng" strike="noStrike">
                          <a:effectLst/>
                          <a:hlinkClick r:id="rId7"/>
                        </a:rPr>
                        <a:t>_</a:t>
                      </a:r>
                      <a:r>
                        <a:rPr lang="ja-JP" altLang="en-US" sz="1400" u="sng" strike="noStrike">
                          <a:effectLst/>
                          <a:hlinkClick r:id="rId7"/>
                        </a:rPr>
                        <a:t>中日歌词</a:t>
                      </a:r>
                      <a:r>
                        <a:rPr lang="en-US" altLang="ja-JP" sz="1400" u="sng" strike="noStrike">
                          <a:effectLst/>
                          <a:hlinkClick r:id="rId7"/>
                        </a:rPr>
                        <a:t>】</a:t>
                      </a:r>
                      <a:r>
                        <a:rPr lang="ja-JP" altLang="en-US" sz="1400" u="sng" strike="noStrike">
                          <a:effectLst/>
                          <a:hlinkClick r:id="rId7"/>
                        </a:rPr>
                        <a:t>葬送的芙莉莲</a:t>
                      </a:r>
                      <a:r>
                        <a:rPr lang="en-US" altLang="ja-JP" sz="1400" u="sng" strike="noStrike">
                          <a:effectLst/>
                          <a:hlinkClick r:id="rId7"/>
                        </a:rPr>
                        <a:t>OP2</a:t>
                      </a:r>
                      <a:r>
                        <a:rPr lang="ja-JP" altLang="en-US" sz="1400" u="sng" strike="noStrike">
                          <a:effectLst/>
                          <a:hlinkClick r:id="rId7"/>
                        </a:rPr>
                        <a:t>「晴る</a:t>
                      </a:r>
                      <a:r>
                        <a:rPr lang="en-US" altLang="ja-JP" sz="1400" u="sng" strike="noStrike">
                          <a:effectLst/>
                          <a:hlinkClick r:id="rId7"/>
                        </a:rPr>
                        <a:t>_</a:t>
                      </a:r>
                      <a:r>
                        <a:rPr lang="ja-JP" altLang="en-US" sz="1400" u="sng" strike="noStrike">
                          <a:effectLst/>
                          <a:hlinkClick r:id="rId7"/>
                        </a:rPr>
                        <a:t>放晴」</a:t>
                      </a:r>
                      <a:r>
                        <a:rPr lang="en-US" altLang="ja-JP" sz="1400" u="sng" strike="noStrike">
                          <a:effectLst/>
                          <a:hlinkClick r:id="rId7"/>
                        </a:rPr>
                        <a:t>-</a:t>
                      </a:r>
                      <a:r>
                        <a:rPr lang="ja-JP" altLang="en-US" sz="1400" u="sng" strike="noStrike">
                          <a:effectLst/>
                          <a:hlinkClick r:id="rId7"/>
                        </a:rPr>
                        <a:t>ヨルシカ</a:t>
                      </a:r>
                      <a:r>
                        <a:rPr lang="en-US" altLang="ja-JP" sz="1400" u="sng" strike="noStrike">
                          <a:effectLst/>
                          <a:hlinkClick r:id="rId7"/>
                        </a:rPr>
                        <a:t>【(Av325839582,P1)</a:t>
                      </a:r>
                      <a:endParaRPr lang="ja-JP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3748393017"/>
                  </a:ext>
                </a:extLst>
              </a:tr>
              <a:tr h="8046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8"/>
                        </a:rPr>
                        <a:t>1.0(Av43337021,P1)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2107274220"/>
                  </a:ext>
                </a:extLst>
              </a:tr>
              <a:tr h="8046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9"/>
                        </a:rPr>
                        <a:t>1.hopezuix(Av973266649,P1)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1671904665"/>
                  </a:ext>
                </a:extLst>
              </a:tr>
              <a:tr h="353569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u="sng" strike="noStrike">
                          <a:effectLst/>
                          <a:hlinkClick r:id="rId10"/>
                        </a:rPr>
                        <a:t>“</a:t>
                      </a:r>
                      <a:r>
                        <a:rPr lang="en-US" altLang="ja-JP" sz="1400" u="sng" strike="noStrike">
                          <a:effectLst/>
                          <a:hlinkClick r:id="rId10"/>
                        </a:rPr>
                        <a:t>Elma</a:t>
                      </a:r>
                      <a:r>
                        <a:rPr lang="ja-JP" altLang="en-US" sz="1400" u="sng" strike="noStrike">
                          <a:effectLst/>
                          <a:hlinkClick r:id="rId10"/>
                        </a:rPr>
                        <a:t>，我越过告别的 话语，凝视你的面容。 ”</a:t>
                      </a:r>
                      <a:r>
                        <a:rPr lang="en-US" altLang="ja-JP" sz="1400" u="sng" strike="noStrike">
                          <a:effectLst/>
                          <a:hlinkClick r:id="rId10"/>
                        </a:rPr>
                        <a:t>__</a:t>
                      </a:r>
                      <a:r>
                        <a:rPr lang="ja-JP" altLang="en-US" sz="1400" u="sng" strike="noStrike">
                          <a:effectLst/>
                          <a:hlinkClick r:id="rId10"/>
                        </a:rPr>
                        <a:t>エルマ </a:t>
                      </a:r>
                      <a:r>
                        <a:rPr lang="en-US" altLang="ja-JP" sz="1400" u="sng" strike="noStrike">
                          <a:effectLst/>
                          <a:hlinkClick r:id="rId10"/>
                        </a:rPr>
                        <a:t>- 1.“Elma</a:t>
                      </a:r>
                      <a:r>
                        <a:rPr lang="ja-JP" altLang="en-US" sz="1400" u="sng" strike="noStrike">
                          <a:effectLst/>
                          <a:hlinkClick r:id="rId10"/>
                        </a:rPr>
                        <a:t>，我越过告别的话语， 凝视你的面容。”</a:t>
                      </a:r>
                      <a:r>
                        <a:rPr lang="en-US" altLang="ja-JP" sz="1400" u="sng" strike="noStrike">
                          <a:effectLst/>
                          <a:hlinkClick r:id="rId10"/>
                        </a:rPr>
                        <a:t>__</a:t>
                      </a:r>
                      <a:r>
                        <a:rPr lang="ja-JP" altLang="en-US" sz="1400" u="sng" strike="noStrike">
                          <a:effectLst/>
                          <a:hlinkClick r:id="rId10"/>
                        </a:rPr>
                        <a:t>エ ルマ</a:t>
                      </a:r>
                      <a:r>
                        <a:rPr lang="en-US" altLang="ja-JP" sz="1400" u="sng" strike="noStrike">
                          <a:effectLst/>
                          <a:hlinkClick r:id="rId10"/>
                        </a:rPr>
                        <a:t>(Av447214027,P1)</a:t>
                      </a:r>
                      <a:endParaRPr lang="ja-JP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2759985948"/>
                  </a:ext>
                </a:extLst>
              </a:tr>
              <a:tr h="275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11"/>
                        </a:rPr>
                        <a:t>YOASOBI </a:t>
                      </a:r>
                      <a:r>
                        <a:rPr lang="zh-CN" altLang="en-US" sz="1400" u="sng" strike="noStrike">
                          <a:effectLst/>
                          <a:hlinkClick r:id="rId11"/>
                        </a:rPr>
                        <a:t>大正浪漫</a:t>
                      </a:r>
                      <a:r>
                        <a:rPr lang="en-US" altLang="zh-CN" sz="1400" u="sng" strike="noStrike">
                          <a:effectLst/>
                          <a:hlinkClick r:id="rId11"/>
                        </a:rPr>
                        <a:t>(</a:t>
                      </a:r>
                      <a:r>
                        <a:rPr lang="en-US" sz="1400" u="sng" strike="noStrike">
                          <a:effectLst/>
                          <a:hlinkClick r:id="rId11"/>
                        </a:rPr>
                        <a:t>Romance) Official Music Video - 1.taisho_roman_0913_nico(Av293001368,P1)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3974773136"/>
                  </a:ext>
                </a:extLst>
              </a:tr>
              <a:tr h="275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 dirty="0">
                          <a:effectLst/>
                          <a:hlinkClick r:id="rId12"/>
                        </a:rPr>
                        <a:t>YOASOBI </a:t>
                      </a:r>
                      <a:r>
                        <a:rPr lang="ja-JP" altLang="en-US" sz="1400" u="sng" strike="noStrike" dirty="0">
                          <a:effectLst/>
                          <a:hlinkClick r:id="rId12"/>
                        </a:rPr>
                        <a:t>たぶん</a:t>
                      </a:r>
                      <a:r>
                        <a:rPr lang="en-US" altLang="ja-JP" sz="1400" u="sng" strike="noStrike" dirty="0">
                          <a:effectLst/>
                          <a:hlinkClick r:id="rId12"/>
                        </a:rPr>
                        <a:t>(</a:t>
                      </a:r>
                      <a:r>
                        <a:rPr lang="en-US" sz="1400" u="sng" strike="noStrike" dirty="0">
                          <a:effectLst/>
                          <a:hlinkClick r:id="rId12"/>
                        </a:rPr>
                        <a:t>Tabun) Official Music Video - 1.YOASOBI「</a:t>
                      </a:r>
                      <a:r>
                        <a:rPr lang="ja-JP" altLang="en-US" sz="1400" u="sng" strike="noStrike" dirty="0">
                          <a:effectLst/>
                          <a:hlinkClick r:id="rId12"/>
                        </a:rPr>
                        <a:t>たぶ ん」</a:t>
                      </a:r>
                      <a:r>
                        <a:rPr lang="en-US" sz="1400" u="sng" strike="noStrike" dirty="0">
                          <a:effectLst/>
                          <a:hlinkClick r:id="rId12"/>
                        </a:rPr>
                        <a:t>MV(Av629060050,P1)</a:t>
                      </a:r>
                      <a:endParaRPr 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3277031462"/>
                  </a:ext>
                </a:extLst>
              </a:tr>
              <a:tr h="275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13"/>
                        </a:rPr>
                        <a:t>YOASOBI </a:t>
                      </a:r>
                      <a:r>
                        <a:rPr lang="zh-CN" altLang="en-US" sz="1400" u="sng" strike="noStrike">
                          <a:effectLst/>
                          <a:hlinkClick r:id="rId13"/>
                        </a:rPr>
                        <a:t>大正浪漫</a:t>
                      </a:r>
                      <a:r>
                        <a:rPr lang="en-US" altLang="zh-CN" sz="1400" u="sng" strike="noStrike">
                          <a:effectLst/>
                          <a:hlinkClick r:id="rId13"/>
                        </a:rPr>
                        <a:t>(</a:t>
                      </a:r>
                      <a:r>
                        <a:rPr lang="en-US" sz="1400" u="sng" strike="noStrike">
                          <a:effectLst/>
                          <a:hlinkClick r:id="rId13"/>
                        </a:rPr>
                        <a:t>Romance) Official Music Video - 1.taisho_roman_0913_nico(Av293001368,P1)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800237671"/>
                  </a:ext>
                </a:extLst>
              </a:tr>
              <a:tr h="236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14"/>
                        </a:rPr>
                        <a:t>YOASOBI </a:t>
                      </a:r>
                      <a:r>
                        <a:rPr lang="zh-CN" altLang="en-US" sz="1400" u="sng" strike="noStrike">
                          <a:effectLst/>
                          <a:hlinkClick r:id="rId14"/>
                        </a:rPr>
                        <a:t>怪物 </a:t>
                      </a:r>
                      <a:r>
                        <a:rPr lang="en-US" altLang="zh-CN" sz="1400" u="sng" strike="noStrike">
                          <a:effectLst/>
                          <a:hlinkClick r:id="rId14"/>
                        </a:rPr>
                        <a:t>(</a:t>
                      </a:r>
                      <a:r>
                        <a:rPr lang="en-US" sz="1400" u="sng" strike="noStrike">
                          <a:effectLst/>
                          <a:hlinkClick r:id="rId14"/>
                        </a:rPr>
                        <a:t>Monster) Official Music Video - 1.210111_BST_MV_telop_t4(Av416493635,P1)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4064617513"/>
                  </a:ext>
                </a:extLst>
              </a:tr>
              <a:tr h="3145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15"/>
                        </a:rPr>
                        <a:t>YOASOBI </a:t>
                      </a:r>
                      <a:r>
                        <a:rPr lang="zh-CN" altLang="en-US" sz="1400" u="sng" strike="noStrike">
                          <a:effectLst/>
                          <a:hlinkClick r:id="rId15"/>
                        </a:rPr>
                        <a:t>好</a:t>
                      </a:r>
                      <a:r>
                        <a:rPr lang="ja-JP" altLang="en-US" sz="1400" u="sng" strike="noStrike">
                          <a:effectLst/>
                          <a:hlinkClick r:id="rId15"/>
                        </a:rPr>
                        <a:t>きだ</a:t>
                      </a:r>
                      <a:r>
                        <a:rPr lang="en-US" altLang="ja-JP" sz="1400" u="sng" strike="noStrike">
                          <a:effectLst/>
                          <a:hlinkClick r:id="rId15"/>
                        </a:rPr>
                        <a:t>(</a:t>
                      </a:r>
                      <a:r>
                        <a:rPr lang="en-US" sz="1400" u="sng" strike="noStrike">
                          <a:effectLst/>
                          <a:hlinkClick r:id="rId15"/>
                        </a:rPr>
                        <a:t>Suki da) Official Music Video - 1.YOASOBI </a:t>
                      </a:r>
                      <a:r>
                        <a:rPr lang="zh-CN" altLang="en-US" sz="1400" u="sng" strike="noStrike">
                          <a:effectLst/>
                          <a:hlinkClick r:id="rId15"/>
                        </a:rPr>
                        <a:t>好</a:t>
                      </a:r>
                      <a:r>
                        <a:rPr lang="ja-JP" altLang="en-US" sz="1400" u="sng" strike="noStrike">
                          <a:effectLst/>
                          <a:hlinkClick r:id="rId15"/>
                        </a:rPr>
                        <a:t>きだ</a:t>
                      </a:r>
                      <a:r>
                        <a:rPr lang="en-US" altLang="ja-JP" sz="1400" u="sng" strike="noStrike">
                          <a:effectLst/>
                          <a:hlinkClick r:id="rId15"/>
                        </a:rPr>
                        <a:t>(</a:t>
                      </a:r>
                      <a:r>
                        <a:rPr lang="en-US" sz="1400" u="sng" strike="noStrike">
                          <a:effectLst/>
                          <a:hlinkClick r:id="rId15"/>
                        </a:rPr>
                        <a:t>Suki da) Official Music Vi(Av517552717,P1)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2106743904"/>
                  </a:ext>
                </a:extLst>
              </a:tr>
              <a:tr h="314554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u="sng" strike="noStrike">
                          <a:effectLst/>
                          <a:hlinkClick r:id="rId16"/>
                        </a:rPr>
                        <a:t>好きだから。（因为喜 欢）</a:t>
                      </a:r>
                      <a:r>
                        <a:rPr lang="en-US" altLang="ja-JP" sz="1400" u="sng" strike="noStrike">
                          <a:effectLst/>
                          <a:hlinkClick r:id="rId16"/>
                        </a:rPr>
                        <a:t>__『</a:t>
                      </a:r>
                      <a:r>
                        <a:rPr lang="ja-JP" altLang="en-US" sz="1400" u="sng" strike="noStrike">
                          <a:effectLst/>
                          <a:hlinkClick r:id="rId16"/>
                        </a:rPr>
                        <a:t>ユイカ</a:t>
                      </a:r>
                      <a:r>
                        <a:rPr lang="en-US" altLang="ja-JP" sz="1400" u="sng" strike="noStrike">
                          <a:effectLst/>
                          <a:hlinkClick r:id="rId16"/>
                        </a:rPr>
                        <a:t>』【MV 】 - 1.</a:t>
                      </a:r>
                      <a:r>
                        <a:rPr lang="ja-JP" altLang="en-US" sz="1400" u="sng" strike="noStrike">
                          <a:effectLst/>
                          <a:hlinkClick r:id="rId16"/>
                        </a:rPr>
                        <a:t>好きだから。</a:t>
                      </a:r>
                      <a:r>
                        <a:rPr lang="en-US" altLang="ja-JP" sz="1400" u="sng" strike="noStrike">
                          <a:effectLst/>
                          <a:hlinkClick r:id="rId16"/>
                        </a:rPr>
                        <a:t>__『</a:t>
                      </a:r>
                      <a:r>
                        <a:rPr lang="ja-JP" altLang="en-US" sz="1400" u="sng" strike="noStrike">
                          <a:effectLst/>
                          <a:hlinkClick r:id="rId16"/>
                        </a:rPr>
                        <a:t>ユイカ</a:t>
                      </a:r>
                      <a:r>
                        <a:rPr lang="en-US" altLang="ja-JP" sz="1400" u="sng" strike="noStrike">
                          <a:effectLst/>
                          <a:hlinkClick r:id="rId16"/>
                        </a:rPr>
                        <a:t>』【MV】(Av461474293,P1)</a:t>
                      </a:r>
                      <a:endParaRPr lang="ja-JP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1541739676"/>
                  </a:ext>
                </a:extLst>
              </a:tr>
              <a:tr h="27553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17"/>
                        </a:rPr>
                        <a:t>夜抚玛瑙／</a:t>
                      </a:r>
                      <a:r>
                        <a:rPr lang="en-US" sz="1400" u="sng" strike="noStrike">
                          <a:effectLst/>
                          <a:hlinkClick r:id="rId17"/>
                        </a:rPr>
                        <a:t>Ayase (self cover) - 1.</a:t>
                      </a:r>
                      <a:r>
                        <a:rPr lang="zh-CN" altLang="en-US" sz="1400" u="sng" strike="noStrike">
                          <a:effectLst/>
                          <a:hlinkClick r:id="rId17"/>
                        </a:rPr>
                        <a:t>夜撫</a:t>
                      </a:r>
                      <a:r>
                        <a:rPr lang="ja-JP" altLang="en-US" sz="1400" u="sng" strike="noStrike">
                          <a:effectLst/>
                          <a:hlinkClick r:id="rId17"/>
                        </a:rPr>
                        <a:t>でる メノウ </a:t>
                      </a:r>
                      <a:r>
                        <a:rPr lang="en-US" altLang="ja-JP" sz="1400" u="sng" strike="noStrike">
                          <a:effectLst/>
                          <a:hlinkClick r:id="rId17"/>
                        </a:rPr>
                        <a:t>_ </a:t>
                      </a:r>
                      <a:r>
                        <a:rPr lang="en-US" sz="1400" u="sng" strike="noStrike">
                          <a:effectLst/>
                          <a:hlinkClick r:id="rId17"/>
                        </a:rPr>
                        <a:t>Ayase (self cover) - </a:t>
                      </a:r>
                      <a:r>
                        <a:rPr lang="ja-JP" altLang="en-US" sz="1400" u="sng" strike="noStrike">
                          <a:effectLst/>
                          <a:hlinkClick r:id="rId17"/>
                        </a:rPr>
                        <a:t>ニコニコ</a:t>
                      </a:r>
                      <a:r>
                        <a:rPr lang="zh-CN" altLang="en-US" sz="1400" u="sng" strike="noStrike">
                          <a:effectLst/>
                          <a:hlinkClick r:id="rId17"/>
                        </a:rPr>
                        <a:t>動画</a:t>
                      </a:r>
                      <a:r>
                        <a:rPr lang="en-US" altLang="zh-CN" sz="1400" u="sng" strike="noStrike">
                          <a:effectLst/>
                          <a:hlinkClick r:id="rId17"/>
                        </a:rPr>
                        <a:t>(</a:t>
                      </a:r>
                      <a:r>
                        <a:rPr lang="en-US" sz="1400" u="sng" strike="noStrike">
                          <a:effectLst/>
                          <a:hlinkClick r:id="rId17"/>
                        </a:rPr>
                        <a:t>Av88253290,P1)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2114454837"/>
                  </a:ext>
                </a:extLst>
              </a:tr>
              <a:tr h="431598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u="sng" strike="noStrike">
                          <a:effectLst/>
                          <a:hlinkClick r:id="rId18"/>
                        </a:rPr>
                        <a:t>在百万豪装录音棚大声 听</a:t>
                      </a:r>
                      <a:r>
                        <a:rPr lang="en-US" altLang="ja-JP" sz="1400" u="sng" strike="noStrike">
                          <a:effectLst/>
                          <a:hlinkClick r:id="rId18"/>
                        </a:rPr>
                        <a:t>Aimer《</a:t>
                      </a:r>
                      <a:r>
                        <a:rPr lang="ja-JP" altLang="en-US" sz="1400" u="sng" strike="noStrike">
                          <a:effectLst/>
                          <a:hlinkClick r:id="rId18"/>
                        </a:rPr>
                        <a:t>カタオモイ（单相思）</a:t>
                      </a:r>
                      <a:r>
                        <a:rPr lang="en-US" altLang="ja-JP" sz="1400" u="sng" strike="noStrike">
                          <a:effectLst/>
                          <a:hlinkClick r:id="rId18"/>
                        </a:rPr>
                        <a:t>》【Hi-res】 - 1.</a:t>
                      </a:r>
                      <a:r>
                        <a:rPr lang="ja-JP" altLang="en-US" sz="1400" u="sng" strike="noStrike">
                          <a:effectLst/>
                          <a:hlinkClick r:id="rId18"/>
                        </a:rPr>
                        <a:t>在百万豪装录音棚 大声听</a:t>
                      </a:r>
                      <a:r>
                        <a:rPr lang="en-US" altLang="ja-JP" sz="1400" u="sng" strike="noStrike">
                          <a:effectLst/>
                          <a:hlinkClick r:id="rId18"/>
                        </a:rPr>
                        <a:t>Aimer《</a:t>
                      </a:r>
                      <a:r>
                        <a:rPr lang="ja-JP" altLang="en-US" sz="1400" u="sng" strike="noStrike">
                          <a:effectLst/>
                          <a:hlinkClick r:id="rId18"/>
                        </a:rPr>
                        <a:t>カタオモイ（单相思）</a:t>
                      </a:r>
                      <a:r>
                        <a:rPr lang="en-US" altLang="ja-JP" sz="1400" u="sng" strike="noStrike">
                          <a:effectLst/>
                          <a:hlinkClick r:id="rId18"/>
                        </a:rPr>
                        <a:t>》【Hi-res】(Av993601928,P1)</a:t>
                      </a:r>
                      <a:endParaRPr lang="ja-JP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1475751444"/>
                  </a:ext>
                </a:extLst>
              </a:tr>
              <a:tr h="275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19"/>
                        </a:rPr>
                        <a:t>【Ayase】</a:t>
                      </a:r>
                      <a:r>
                        <a:rPr lang="zh-CN" altLang="en-US" sz="1400" u="sng" strike="noStrike">
                          <a:effectLst/>
                          <a:hlinkClick r:id="rId19"/>
                        </a:rPr>
                        <a:t>电影</a:t>
                      </a:r>
                      <a:r>
                        <a:rPr lang="en-US" altLang="zh-CN" sz="1400" u="sng" strike="noStrike">
                          <a:effectLst/>
                          <a:hlinkClick r:id="rId19"/>
                        </a:rPr>
                        <a:t>【</a:t>
                      </a:r>
                      <a:r>
                        <a:rPr lang="zh-CN" altLang="en-US" sz="1400" u="sng" strike="noStrike">
                          <a:effectLst/>
                          <a:hlinkClick r:id="rId19"/>
                        </a:rPr>
                        <a:t>本家演唱</a:t>
                      </a:r>
                      <a:r>
                        <a:rPr lang="en-US" altLang="zh-CN" sz="1400" u="sng" strike="noStrike">
                          <a:effectLst/>
                          <a:hlinkClick r:id="rId19"/>
                        </a:rPr>
                        <a:t>】 - 1.</a:t>
                      </a:r>
                      <a:r>
                        <a:rPr lang="ja-JP" altLang="en-US" sz="1400" u="sng" strike="noStrike">
                          <a:effectLst/>
                          <a:hlinkClick r:id="rId19"/>
                        </a:rPr>
                        <a:t>シネマ ⧸ </a:t>
                      </a:r>
                      <a:r>
                        <a:rPr lang="en-US" sz="1400" u="sng" strike="noStrike">
                          <a:effectLst/>
                          <a:hlinkClick r:id="rId19"/>
                        </a:rPr>
                        <a:t>Ayase (self cover) [8dywenCWPI0](Av646017525,P1)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3879525185"/>
                  </a:ext>
                </a:extLst>
              </a:tr>
              <a:tr h="47061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sng" strike="noStrike">
                          <a:effectLst/>
                          <a:hlinkClick r:id="rId20"/>
                        </a:rPr>
                        <a:t>【</a:t>
                      </a:r>
                      <a:r>
                        <a:rPr lang="zh-CN" altLang="en-US" sz="1400" u="sng" strike="noStrike">
                          <a:effectLst/>
                          <a:hlinkClick r:id="rId20"/>
                        </a:rPr>
                        <a:t>完整版</a:t>
                      </a:r>
                      <a:r>
                        <a:rPr lang="en-US" altLang="zh-CN" sz="1400" u="sng" strike="noStrike">
                          <a:effectLst/>
                          <a:hlinkClick r:id="rId20"/>
                        </a:rPr>
                        <a:t>_</a:t>
                      </a:r>
                      <a:r>
                        <a:rPr lang="en-US" sz="1400" u="sng" strike="noStrike">
                          <a:effectLst/>
                          <a:hlinkClick r:id="rId20"/>
                        </a:rPr>
                        <a:t>milet_</a:t>
                      </a:r>
                      <a:r>
                        <a:rPr lang="zh-CN" altLang="en-US" sz="1400" u="sng" strike="noStrike">
                          <a:effectLst/>
                          <a:hlinkClick r:id="rId20"/>
                        </a:rPr>
                        <a:t>中日歌词</a:t>
                      </a:r>
                      <a:r>
                        <a:rPr lang="en-US" altLang="zh-CN" sz="1400" u="sng" strike="noStrike">
                          <a:effectLst/>
                          <a:hlinkClick r:id="rId20"/>
                        </a:rPr>
                        <a:t>】</a:t>
                      </a:r>
                      <a:r>
                        <a:rPr lang="zh-CN" altLang="en-US" sz="1400" u="sng" strike="noStrike">
                          <a:effectLst/>
                          <a:hlinkClick r:id="rId20"/>
                        </a:rPr>
                        <a:t>葬送的芙莉莲 </a:t>
                      </a:r>
                      <a:r>
                        <a:rPr lang="en-US" sz="1400" u="sng" strike="noStrike">
                          <a:effectLst/>
                          <a:hlinkClick r:id="rId20"/>
                        </a:rPr>
                        <a:t>ED「Anytime Anywhere」</a:t>
                      </a:r>
                      <a:r>
                        <a:rPr lang="zh-CN" altLang="en-US" sz="1400" u="sng" strike="noStrike">
                          <a:effectLst/>
                          <a:hlinkClick r:id="rId20"/>
                        </a:rPr>
                        <a:t>特 别动画</a:t>
                      </a:r>
                      <a:r>
                        <a:rPr lang="en-US" sz="1400" u="sng" strike="noStrike">
                          <a:effectLst/>
                          <a:hlinkClick r:id="rId20"/>
                        </a:rPr>
                        <a:t>MV【 - 1.【</a:t>
                      </a:r>
                      <a:r>
                        <a:rPr lang="zh-CN" altLang="en-US" sz="1400" u="sng" strike="noStrike">
                          <a:effectLst/>
                          <a:hlinkClick r:id="rId20"/>
                        </a:rPr>
                        <a:t>完整版</a:t>
                      </a:r>
                      <a:r>
                        <a:rPr lang="en-US" altLang="zh-CN" sz="1400" u="sng" strike="noStrike">
                          <a:effectLst/>
                          <a:hlinkClick r:id="rId20"/>
                        </a:rPr>
                        <a:t>_</a:t>
                      </a:r>
                      <a:r>
                        <a:rPr lang="en-US" sz="1400" u="sng" strike="noStrike">
                          <a:effectLst/>
                          <a:hlinkClick r:id="rId20"/>
                        </a:rPr>
                        <a:t>milet_</a:t>
                      </a:r>
                      <a:r>
                        <a:rPr lang="zh-CN" altLang="en-US" sz="1400" u="sng" strike="noStrike">
                          <a:effectLst/>
                          <a:hlinkClick r:id="rId20"/>
                        </a:rPr>
                        <a:t>中日歌词</a:t>
                      </a:r>
                      <a:r>
                        <a:rPr lang="en-US" altLang="zh-CN" sz="1400" u="sng" strike="noStrike">
                          <a:effectLst/>
                          <a:hlinkClick r:id="rId20"/>
                        </a:rPr>
                        <a:t>】</a:t>
                      </a:r>
                      <a:r>
                        <a:rPr lang="zh-CN" altLang="en-US" sz="1400" u="sng" strike="noStrike">
                          <a:effectLst/>
                          <a:hlinkClick r:id="rId20"/>
                        </a:rPr>
                        <a:t>葬送的芙莉莲 </a:t>
                      </a:r>
                      <a:r>
                        <a:rPr lang="en-US" sz="1400" u="sng" strike="noStrike">
                          <a:effectLst/>
                          <a:hlinkClick r:id="rId20"/>
                        </a:rPr>
                        <a:t>ED「Anytime Anyw(Av579463102,P1)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3828701015"/>
                  </a:ext>
                </a:extLst>
              </a:tr>
              <a:tr h="39258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 dirty="0">
                          <a:effectLst/>
                          <a:hlinkClick r:id="rId21"/>
                        </a:rPr>
                        <a:t>Twilight Melody — </a:t>
                      </a:r>
                      <a:r>
                        <a:rPr lang="zh-CN" altLang="en-US" sz="1400" u="sng" strike="noStrike" dirty="0">
                          <a:effectLst/>
                          <a:hlinkClick r:id="rId21"/>
                        </a:rPr>
                        <a:t>世界计划彩色舞台国际服</a:t>
                      </a:r>
                      <a:r>
                        <a:rPr lang="en-US" altLang="zh-CN" sz="1400" u="sng" strike="noStrike" dirty="0">
                          <a:effectLst/>
                          <a:hlinkClick r:id="rId21"/>
                        </a:rPr>
                        <a:t>2</a:t>
                      </a:r>
                      <a:r>
                        <a:rPr lang="zh-CN" altLang="en-US" sz="1400" u="sng" strike="noStrike" dirty="0">
                          <a:effectLst/>
                          <a:hlinkClick r:id="rId21"/>
                        </a:rPr>
                        <a:t>周年 </a:t>
                      </a:r>
                      <a:r>
                        <a:rPr lang="en-US" altLang="zh-CN" sz="1400" u="sng" strike="noStrike" dirty="0">
                          <a:effectLst/>
                          <a:hlinkClick r:id="rId21"/>
                        </a:rPr>
                        <a:t>_ </a:t>
                      </a:r>
                      <a:r>
                        <a:rPr lang="zh-CN" altLang="en-US" sz="1400" u="sng" strike="noStrike" dirty="0">
                          <a:effectLst/>
                          <a:hlinkClick r:id="rId21"/>
                        </a:rPr>
                        <a:t>中字 </a:t>
                      </a:r>
                      <a:r>
                        <a:rPr lang="en-US" altLang="zh-CN" sz="1400" u="sng" strike="noStrike" dirty="0">
                          <a:effectLst/>
                          <a:hlinkClick r:id="rId21"/>
                        </a:rPr>
                        <a:t>- 1.</a:t>
                      </a:r>
                      <a:r>
                        <a:rPr lang="en-US" sz="1400" u="sng" strike="noStrike" dirty="0">
                          <a:effectLst/>
                          <a:hlinkClick r:id="rId21"/>
                        </a:rPr>
                        <a:t>Twilight Melody — </a:t>
                      </a:r>
                      <a:r>
                        <a:rPr lang="zh-CN" altLang="en-US" sz="1400" u="sng" strike="noStrike" dirty="0">
                          <a:effectLst/>
                          <a:hlinkClick r:id="rId21"/>
                        </a:rPr>
                        <a:t>世界计 划彩色舞台国际服</a:t>
                      </a:r>
                      <a:r>
                        <a:rPr lang="en-US" altLang="zh-CN" sz="1400" u="sng" strike="noStrike" dirty="0">
                          <a:effectLst/>
                          <a:hlinkClick r:id="rId21"/>
                        </a:rPr>
                        <a:t>2</a:t>
                      </a:r>
                      <a:r>
                        <a:rPr lang="zh-CN" altLang="en-US" sz="1400" u="sng" strike="noStrike" dirty="0">
                          <a:effectLst/>
                          <a:hlinkClick r:id="rId21"/>
                        </a:rPr>
                        <a:t>周年 </a:t>
                      </a:r>
                      <a:r>
                        <a:rPr lang="en-US" altLang="zh-CN" sz="1400" u="sng" strike="noStrike" dirty="0">
                          <a:effectLst/>
                          <a:hlinkClick r:id="rId21"/>
                        </a:rPr>
                        <a:t>_ </a:t>
                      </a:r>
                      <a:r>
                        <a:rPr lang="zh-CN" altLang="en-US" sz="1400" u="sng" strike="noStrike" dirty="0">
                          <a:effectLst/>
                          <a:hlinkClick r:id="rId21"/>
                        </a:rPr>
                        <a:t>歌词分</a:t>
                      </a:r>
                      <a:r>
                        <a:rPr lang="en-US" altLang="zh-CN" sz="1400" u="sng" strike="noStrike" dirty="0">
                          <a:effectLst/>
                          <a:hlinkClick r:id="rId21"/>
                        </a:rPr>
                        <a:t>(</a:t>
                      </a:r>
                      <a:r>
                        <a:rPr lang="en-US" sz="1400" u="sng" strike="noStrike" dirty="0">
                          <a:effectLst/>
                          <a:hlinkClick r:id="rId21"/>
                        </a:rPr>
                        <a:t>Av494868626,P1)</a:t>
                      </a:r>
                      <a:endParaRPr 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3294689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74785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8F8EFE2-9B8F-6A44-2CBE-6DC404F719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944350"/>
              </p:ext>
            </p:extLst>
          </p:nvPr>
        </p:nvGraphicFramePr>
        <p:xfrm>
          <a:off x="0" y="0"/>
          <a:ext cx="12192000" cy="64405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722939780"/>
                    </a:ext>
                  </a:extLst>
                </a:gridCol>
              </a:tblGrid>
              <a:tr h="182180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800" u="sng" strike="noStrike" dirty="0">
                          <a:effectLst/>
                          <a:hlinkClick r:id="rId2"/>
                        </a:rPr>
                        <a:t>【ASMR_</a:t>
                      </a:r>
                      <a:r>
                        <a:rPr lang="ja-JP" altLang="en-US" sz="2800" u="sng" strike="noStrike" dirty="0">
                          <a:effectLst/>
                          <a:hlinkClick r:id="rId2"/>
                        </a:rPr>
                        <a:t>助眠</a:t>
                      </a:r>
                      <a:r>
                        <a:rPr lang="en-US" altLang="ja-JP" sz="2800" u="sng" strike="noStrike" dirty="0">
                          <a:effectLst/>
                          <a:hlinkClick r:id="rId2"/>
                        </a:rPr>
                        <a:t>】)</a:t>
                      </a:r>
                      <a:endParaRPr lang="ja-JP" altLang="en-US" sz="28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7" marR="5107" marT="5107" marB="0" anchor="b"/>
                </a:tc>
                <a:extLst>
                  <a:ext uri="{0D108BD9-81ED-4DB2-BD59-A6C34878D82A}">
                    <a16:rowId xmlns:a16="http://schemas.microsoft.com/office/drawing/2014/main" val="2210470920"/>
                  </a:ext>
                </a:extLst>
              </a:tr>
              <a:tr h="121705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800" u="sng" strike="noStrike" dirty="0">
                          <a:effectLst/>
                          <a:hlinkClick r:id="rId3"/>
                        </a:rPr>
                        <a:t>【ASMR_</a:t>
                      </a:r>
                      <a:r>
                        <a:rPr lang="ja-JP" altLang="en-US" sz="2800" u="sng" strike="noStrike" dirty="0">
                          <a:effectLst/>
                          <a:hlinkClick r:id="rId3"/>
                        </a:rPr>
                        <a:t>助眠</a:t>
                      </a:r>
                      <a:r>
                        <a:rPr lang="en-US" altLang="ja-JP" sz="2800" u="sng" strike="noStrike" dirty="0">
                          <a:effectLst/>
                          <a:hlinkClick r:id="rId3"/>
                        </a:rPr>
                        <a:t>】)</a:t>
                      </a:r>
                      <a:endParaRPr lang="ja-JP" altLang="en-US" sz="28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7" marR="5107" marT="5107" marB="0" anchor="b"/>
                </a:tc>
                <a:extLst>
                  <a:ext uri="{0D108BD9-81ED-4DB2-BD59-A6C34878D82A}">
                    <a16:rowId xmlns:a16="http://schemas.microsoft.com/office/drawing/2014/main" val="2442292225"/>
                  </a:ext>
                </a:extLst>
              </a:tr>
              <a:tr h="182180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800" u="sng" strike="noStrike" dirty="0">
                          <a:effectLst/>
                          <a:hlinkClick r:id="rId4"/>
                        </a:rPr>
                        <a:t>【ASMR</a:t>
                      </a:r>
                      <a:r>
                        <a:rPr lang="ja-JP" altLang="en-US" sz="2800" u="sng" strike="noStrike" dirty="0">
                          <a:effectLst/>
                          <a:hlinkClick r:id="rId4"/>
                        </a:rPr>
                        <a:t>助眠</a:t>
                      </a:r>
                      <a:r>
                        <a:rPr lang="en-US" altLang="ja-JP" sz="2800" u="sng" strike="noStrike" dirty="0">
                          <a:effectLst/>
                          <a:hlinkClick r:id="rId4"/>
                        </a:rPr>
                        <a:t>】</a:t>
                      </a:r>
                      <a:endParaRPr lang="ja-JP" altLang="en-US" sz="28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7" marR="5107" marT="5107" marB="0" anchor="b"/>
                </a:tc>
                <a:extLst>
                  <a:ext uri="{0D108BD9-81ED-4DB2-BD59-A6C34878D82A}">
                    <a16:rowId xmlns:a16="http://schemas.microsoft.com/office/drawing/2014/main" val="4153513290"/>
                  </a:ext>
                </a:extLst>
              </a:tr>
              <a:tr h="157990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800" u="sng" strike="noStrike" dirty="0">
                          <a:effectLst/>
                          <a:hlinkClick r:id="rId5"/>
                        </a:rPr>
                        <a:t>【ASMR_</a:t>
                      </a:r>
                      <a:r>
                        <a:rPr lang="ja-JP" altLang="en-US" sz="2800" u="sng" strike="noStrike" dirty="0">
                          <a:effectLst/>
                          <a:hlinkClick r:id="rId5"/>
                        </a:rPr>
                        <a:t>助眠</a:t>
                      </a:r>
                      <a:endParaRPr lang="ja-JP" altLang="en-US" sz="28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7" marR="5107" marT="5107" marB="0" anchor="b"/>
                </a:tc>
                <a:extLst>
                  <a:ext uri="{0D108BD9-81ED-4DB2-BD59-A6C34878D82A}">
                    <a16:rowId xmlns:a16="http://schemas.microsoft.com/office/drawing/2014/main" val="4293169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2666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478280" y="516594"/>
          <a:ext cx="3039445" cy="58248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39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54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2"/>
                        </a:rPr>
                        <a:t>白圣女与黑牧师</a:t>
                      </a:r>
                      <a:r>
                        <a:rPr lang="en-US" altLang="zh-CN" sz="1000" u="sng" strike="noStrike">
                          <a:effectLst/>
                          <a:hlinkClick r:id="rId2"/>
                        </a:rPr>
                        <a:t>01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4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3"/>
                        </a:rPr>
                        <a:t>白圣女与黑牧师</a:t>
                      </a:r>
                      <a:r>
                        <a:rPr lang="en-US" altLang="zh-CN" sz="1000" u="sng" strike="noStrike">
                          <a:effectLst/>
                          <a:hlinkClick r:id="rId3"/>
                        </a:rPr>
                        <a:t>02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4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4"/>
                        </a:rPr>
                        <a:t>白圣女与黑牧师</a:t>
                      </a:r>
                      <a:r>
                        <a:rPr lang="en-US" altLang="zh-CN" sz="1000" u="sng" strike="noStrike">
                          <a:effectLst/>
                          <a:hlinkClick r:id="rId4"/>
                        </a:rPr>
                        <a:t>03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4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5"/>
                        </a:rPr>
                        <a:t>白圣女与黑牧师</a:t>
                      </a:r>
                      <a:r>
                        <a:rPr lang="en-US" altLang="zh-CN" sz="1000" u="sng" strike="noStrike">
                          <a:effectLst/>
                          <a:hlinkClick r:id="rId5"/>
                        </a:rPr>
                        <a:t>04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4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6"/>
                        </a:rPr>
                        <a:t>白圣女与黑牧师</a:t>
                      </a:r>
                      <a:r>
                        <a:rPr lang="en-US" altLang="zh-CN" sz="1000" u="sng" strike="noStrike">
                          <a:effectLst/>
                          <a:hlinkClick r:id="rId6"/>
                        </a:rPr>
                        <a:t>05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54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7"/>
                        </a:rPr>
                        <a:t>白圣女与黑牧师</a:t>
                      </a:r>
                      <a:r>
                        <a:rPr lang="en-US" altLang="zh-CN" sz="1000" u="sng" strike="noStrike">
                          <a:effectLst/>
                          <a:hlinkClick r:id="rId7"/>
                        </a:rPr>
                        <a:t>06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54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8"/>
                        </a:rPr>
                        <a:t>白圣女与黑牧师</a:t>
                      </a:r>
                      <a:r>
                        <a:rPr lang="en-US" altLang="zh-CN" sz="1000" u="sng" strike="noStrike">
                          <a:effectLst/>
                          <a:hlinkClick r:id="rId8"/>
                        </a:rPr>
                        <a:t>07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54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9"/>
                        </a:rPr>
                        <a:t>白圣女与黑牧师</a:t>
                      </a:r>
                      <a:r>
                        <a:rPr lang="en-US" altLang="zh-CN" sz="1000" u="sng" strike="noStrike">
                          <a:effectLst/>
                          <a:hlinkClick r:id="rId9"/>
                        </a:rPr>
                        <a:t>08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54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0"/>
                        </a:rPr>
                        <a:t>白圣女与黑牧师</a:t>
                      </a:r>
                      <a:r>
                        <a:rPr lang="en-US" altLang="zh-CN" sz="1000" u="sng" strike="noStrike">
                          <a:effectLst/>
                          <a:hlinkClick r:id="rId10"/>
                        </a:rPr>
                        <a:t>09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54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1"/>
                        </a:rPr>
                        <a:t>白圣女与黑牧师</a:t>
                      </a:r>
                      <a:r>
                        <a:rPr lang="en-US" altLang="zh-CN" sz="1000" u="sng" strike="noStrike">
                          <a:effectLst/>
                          <a:hlinkClick r:id="rId11"/>
                        </a:rPr>
                        <a:t>10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54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2"/>
                        </a:rPr>
                        <a:t>白圣女与黑牧师</a:t>
                      </a:r>
                      <a:r>
                        <a:rPr lang="en-US" altLang="zh-CN" sz="1000" u="sng" strike="noStrike">
                          <a:effectLst/>
                          <a:hlinkClick r:id="rId12"/>
                        </a:rPr>
                        <a:t>11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854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 dirty="0">
                          <a:effectLst/>
                          <a:hlinkClick r:id="rId13"/>
                        </a:rPr>
                        <a:t>白圣女与黑牧师</a:t>
                      </a:r>
                      <a:r>
                        <a:rPr lang="en-US" altLang="zh-CN" sz="1000" u="sng" strike="noStrike" dirty="0">
                          <a:effectLst/>
                          <a:hlinkClick r:id="rId13"/>
                        </a:rPr>
                        <a:t>12</a:t>
                      </a:r>
                      <a:endParaRPr lang="zh-CN" alt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6096000" y="516591"/>
          <a:ext cx="2227880" cy="58248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27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832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4"/>
                        </a:rPr>
                        <a:t>葬送的芙莉莲</a:t>
                      </a:r>
                      <a:r>
                        <a:rPr lang="en-US" altLang="zh-CN" sz="1000" u="sng" strike="noStrike">
                          <a:effectLst/>
                          <a:hlinkClick r:id="rId14"/>
                        </a:rPr>
                        <a:t>01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32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5"/>
                        </a:rPr>
                        <a:t>葬送的芙莉莲</a:t>
                      </a:r>
                      <a:r>
                        <a:rPr lang="en-US" altLang="zh-CN" sz="1000" u="sng" strike="noStrike">
                          <a:effectLst/>
                          <a:hlinkClick r:id="rId15"/>
                        </a:rPr>
                        <a:t>02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32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6"/>
                        </a:rPr>
                        <a:t>葬送的芙莉莲</a:t>
                      </a:r>
                      <a:r>
                        <a:rPr lang="en-US" altLang="zh-CN" sz="1000" u="sng" strike="noStrike">
                          <a:effectLst/>
                          <a:hlinkClick r:id="rId16"/>
                        </a:rPr>
                        <a:t>03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32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7"/>
                        </a:rPr>
                        <a:t>葬送的芙莉莲</a:t>
                      </a:r>
                      <a:r>
                        <a:rPr lang="en-US" altLang="zh-CN" sz="1000" u="sng" strike="noStrike">
                          <a:effectLst/>
                          <a:hlinkClick r:id="rId17"/>
                        </a:rPr>
                        <a:t>04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32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8"/>
                        </a:rPr>
                        <a:t>葬送的芙莉莲</a:t>
                      </a:r>
                      <a:r>
                        <a:rPr lang="en-US" altLang="zh-CN" sz="1000" u="sng" strike="noStrike">
                          <a:effectLst/>
                          <a:hlinkClick r:id="rId18"/>
                        </a:rPr>
                        <a:t>05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32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9"/>
                        </a:rPr>
                        <a:t>葬送的芙莉莲</a:t>
                      </a:r>
                      <a:r>
                        <a:rPr lang="en-US" altLang="zh-CN" sz="1000" u="sng" strike="noStrike">
                          <a:effectLst/>
                          <a:hlinkClick r:id="rId19"/>
                        </a:rPr>
                        <a:t>06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32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20"/>
                        </a:rPr>
                        <a:t>葬送的芙莉莲</a:t>
                      </a:r>
                      <a:r>
                        <a:rPr lang="en-US" altLang="zh-CN" sz="1000" u="sng" strike="noStrike">
                          <a:effectLst/>
                          <a:hlinkClick r:id="rId20"/>
                        </a:rPr>
                        <a:t>07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832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21"/>
                        </a:rPr>
                        <a:t>葬送的芙莉莲</a:t>
                      </a:r>
                      <a:r>
                        <a:rPr lang="en-US" altLang="zh-CN" sz="1000" u="sng" strike="noStrike">
                          <a:effectLst/>
                          <a:hlinkClick r:id="rId21"/>
                        </a:rPr>
                        <a:t>08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32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22"/>
                        </a:rPr>
                        <a:t>葬送的芙莉莲</a:t>
                      </a:r>
                      <a:r>
                        <a:rPr lang="en-US" altLang="zh-CN" sz="1000" u="sng" strike="noStrike">
                          <a:effectLst/>
                          <a:hlinkClick r:id="rId22"/>
                        </a:rPr>
                        <a:t>09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832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23"/>
                        </a:rPr>
                        <a:t>葬送的芙莉莲</a:t>
                      </a:r>
                      <a:r>
                        <a:rPr lang="en-US" altLang="zh-CN" sz="1000" u="sng" strike="noStrike">
                          <a:effectLst/>
                          <a:hlinkClick r:id="rId23"/>
                        </a:rPr>
                        <a:t>10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832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24"/>
                        </a:rPr>
                        <a:t>葬送的芙莉莲</a:t>
                      </a:r>
                      <a:r>
                        <a:rPr lang="en-US" altLang="zh-CN" sz="1000" u="sng" strike="noStrike">
                          <a:effectLst/>
                          <a:hlinkClick r:id="rId24"/>
                        </a:rPr>
                        <a:t>11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832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25"/>
                        </a:rPr>
                        <a:t>葬送的芙莉莲</a:t>
                      </a:r>
                      <a:r>
                        <a:rPr lang="en-US" altLang="zh-CN" sz="1000" u="sng" strike="noStrike">
                          <a:effectLst/>
                          <a:hlinkClick r:id="rId25"/>
                        </a:rPr>
                        <a:t>12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832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26"/>
                        </a:rPr>
                        <a:t>葬送的芙莉莲</a:t>
                      </a:r>
                      <a:r>
                        <a:rPr lang="en-US" altLang="zh-CN" sz="1000" u="sng" strike="noStrike">
                          <a:effectLst/>
                          <a:hlinkClick r:id="rId26"/>
                        </a:rPr>
                        <a:t>13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8832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27"/>
                        </a:rPr>
                        <a:t>葬送的芙莉莲</a:t>
                      </a:r>
                      <a:r>
                        <a:rPr lang="en-US" altLang="zh-CN" sz="1000" u="sng" strike="noStrike">
                          <a:effectLst/>
                          <a:hlinkClick r:id="rId27"/>
                        </a:rPr>
                        <a:t>14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8832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 dirty="0">
                          <a:effectLst/>
                          <a:hlinkClick r:id="rId28"/>
                        </a:rPr>
                        <a:t>葬送的芙莉莲</a:t>
                      </a:r>
                      <a:r>
                        <a:rPr lang="en-US" altLang="zh-CN" sz="1000" u="sng" strike="noStrike" dirty="0">
                          <a:effectLst/>
                          <a:hlinkClick r:id="rId28"/>
                        </a:rPr>
                        <a:t>15</a:t>
                      </a:r>
                      <a:endParaRPr lang="zh-CN" alt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0118407" y="1148834"/>
            <a:ext cx="1190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0" i="0" u="sng" strike="noStrike" dirty="0">
                <a:solidFill>
                  <a:srgbClr val="0563C1"/>
                </a:solidFill>
                <a:effectLst/>
                <a:latin typeface="Arial" panose="020B0604020202020204" pitchFamily="34" charset="0"/>
                <a:hlinkClick r:id="rId29"/>
              </a:rPr>
              <a:t>音乐</a:t>
            </a:r>
            <a:r>
              <a:rPr lang="zh-CN" altLang="en-US" dirty="0"/>
              <a:t> 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178845" y="2068651"/>
          <a:ext cx="2227880" cy="19673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27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911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30"/>
                        </a:rPr>
                        <a:t>对对子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19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 dirty="0">
                          <a:effectLst/>
                          <a:hlinkClick r:id="rId31"/>
                        </a:rPr>
                        <a:t>星铁</a:t>
                      </a:r>
                      <a:endParaRPr lang="zh-CN" altLang="en-US" sz="13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902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 dirty="0">
                          <a:effectLst/>
                          <a:hlinkClick r:id="rId32"/>
                        </a:rPr>
                        <a:t>华为</a:t>
                      </a:r>
                      <a:r>
                        <a:rPr lang="en-US" altLang="zh-CN" sz="1300" u="sng" strike="noStrike" baseline="0" dirty="0">
                          <a:effectLst/>
                          <a:hlinkClick r:id="rId32"/>
                        </a:rPr>
                        <a:t>Pura_70</a:t>
                      </a:r>
                      <a:r>
                        <a:rPr lang="zh-CN" altLang="en-US" sz="1300" u="sng" strike="noStrike" baseline="0" dirty="0">
                          <a:effectLst/>
                          <a:hlinkClick r:id="rId32"/>
                        </a:rPr>
                        <a:t>系列评测</a:t>
                      </a:r>
                      <a:r>
                        <a:rPr lang="en-US" altLang="zh-CN" sz="1300" u="sng" strike="noStrike" baseline="0" dirty="0">
                          <a:effectLst/>
                          <a:hlinkClick r:id="rId32"/>
                        </a:rPr>
                        <a:t>(360P)</a:t>
                      </a:r>
                      <a:endParaRPr lang="zh-CN" altLang="en-US" sz="13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文本框 6">
            <a:hlinkClick r:id="rId33"/>
          </p:cNvPr>
          <p:cNvSpPr txBox="1"/>
          <p:nvPr/>
        </p:nvSpPr>
        <p:spPr>
          <a:xfrm>
            <a:off x="9178845" y="46736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science</a:t>
            </a:r>
            <a:endParaRPr lang="zh-CN" altLang="en-US" dirty="0"/>
          </a:p>
        </p:txBody>
      </p:sp>
      <p:pic>
        <p:nvPicPr>
          <p:cNvPr id="12" name="图形 11" descr="合同 纯色填充">
            <a:hlinkClick r:id="rId34"/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0292785" y="4794766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0" y="0"/>
          <a:ext cx="12192000" cy="65855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132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 baseline="0">
                          <a:effectLst/>
                          <a:hlinkClick r:id="rId3"/>
                        </a:rPr>
                        <a:t>爱上火车</a:t>
                      </a:r>
                      <a:r>
                        <a:rPr lang="en-US" altLang="zh-CN" sz="1000" u="sng" strike="noStrike" baseline="0">
                          <a:effectLst/>
                          <a:hlinkClick r:id="rId3"/>
                        </a:rPr>
                        <a:t>-</a:t>
                      </a:r>
                      <a:r>
                        <a:rPr lang="en-US" sz="1000" u="sng" strike="noStrike" baseline="0">
                          <a:effectLst/>
                          <a:hlinkClick r:id="rId3"/>
                        </a:rPr>
                        <a:t>Pure Station- </a:t>
                      </a:r>
                      <a:r>
                        <a:rPr lang="zh-CN" altLang="en-US" sz="1000" u="sng" strike="noStrike" baseline="0">
                          <a:effectLst/>
                          <a:hlinkClick r:id="rId3"/>
                        </a:rPr>
                        <a:t>官方中文版开场动画 </a:t>
                      </a:r>
                      <a:r>
                        <a:rPr lang="en-US" altLang="zh-CN" sz="1000" u="sng" strike="noStrike" baseline="0">
                          <a:effectLst/>
                          <a:hlinkClick r:id="rId3"/>
                        </a:rPr>
                        <a:t>- 1.</a:t>
                      </a:r>
                      <a:r>
                        <a:rPr lang="en-US" sz="1000" u="sng" strike="noStrike" baseline="0">
                          <a:effectLst/>
                          <a:hlinkClick r:id="rId3"/>
                        </a:rPr>
                        <a:t>op1-</a:t>
                      </a:r>
                      <a:r>
                        <a:rPr lang="zh-CN" altLang="en-US" sz="1000" u="sng" strike="noStrike" baseline="0">
                          <a:effectLst/>
                          <a:hlinkClick r:id="rId3"/>
                        </a:rPr>
                        <a:t>简体</a:t>
                      </a:r>
                      <a:r>
                        <a:rPr lang="en-US" altLang="zh-CN" sz="1000" u="sng" strike="noStrike" baseline="0">
                          <a:effectLst/>
                          <a:hlinkClick r:id="rId3"/>
                        </a:rPr>
                        <a:t>-</a:t>
                      </a:r>
                      <a:r>
                        <a:rPr lang="zh-CN" altLang="en-US" sz="1000" u="sng" strike="noStrike" baseline="0">
                          <a:effectLst/>
                          <a:hlinkClick r:id="rId3"/>
                        </a:rPr>
                        <a:t>新</a:t>
                      </a:r>
                      <a:r>
                        <a:rPr lang="en-US" altLang="zh-CN" sz="1000" u="sng" strike="noStrike" baseline="0">
                          <a:effectLst/>
                          <a:hlinkClick r:id="rId3"/>
                        </a:rPr>
                        <a:t>-</a:t>
                      </a:r>
                      <a:r>
                        <a:rPr lang="en-US" sz="1000" u="sng" strike="noStrike" baseline="0">
                          <a:effectLst/>
                          <a:hlinkClick r:id="rId3"/>
                        </a:rPr>
                        <a:t>logo(Av22834399,P1)</a:t>
                      </a:r>
                      <a:endParaRPr lang="en-US" sz="10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7" marR="4317" marT="4317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26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 baseline="0">
                          <a:effectLst/>
                          <a:hlinkClick r:id="rId4"/>
                        </a:rPr>
                        <a:t>被压力，是烟位的宿命！ </a:t>
                      </a:r>
                      <a:r>
                        <a:rPr lang="en-US" altLang="zh-CN" sz="1000" u="sng" strike="noStrike" baseline="0">
                          <a:effectLst/>
                          <a:hlinkClick r:id="rId4"/>
                        </a:rPr>
                        <a:t>- 1.</a:t>
                      </a:r>
                      <a:r>
                        <a:rPr lang="zh-CN" altLang="en-US" sz="1000" u="sng" strike="noStrike" baseline="0">
                          <a:effectLst/>
                          <a:hlinkClick r:id="rId4"/>
                        </a:rPr>
                        <a:t>被压力，是烟位的宿命！</a:t>
                      </a:r>
                      <a:r>
                        <a:rPr lang="en-US" altLang="zh-CN" sz="1000" u="sng" strike="noStrike" baseline="0">
                          <a:effectLst/>
                          <a:hlinkClick r:id="rId4"/>
                        </a:rPr>
                        <a:t>(Av1002226996,P1)</a:t>
                      </a:r>
                      <a:endParaRPr lang="zh-CN" altLang="en-US" sz="10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7" marR="4317" marT="4317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44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 baseline="0">
                          <a:effectLst/>
                          <a:hlinkClick r:id="rId5"/>
                        </a:rPr>
                        <a:t>差评大战？官方卖挂！盘点近期游戏圈的离谱 大事件！ </a:t>
                      </a:r>
                      <a:r>
                        <a:rPr lang="en-US" altLang="zh-CN" sz="1000" u="sng" strike="noStrike" baseline="0">
                          <a:effectLst/>
                          <a:hlinkClick r:id="rId5"/>
                        </a:rPr>
                        <a:t>- 1.</a:t>
                      </a:r>
                      <a:r>
                        <a:rPr lang="zh-CN" altLang="en-US" sz="1000" u="sng" strike="noStrike" baseline="0">
                          <a:effectLst/>
                          <a:hlinkClick r:id="rId5"/>
                        </a:rPr>
                        <a:t>差评大战？官方卖挂！盘点近期游戏圈的离谱大事件！</a:t>
                      </a:r>
                      <a:r>
                        <a:rPr lang="en-US" altLang="zh-CN" sz="1000" u="sng" strike="noStrike" baseline="0">
                          <a:effectLst/>
                          <a:hlinkClick r:id="rId5"/>
                        </a:rPr>
                        <a:t>(Av1202125865,P1)</a:t>
                      </a:r>
                      <a:endParaRPr lang="zh-CN" altLang="en-US" sz="10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7" marR="4317" marT="4317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u="sng" strike="noStrike" baseline="0">
                          <a:effectLst/>
                          <a:hlinkClick r:id="rId6"/>
                        </a:rPr>
                        <a:t>带着日本妹子去吃爆辣担担面！她的反应是？ </a:t>
                      </a:r>
                      <a:r>
                        <a:rPr lang="en-US" altLang="ja-JP" sz="1000" u="sng" strike="noStrike" baseline="0">
                          <a:effectLst/>
                          <a:hlinkClick r:id="rId6"/>
                        </a:rPr>
                        <a:t>- 1.【</a:t>
                      </a:r>
                      <a:r>
                        <a:rPr lang="ja-JP" altLang="en-US" sz="1000" u="sng" strike="noStrike" baseline="0">
                          <a:effectLst/>
                          <a:hlinkClick r:id="rId6"/>
                        </a:rPr>
                        <a:t>字幕</a:t>
                      </a:r>
                      <a:r>
                        <a:rPr lang="en-US" altLang="ja-JP" sz="1000" u="sng" strike="noStrike" baseline="0">
                          <a:effectLst/>
                          <a:hlinkClick r:id="rId6"/>
                        </a:rPr>
                        <a:t>】</a:t>
                      </a:r>
                      <a:r>
                        <a:rPr lang="ja-JP" altLang="en-US" sz="1000" u="sng" strike="noStrike" baseline="0">
                          <a:effectLst/>
                          <a:hlinkClick r:id="rId6"/>
                        </a:rPr>
                        <a:t>るるコラボ</a:t>
                      </a:r>
                      <a:r>
                        <a:rPr lang="en-US" altLang="ja-JP" sz="1000" u="sng" strike="noStrike" baseline="0">
                          <a:effectLst/>
                          <a:hlinkClick r:id="rId6"/>
                        </a:rPr>
                        <a:t>(Av638889311,P1)</a:t>
                      </a:r>
                      <a:endParaRPr lang="ja-JP" altLang="en-US" sz="10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7" marR="4317" marT="4317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80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 baseline="0">
                          <a:effectLst/>
                          <a:hlinkClick r:id="rId7"/>
                        </a:rPr>
                        <a:t>10</a:t>
                      </a:r>
                      <a:r>
                        <a:rPr lang="zh-CN" altLang="en-US" sz="1000" u="sng" strike="noStrike" baseline="0">
                          <a:effectLst/>
                          <a:hlinkClick r:id="rId7"/>
                        </a:rPr>
                        <a:t>年前的超主流是如何战斗的 神抽千万不如赌术精湛 </a:t>
                      </a:r>
                      <a:r>
                        <a:rPr lang="en-US" altLang="zh-CN" sz="1000" u="sng" strike="noStrike" baseline="0">
                          <a:effectLst/>
                          <a:hlinkClick r:id="rId7"/>
                        </a:rPr>
                        <a:t>- 1.10</a:t>
                      </a:r>
                      <a:r>
                        <a:rPr lang="zh-CN" altLang="en-US" sz="1000" u="sng" strike="noStrike" baseline="0">
                          <a:effectLst/>
                          <a:hlinkClick r:id="rId7"/>
                        </a:rPr>
                        <a:t>年前的超主流是如何战斗的 神 抽千万不如赌术精湛</a:t>
                      </a:r>
                      <a:r>
                        <a:rPr lang="en-US" altLang="zh-CN" sz="1000" u="sng" strike="noStrike" baseline="0">
                          <a:effectLst/>
                          <a:hlinkClick r:id="rId7"/>
                        </a:rPr>
                        <a:t>(Av659169916,P1)</a:t>
                      </a:r>
                      <a:endParaRPr lang="zh-CN" altLang="en-US" sz="10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7" marR="4317" marT="4317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786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 baseline="0" dirty="0">
                          <a:effectLst/>
                          <a:hlinkClick r:id="rId8"/>
                        </a:rPr>
                        <a:t>如何用相剑打进世界赛决赛 剑圣成名战 相剑</a:t>
                      </a:r>
                      <a:r>
                        <a:rPr lang="en-US" altLang="zh-CN" sz="1000" u="sng" strike="noStrike" baseline="0" dirty="0">
                          <a:effectLst/>
                          <a:hlinkClick r:id="rId8"/>
                        </a:rPr>
                        <a:t>vs</a:t>
                      </a:r>
                      <a:r>
                        <a:rPr lang="zh-CN" altLang="en-US" sz="1000" u="sng" strike="noStrike" baseline="0" dirty="0">
                          <a:effectLst/>
                          <a:hlinkClick r:id="rId8"/>
                        </a:rPr>
                        <a:t>龙拳 </a:t>
                      </a:r>
                      <a:r>
                        <a:rPr lang="en-US" altLang="zh-CN" sz="1000" u="sng" strike="noStrike" baseline="0" dirty="0">
                          <a:effectLst/>
                          <a:hlinkClick r:id="rId8"/>
                        </a:rPr>
                        <a:t>【</a:t>
                      </a:r>
                      <a:r>
                        <a:rPr lang="zh-CN" altLang="en-US" sz="1000" u="sng" strike="noStrike" baseline="0" dirty="0">
                          <a:effectLst/>
                          <a:hlinkClick r:id="rId8"/>
                        </a:rPr>
                        <a:t>游戏王</a:t>
                      </a:r>
                      <a:r>
                        <a:rPr lang="en-US" altLang="zh-CN" sz="1000" u="sng" strike="noStrike" baseline="0" dirty="0">
                          <a:effectLst/>
                          <a:hlinkClick r:id="rId8"/>
                        </a:rPr>
                        <a:t>】</a:t>
                      </a:r>
                      <a:r>
                        <a:rPr lang="zh-CN" altLang="en-US" sz="1000" u="sng" strike="noStrike" baseline="0" dirty="0">
                          <a:effectLst/>
                          <a:hlinkClick r:id="rId8"/>
                        </a:rPr>
                        <a:t>柠檬茶 </a:t>
                      </a:r>
                      <a:r>
                        <a:rPr lang="en-US" altLang="zh-CN" sz="1000" u="sng" strike="noStrike" baseline="0" dirty="0">
                          <a:effectLst/>
                          <a:hlinkClick r:id="rId8"/>
                        </a:rPr>
                        <a:t>- 1.</a:t>
                      </a:r>
                      <a:r>
                        <a:rPr lang="zh-CN" altLang="en-US" sz="1000" u="sng" strike="noStrike" baseline="0" dirty="0">
                          <a:effectLst/>
                          <a:hlinkClick r:id="rId8"/>
                        </a:rPr>
                        <a:t>如何用相剑打进世界赛决赛 剑圣成名战 相剑</a:t>
                      </a:r>
                      <a:r>
                        <a:rPr lang="en-US" altLang="zh-CN" sz="1000" u="sng" strike="noStrike" baseline="0" dirty="0">
                          <a:effectLst/>
                          <a:hlinkClick r:id="rId8"/>
                        </a:rPr>
                        <a:t>vs</a:t>
                      </a:r>
                      <a:r>
                        <a:rPr lang="zh-CN" altLang="en-US" sz="1000" u="sng" strike="noStrike" baseline="0" dirty="0">
                          <a:effectLst/>
                          <a:hlinkClick r:id="rId8"/>
                        </a:rPr>
                        <a:t>龙拳 </a:t>
                      </a:r>
                      <a:r>
                        <a:rPr lang="en-US" altLang="zh-CN" sz="1000" u="sng" strike="noStrike" baseline="0" dirty="0">
                          <a:effectLst/>
                          <a:hlinkClick r:id="rId8"/>
                        </a:rPr>
                        <a:t>【</a:t>
                      </a:r>
                      <a:r>
                        <a:rPr lang="zh-CN" altLang="en-US" sz="1000" u="sng" strike="noStrike" baseline="0" dirty="0">
                          <a:effectLst/>
                          <a:hlinkClick r:id="rId8"/>
                        </a:rPr>
                        <a:t>游戏王</a:t>
                      </a:r>
                      <a:r>
                        <a:rPr lang="en-US" altLang="zh-CN" sz="1000" u="sng" strike="noStrike" baseline="0" dirty="0">
                          <a:effectLst/>
                          <a:hlinkClick r:id="rId8"/>
                        </a:rPr>
                        <a:t>】</a:t>
                      </a:r>
                      <a:r>
                        <a:rPr lang="zh-CN" altLang="en-US" sz="1000" u="sng" strike="noStrike" baseline="0" dirty="0">
                          <a:effectLst/>
                          <a:hlinkClick r:id="rId8"/>
                        </a:rPr>
                        <a:t>柠檬茶</a:t>
                      </a:r>
                      <a:r>
                        <a:rPr lang="en-US" altLang="zh-CN" sz="1000" u="sng" strike="noStrike" baseline="0" dirty="0">
                          <a:effectLst/>
                          <a:hlinkClick r:id="rId8"/>
                        </a:rPr>
                        <a:t>(Av962466613,P1)</a:t>
                      </a:r>
                      <a:endParaRPr lang="zh-CN" altLang="en-US" sz="10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7" marR="4317" marT="4317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 baseline="0">
                          <a:effectLst/>
                          <a:hlinkClick r:id="rId9"/>
                        </a:rPr>
                        <a:t>在</a:t>
                      </a:r>
                      <a:r>
                        <a:rPr lang="en-US" altLang="zh-CN" sz="1000" u="sng" strike="noStrike" baseline="0">
                          <a:effectLst/>
                          <a:hlinkClick r:id="rId9"/>
                        </a:rPr>
                        <a:t>1200</a:t>
                      </a:r>
                      <a:r>
                        <a:rPr lang="zh-CN" altLang="en-US" sz="1000" u="sng" strike="noStrike" baseline="0">
                          <a:effectLst/>
                          <a:hlinkClick r:id="rId9"/>
                        </a:rPr>
                        <a:t>人巡回赛中出现的塞拉酱 </a:t>
                      </a:r>
                      <a:r>
                        <a:rPr lang="en-US" altLang="zh-CN" sz="1000" u="sng" strike="noStrike" baseline="0">
                          <a:effectLst/>
                          <a:hlinkClick r:id="rId9"/>
                        </a:rPr>
                        <a:t>- 1.</a:t>
                      </a:r>
                      <a:r>
                        <a:rPr lang="zh-CN" altLang="en-US" sz="1000" u="sng" strike="noStrike" baseline="0">
                          <a:effectLst/>
                          <a:hlinkClick r:id="rId9"/>
                        </a:rPr>
                        <a:t>出现在</a:t>
                      </a:r>
                      <a:r>
                        <a:rPr lang="en-US" altLang="zh-CN" sz="1000" u="sng" strike="noStrike" baseline="0">
                          <a:effectLst/>
                          <a:hlinkClick r:id="rId9"/>
                        </a:rPr>
                        <a:t>1200</a:t>
                      </a:r>
                      <a:r>
                        <a:rPr lang="zh-CN" altLang="en-US" sz="1000" u="sng" strike="noStrike" baseline="0">
                          <a:effectLst/>
                          <a:hlinkClick r:id="rId9"/>
                        </a:rPr>
                        <a:t>人巡回赛中的塞拉酱</a:t>
                      </a:r>
                      <a:r>
                        <a:rPr lang="en-US" altLang="zh-CN" sz="1000" u="sng" strike="noStrike" baseline="0">
                          <a:effectLst/>
                          <a:hlinkClick r:id="rId9"/>
                        </a:rPr>
                        <a:t>(Av1801713747,P1)</a:t>
                      </a:r>
                      <a:endParaRPr lang="zh-CN" altLang="en-US" sz="10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7" marR="4317" marT="4317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 baseline="0">
                          <a:effectLst/>
                          <a:hlinkClick r:id="rId10"/>
                        </a:rPr>
                        <a:t>fll1</a:t>
                      </a:r>
                      <a:endParaRPr lang="en-US" sz="10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7" marR="4317" marT="4317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 baseline="0">
                          <a:effectLst/>
                          <a:hlinkClick r:id="rId11"/>
                        </a:rPr>
                        <a:t>fll2</a:t>
                      </a:r>
                      <a:endParaRPr lang="en-US" sz="10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7" marR="4317" marT="4317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 baseline="0">
                          <a:effectLst/>
                          <a:hlinkClick r:id="rId12"/>
                        </a:rPr>
                        <a:t>fll3</a:t>
                      </a:r>
                      <a:endParaRPr lang="en-US" sz="10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7" marR="4317" marT="4317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 baseline="0">
                          <a:effectLst/>
                          <a:hlinkClick r:id="rId13"/>
                        </a:rPr>
                        <a:t>f&amp;#39;l&amp;#39;l4</a:t>
                      </a:r>
                      <a:endParaRPr lang="en-US" sz="10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7" marR="4317" marT="4317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 baseline="0" dirty="0">
                          <a:effectLst/>
                          <a:hlinkClick r:id="rId14"/>
                        </a:rPr>
                        <a:t>龙与魔女</a:t>
                      </a:r>
                      <a:r>
                        <a:rPr lang="en-US" altLang="zh-CN" sz="1000" u="sng" strike="noStrike" baseline="0" dirty="0">
                          <a:effectLst/>
                          <a:hlinkClick r:id="rId14"/>
                        </a:rPr>
                        <a:t>0.8</a:t>
                      </a:r>
                      <a:endParaRPr lang="zh-CN" altLang="en-US" sz="10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7" marR="4317" marT="4317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997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 baseline="0">
                          <a:effectLst/>
                          <a:hlinkClick r:id="rId15"/>
                        </a:rPr>
                        <a:t>回滚最有用的一集之我什么回滚你什么回滚？ ！ </a:t>
                      </a:r>
                      <a:r>
                        <a:rPr lang="en-US" altLang="zh-CN" sz="1000" u="sng" strike="noStrike" baseline="0">
                          <a:effectLst/>
                          <a:hlinkClick r:id="rId15"/>
                        </a:rPr>
                        <a:t>- 1.</a:t>
                      </a:r>
                      <a:r>
                        <a:rPr lang="zh-CN" altLang="en-US" sz="1000" u="sng" strike="noStrike" baseline="0">
                          <a:effectLst/>
                          <a:hlinkClick r:id="rId15"/>
                        </a:rPr>
                        <a:t>回滚最有用的一集之我什么回滚你什么回滚？！</a:t>
                      </a:r>
                      <a:r>
                        <a:rPr lang="en-US" altLang="zh-CN" sz="1000" u="sng" strike="noStrike" baseline="0">
                          <a:effectLst/>
                          <a:hlinkClick r:id="rId15"/>
                        </a:rPr>
                        <a:t>(Av1151840065,P1)</a:t>
                      </a:r>
                      <a:endParaRPr lang="zh-CN" altLang="en-US" sz="10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7" marR="4317" marT="4317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7962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 baseline="0" dirty="0">
                          <a:effectLst/>
                          <a:hlinkClick r:id="rId16"/>
                        </a:rPr>
                        <a:t>如果没玩过女神异闻录</a:t>
                      </a:r>
                      <a:r>
                        <a:rPr lang="en-US" altLang="zh-CN" sz="1000" u="sng" strike="noStrike" baseline="0" dirty="0">
                          <a:effectLst/>
                          <a:hlinkClick r:id="rId16"/>
                        </a:rPr>
                        <a:t>5</a:t>
                      </a:r>
                      <a:r>
                        <a:rPr lang="zh-CN" altLang="en-US" sz="1000" u="sng" strike="noStrike" baseline="0" dirty="0">
                          <a:effectLst/>
                          <a:hlinkClick r:id="rId16"/>
                        </a:rPr>
                        <a:t>，那你错过了一段令人难忘的东京之旅</a:t>
                      </a:r>
                      <a:r>
                        <a:rPr lang="en-US" altLang="zh-CN" sz="1000" u="sng" strike="noStrike" baseline="0" dirty="0">
                          <a:effectLst/>
                          <a:hlinkClick r:id="rId16"/>
                        </a:rPr>
                        <a:t>【</a:t>
                      </a:r>
                      <a:r>
                        <a:rPr lang="zh-CN" altLang="en-US" sz="1000" u="sng" strike="noStrike" baseline="0" dirty="0">
                          <a:effectLst/>
                          <a:hlinkClick r:id="rId16"/>
                        </a:rPr>
                        <a:t>游戏安利墙</a:t>
                      </a:r>
                      <a:r>
                        <a:rPr lang="en-US" altLang="zh-CN" sz="1000" u="sng" strike="noStrike" baseline="0" dirty="0">
                          <a:effectLst/>
                          <a:hlinkClick r:id="rId16"/>
                        </a:rPr>
                        <a:t>·</a:t>
                      </a:r>
                      <a:r>
                        <a:rPr lang="zh-CN" altLang="en-US" sz="1000" u="sng" strike="noStrike" baseline="0" dirty="0">
                          <a:effectLst/>
                          <a:hlinkClick r:id="rId16"/>
                        </a:rPr>
                        <a:t>五</a:t>
                      </a:r>
                      <a:r>
                        <a:rPr lang="en-US" altLang="zh-CN" sz="1000" u="sng" strike="noStrike" baseline="0" dirty="0">
                          <a:effectLst/>
                          <a:hlinkClick r:id="rId16"/>
                        </a:rPr>
                        <a:t>】 - 1.</a:t>
                      </a:r>
                      <a:r>
                        <a:rPr lang="zh-CN" altLang="en-US" sz="1000" u="sng" strike="noStrike" baseline="0" dirty="0">
                          <a:effectLst/>
                          <a:hlinkClick r:id="rId16"/>
                        </a:rPr>
                        <a:t>如果没玩过女神异闻录</a:t>
                      </a:r>
                      <a:r>
                        <a:rPr lang="en-US" altLang="zh-CN" sz="1000" u="sng" strike="noStrike" baseline="0" dirty="0">
                          <a:effectLst/>
                          <a:hlinkClick r:id="rId16"/>
                        </a:rPr>
                        <a:t>5</a:t>
                      </a:r>
                      <a:r>
                        <a:rPr lang="zh-CN" altLang="en-US" sz="1000" u="sng" strike="noStrike" baseline="0" dirty="0">
                          <a:effectLst/>
                          <a:hlinkClick r:id="rId16"/>
                        </a:rPr>
                        <a:t>，那你错过了一段令人难忘的东京之旅</a:t>
                      </a:r>
                      <a:r>
                        <a:rPr lang="en-US" altLang="zh-CN" sz="1000" u="sng" strike="noStrike" baseline="0" dirty="0">
                          <a:effectLst/>
                          <a:hlinkClick r:id="rId16"/>
                        </a:rPr>
                        <a:t>【</a:t>
                      </a:r>
                      <a:r>
                        <a:rPr lang="zh-CN" altLang="en-US" sz="1000" u="sng" strike="noStrike" baseline="0" dirty="0">
                          <a:effectLst/>
                          <a:hlinkClick r:id="rId16"/>
                        </a:rPr>
                        <a:t>游戏安利墙</a:t>
                      </a:r>
                      <a:r>
                        <a:rPr lang="en-US" altLang="zh-CN" sz="1000" u="sng" strike="noStrike" baseline="0" dirty="0">
                          <a:effectLst/>
                          <a:hlinkClick r:id="rId16"/>
                        </a:rPr>
                        <a:t>·</a:t>
                      </a:r>
                      <a:r>
                        <a:rPr lang="zh-CN" altLang="en-US" sz="1000" u="sng" strike="noStrike" baseline="0" dirty="0">
                          <a:effectLst/>
                          <a:hlinkClick r:id="rId16"/>
                        </a:rPr>
                        <a:t>五</a:t>
                      </a:r>
                      <a:r>
                        <a:rPr lang="en-US" altLang="zh-CN" sz="1000" u="sng" strike="noStrike" baseline="0" dirty="0">
                          <a:effectLst/>
                          <a:hlinkClick r:id="rId16"/>
                        </a:rPr>
                        <a:t>】(Av264763687,P1)</a:t>
                      </a:r>
                      <a:endParaRPr lang="zh-CN" altLang="en-US" sz="10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7" marR="4317" marT="4317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5010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 baseline="0">
                          <a:effectLst/>
                          <a:hlinkClick r:id="rId17"/>
                        </a:rPr>
                        <a:t>这游戏背后竟然隐藏着一个尘封百年的故事</a:t>
                      </a:r>
                      <a:r>
                        <a:rPr lang="en-US" altLang="zh-CN" sz="1000" u="sng" strike="noStrike" baseline="0">
                          <a:effectLst/>
                          <a:hlinkClick r:id="rId17"/>
                        </a:rPr>
                        <a:t>_! 《</a:t>
                      </a:r>
                      <a:r>
                        <a:rPr lang="zh-CN" altLang="en-US" sz="1000" u="sng" strike="noStrike" baseline="0">
                          <a:effectLst/>
                          <a:hlinkClick r:id="rId17"/>
                        </a:rPr>
                        <a:t>饥荒</a:t>
                      </a:r>
                      <a:r>
                        <a:rPr lang="en-US" altLang="zh-CN" sz="1000" u="sng" strike="noStrike" baseline="0">
                          <a:effectLst/>
                          <a:hlinkClick r:id="rId17"/>
                        </a:rPr>
                        <a:t>》</a:t>
                      </a:r>
                      <a:r>
                        <a:rPr lang="zh-CN" altLang="en-US" sz="1000" u="sng" strike="noStrike" baseline="0">
                          <a:effectLst/>
                          <a:hlinkClick r:id="rId17"/>
                        </a:rPr>
                        <a:t>剧情解析 </a:t>
                      </a:r>
                      <a:r>
                        <a:rPr lang="en-US" altLang="zh-CN" sz="1000" u="sng" strike="noStrike" baseline="0">
                          <a:effectLst/>
                          <a:hlinkClick r:id="rId17"/>
                        </a:rPr>
                        <a:t>- 1.</a:t>
                      </a:r>
                      <a:r>
                        <a:rPr lang="en-US" sz="1000" u="sng" strike="noStrike" baseline="0">
                          <a:effectLst/>
                          <a:hlinkClick r:id="rId17"/>
                        </a:rPr>
                        <a:t>don&amp;#39;t strave(Av936374344,P1)</a:t>
                      </a:r>
                      <a:endParaRPr lang="en-US" sz="10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7" marR="4317" marT="4317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997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 baseline="0" dirty="0">
                          <a:effectLst/>
                          <a:hlinkClick r:id="rId18"/>
                        </a:rPr>
                        <a:t>这游戏让我深刻明白了宗教的可怕！</a:t>
                      </a:r>
                      <a:r>
                        <a:rPr lang="en-US" altLang="zh-CN" sz="1000" u="sng" strike="noStrike" baseline="0" dirty="0">
                          <a:effectLst/>
                          <a:hlinkClick r:id="rId18"/>
                        </a:rPr>
                        <a:t>《</a:t>
                      </a:r>
                      <a:r>
                        <a:rPr lang="zh-CN" altLang="en-US" sz="1000" u="sng" strike="noStrike" baseline="0" dirty="0">
                          <a:effectLst/>
                          <a:hlinkClick r:id="rId18"/>
                        </a:rPr>
                        <a:t>以撒的 结合</a:t>
                      </a:r>
                      <a:r>
                        <a:rPr lang="en-US" altLang="zh-CN" sz="1000" u="sng" strike="noStrike" baseline="0" dirty="0">
                          <a:effectLst/>
                          <a:hlinkClick r:id="rId18"/>
                        </a:rPr>
                        <a:t>》</a:t>
                      </a:r>
                      <a:r>
                        <a:rPr lang="zh-CN" altLang="en-US" sz="1000" u="sng" strike="noStrike" baseline="0" dirty="0">
                          <a:effectLst/>
                          <a:hlinkClick r:id="rId18"/>
                        </a:rPr>
                        <a:t>究竟讲述了什么？ </a:t>
                      </a:r>
                      <a:r>
                        <a:rPr lang="en-US" altLang="zh-CN" sz="1000" u="sng" strike="noStrike" baseline="0" dirty="0">
                          <a:effectLst/>
                          <a:hlinkClick r:id="rId18"/>
                        </a:rPr>
                        <a:t>- 1.issac_2(Av850878602,P1)</a:t>
                      </a:r>
                      <a:endParaRPr lang="zh-CN" altLang="en-US" sz="10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7" marR="4317" marT="4317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0" y="0"/>
          <a:ext cx="12192000" cy="6543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sng" strike="noStrike" baseline="0">
                          <a:effectLst/>
                          <a:hlinkClick r:id="rId3"/>
                        </a:rPr>
                        <a:t>sj1</a:t>
                      </a:r>
                      <a:endParaRPr 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sng" strike="noStrike" baseline="0">
                          <a:effectLst/>
                          <a:hlinkClick r:id="rId4"/>
                        </a:rPr>
                        <a:t>sj2</a:t>
                      </a:r>
                      <a:endParaRPr 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sng" strike="noStrike" baseline="0">
                          <a:effectLst/>
                          <a:hlinkClick r:id="rId5"/>
                        </a:rPr>
                        <a:t>sj3</a:t>
                      </a:r>
                      <a:endParaRPr 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sng" strike="noStrike" baseline="0">
                          <a:effectLst/>
                          <a:hlinkClick r:id="rId6"/>
                        </a:rPr>
                        <a:t>sj4</a:t>
                      </a:r>
                      <a:endParaRPr 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sng" strike="noStrike" baseline="0">
                          <a:effectLst/>
                          <a:hlinkClick r:id="rId7"/>
                        </a:rPr>
                        <a:t>sj5</a:t>
                      </a:r>
                      <a:endParaRPr 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sng" strike="noStrike" baseline="0">
                          <a:effectLst/>
                          <a:hlinkClick r:id="rId8"/>
                        </a:rPr>
                        <a:t>sj6</a:t>
                      </a:r>
                      <a:endParaRPr 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sng" strike="noStrike" baseline="0">
                          <a:effectLst/>
                          <a:hlinkClick r:id="rId9"/>
                        </a:rPr>
                        <a:t>sj7</a:t>
                      </a:r>
                      <a:endParaRPr 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sng" strike="noStrike" baseline="0">
                          <a:effectLst/>
                          <a:hlinkClick r:id="rId10"/>
                        </a:rPr>
                        <a:t>sj8</a:t>
                      </a:r>
                      <a:endParaRPr 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sng" strike="noStrike" baseline="0">
                          <a:effectLst/>
                          <a:hlinkClick r:id="rId11"/>
                        </a:rPr>
                        <a:t>sj9</a:t>
                      </a:r>
                      <a:endParaRPr 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sng" strike="noStrike" baseline="0">
                          <a:effectLst/>
                          <a:hlinkClick r:id="rId12"/>
                        </a:rPr>
                        <a:t>sj10</a:t>
                      </a:r>
                      <a:endParaRPr 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sng" strike="noStrike" baseline="0">
                          <a:effectLst/>
                          <a:hlinkClick r:id="rId13"/>
                        </a:rPr>
                        <a:t>sj11</a:t>
                      </a:r>
                      <a:endParaRPr 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sng" strike="noStrike" baseline="0">
                          <a:effectLst/>
                          <a:hlinkClick r:id="rId14"/>
                        </a:rPr>
                        <a:t>sj12</a:t>
                      </a:r>
                      <a:endParaRPr 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15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15"/>
                        </a:rPr>
                        <a:t>(1)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16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16"/>
                        </a:rPr>
                        <a:t>(2)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17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17"/>
                        </a:rPr>
                        <a:t>(3)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18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18"/>
                        </a:rPr>
                        <a:t>(4)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19"/>
                        </a:rPr>
                        <a:t>下载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 dirty="0">
                          <a:effectLst/>
                          <a:hlinkClick r:id="rId20"/>
                        </a:rPr>
                        <a:t>下载 </a:t>
                      </a:r>
                      <a:r>
                        <a:rPr lang="en-US" altLang="zh-CN" sz="600" u="sng" strike="noStrike" baseline="0" dirty="0">
                          <a:effectLst/>
                          <a:hlinkClick r:id="rId20"/>
                        </a:rPr>
                        <a:t>(5)</a:t>
                      </a:r>
                      <a:endParaRPr lang="zh-CN" altLang="en-US" sz="6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21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21"/>
                        </a:rPr>
                        <a:t>(6)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22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22"/>
                        </a:rPr>
                        <a:t>(7)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23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23"/>
                        </a:rPr>
                        <a:t>(8)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24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24"/>
                        </a:rPr>
                        <a:t>(9)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25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25"/>
                        </a:rPr>
                        <a:t>(10)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26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26"/>
                        </a:rPr>
                        <a:t>(11)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27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27"/>
                        </a:rPr>
                        <a:t>(12)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28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28"/>
                        </a:rPr>
                        <a:t>(1)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29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29"/>
                        </a:rPr>
                        <a:t>(2)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30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30"/>
                        </a:rPr>
                        <a:t>(3)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31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31"/>
                        </a:rPr>
                        <a:t>(4)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32"/>
                        </a:rPr>
                        <a:t>下载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33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33"/>
                        </a:rPr>
                        <a:t>(5)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 dirty="0">
                          <a:effectLst/>
                          <a:hlinkClick r:id="rId34"/>
                        </a:rPr>
                        <a:t>下载 </a:t>
                      </a:r>
                      <a:r>
                        <a:rPr lang="en-US" altLang="zh-CN" sz="600" u="sng" strike="noStrike" baseline="0" dirty="0">
                          <a:effectLst/>
                          <a:hlinkClick r:id="rId34"/>
                        </a:rPr>
                        <a:t>(6)</a:t>
                      </a:r>
                      <a:endParaRPr lang="zh-CN" altLang="en-US" sz="6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35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35"/>
                        </a:rPr>
                        <a:t>(7)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36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36"/>
                        </a:rPr>
                        <a:t>(8)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37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37"/>
                        </a:rPr>
                        <a:t>(9)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38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38"/>
                        </a:rPr>
                        <a:t>(10)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39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39"/>
                        </a:rPr>
                        <a:t>(11)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36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40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40"/>
                        </a:rPr>
                        <a:t>(12)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37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41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41"/>
                        </a:rPr>
                        <a:t>(13)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38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42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42"/>
                        </a:rPr>
                        <a:t>(14)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39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43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43"/>
                        </a:rPr>
                        <a:t>(15)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40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44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44"/>
                        </a:rPr>
                        <a:t>(16)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41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45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45"/>
                        </a:rPr>
                        <a:t>(17)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42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46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46"/>
                        </a:rPr>
                        <a:t>(18)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43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 dirty="0">
                          <a:effectLst/>
                          <a:hlinkClick r:id="rId47"/>
                        </a:rPr>
                        <a:t>下载 </a:t>
                      </a:r>
                      <a:r>
                        <a:rPr lang="en-US" altLang="zh-CN" sz="600" u="sng" strike="noStrike" baseline="0" dirty="0">
                          <a:effectLst/>
                          <a:hlinkClick r:id="rId47"/>
                        </a:rPr>
                        <a:t>(19)</a:t>
                      </a:r>
                      <a:endParaRPr lang="zh-CN" altLang="en-US" sz="6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44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0" y="0"/>
          <a:ext cx="12192000" cy="66198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278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300" u="sng" strike="noStrike" baseline="0">
                          <a:effectLst/>
                          <a:hlinkClick r:id="rId3"/>
                        </a:rPr>
                        <a:t>2.</a:t>
                      </a:r>
                      <a:r>
                        <a:rPr lang="zh-TW" altLang="en-US" sz="1300" u="sng" strike="noStrike" baseline="0">
                          <a:effectLst/>
                          <a:hlinkClick r:id="rId3"/>
                        </a:rPr>
                        <a:t>十小時內一口氣追完</a:t>
                      </a:r>
                      <a:r>
                        <a:rPr lang="en-US" altLang="zh-TW" sz="1300" u="sng" strike="noStrike" baseline="0">
                          <a:effectLst/>
                          <a:hlinkClick r:id="rId3"/>
                        </a:rPr>
                        <a:t>《</a:t>
                      </a:r>
                      <a:r>
                        <a:rPr lang="zh-TW" altLang="en-US" sz="1300" u="sng" strike="noStrike" baseline="0">
                          <a:effectLst/>
                          <a:hlinkClick r:id="rId3"/>
                        </a:rPr>
                        <a:t>我獨自升級（已完結）</a:t>
                      </a:r>
                      <a:r>
                        <a:rPr lang="en-US" altLang="zh-TW" sz="1300" u="sng" strike="noStrike" baseline="0">
                          <a:effectLst/>
                          <a:hlinkClick r:id="rId3"/>
                        </a:rPr>
                        <a:t>》</a:t>
                      </a:r>
                      <a:r>
                        <a:rPr lang="zh-TW" altLang="en-US" sz="1300" u="sng" strike="noStrike" baseline="0">
                          <a:effectLst/>
                          <a:hlinkClick r:id="rId3"/>
                        </a:rPr>
                        <a:t>！最詳盡的解說，帶你見證程肖宇獵人</a:t>
                      </a:r>
                      <a:r>
                        <a:rPr lang="en-US" altLang="zh-TW" sz="1300" u="sng" strike="noStrike" baseline="0">
                          <a:effectLst/>
                          <a:hlinkClick r:id="rId3"/>
                        </a:rPr>
                        <a:t>(Av239202250,P2)</a:t>
                      </a:r>
                      <a:endParaRPr lang="zh-TW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25" marR="5825" marT="58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278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300" u="sng" strike="noStrike" baseline="0">
                          <a:effectLst/>
                          <a:hlinkClick r:id="rId4"/>
                        </a:rPr>
                        <a:t>3.</a:t>
                      </a:r>
                      <a:r>
                        <a:rPr lang="zh-TW" altLang="en-US" sz="1300" u="sng" strike="noStrike" baseline="0">
                          <a:effectLst/>
                          <a:hlinkClick r:id="rId4"/>
                        </a:rPr>
                        <a:t>十小時內一口氣追完</a:t>
                      </a:r>
                      <a:r>
                        <a:rPr lang="en-US" altLang="zh-TW" sz="1300" u="sng" strike="noStrike" baseline="0">
                          <a:effectLst/>
                          <a:hlinkClick r:id="rId4"/>
                        </a:rPr>
                        <a:t>《</a:t>
                      </a:r>
                      <a:r>
                        <a:rPr lang="zh-TW" altLang="en-US" sz="1300" u="sng" strike="noStrike" baseline="0">
                          <a:effectLst/>
                          <a:hlinkClick r:id="rId4"/>
                        </a:rPr>
                        <a:t>我獨自升級（已完結）</a:t>
                      </a:r>
                      <a:r>
                        <a:rPr lang="en-US" altLang="zh-TW" sz="1300" u="sng" strike="noStrike" baseline="0">
                          <a:effectLst/>
                          <a:hlinkClick r:id="rId4"/>
                        </a:rPr>
                        <a:t>》</a:t>
                      </a:r>
                      <a:r>
                        <a:rPr lang="zh-TW" altLang="en-US" sz="1300" u="sng" strike="noStrike" baseline="0">
                          <a:effectLst/>
                          <a:hlinkClick r:id="rId4"/>
                        </a:rPr>
                        <a:t>！最詳盡的解說，帶你見證程肖宇獵人</a:t>
                      </a:r>
                      <a:r>
                        <a:rPr lang="en-US" altLang="zh-TW" sz="1300" u="sng" strike="noStrike" baseline="0">
                          <a:effectLst/>
                          <a:hlinkClick r:id="rId4"/>
                        </a:rPr>
                        <a:t>(Av239202250,P3)</a:t>
                      </a:r>
                      <a:endParaRPr lang="zh-TW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25" marR="5825" marT="58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300" u="sng" strike="noStrike" baseline="0">
                          <a:effectLst/>
                          <a:hlinkClick r:id="rId5"/>
                        </a:rPr>
                        <a:t>4.</a:t>
                      </a:r>
                      <a:r>
                        <a:rPr lang="zh-TW" altLang="en-US" sz="1300" u="sng" strike="noStrike" baseline="0">
                          <a:effectLst/>
                          <a:hlinkClick r:id="rId5"/>
                        </a:rPr>
                        <a:t>十小時內一口氣追完</a:t>
                      </a:r>
                      <a:r>
                        <a:rPr lang="en-US" altLang="zh-TW" sz="1300" u="sng" strike="noStrike" baseline="0">
                          <a:effectLst/>
                          <a:hlinkClick r:id="rId5"/>
                        </a:rPr>
                        <a:t>《</a:t>
                      </a:r>
                      <a:r>
                        <a:rPr lang="zh-TW" altLang="en-US" sz="1300" u="sng" strike="noStrike" baseline="0">
                          <a:effectLst/>
                          <a:hlinkClick r:id="rId5"/>
                        </a:rPr>
                        <a:t>我獨自升級（已完結）</a:t>
                      </a:r>
                      <a:r>
                        <a:rPr lang="en-US" altLang="zh-TW" sz="1300" u="sng" strike="noStrike" baseline="0">
                          <a:effectLst/>
                          <a:hlinkClick r:id="rId5"/>
                        </a:rPr>
                        <a:t>》</a:t>
                      </a:r>
                      <a:r>
                        <a:rPr lang="zh-TW" altLang="en-US" sz="1300" u="sng" strike="noStrike" baseline="0">
                          <a:effectLst/>
                          <a:hlinkClick r:id="rId5"/>
                        </a:rPr>
                        <a:t>！最詳盡的解說，帶你見證程肖宇獵人</a:t>
                      </a:r>
                      <a:r>
                        <a:rPr lang="en-US" altLang="zh-TW" sz="1300" u="sng" strike="noStrike" baseline="0">
                          <a:effectLst/>
                          <a:hlinkClick r:id="rId5"/>
                        </a:rPr>
                        <a:t>(Av239202250,P4)</a:t>
                      </a:r>
                      <a:endParaRPr lang="zh-TW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25" marR="5825" marT="58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278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300" u="sng" strike="noStrike" baseline="0">
                          <a:effectLst/>
                          <a:hlinkClick r:id="rId6"/>
                        </a:rPr>
                        <a:t>5.</a:t>
                      </a:r>
                      <a:r>
                        <a:rPr lang="zh-TW" altLang="en-US" sz="1300" u="sng" strike="noStrike" baseline="0">
                          <a:effectLst/>
                          <a:hlinkClick r:id="rId6"/>
                        </a:rPr>
                        <a:t>十小時內一口氣追完</a:t>
                      </a:r>
                      <a:r>
                        <a:rPr lang="en-US" altLang="zh-TW" sz="1300" u="sng" strike="noStrike" baseline="0">
                          <a:effectLst/>
                          <a:hlinkClick r:id="rId6"/>
                        </a:rPr>
                        <a:t>《</a:t>
                      </a:r>
                      <a:r>
                        <a:rPr lang="zh-TW" altLang="en-US" sz="1300" u="sng" strike="noStrike" baseline="0">
                          <a:effectLst/>
                          <a:hlinkClick r:id="rId6"/>
                        </a:rPr>
                        <a:t>我獨自升級（已完結）</a:t>
                      </a:r>
                      <a:r>
                        <a:rPr lang="en-US" altLang="zh-TW" sz="1300" u="sng" strike="noStrike" baseline="0">
                          <a:effectLst/>
                          <a:hlinkClick r:id="rId6"/>
                        </a:rPr>
                        <a:t>》</a:t>
                      </a:r>
                      <a:r>
                        <a:rPr lang="zh-TW" altLang="en-US" sz="1300" u="sng" strike="noStrike" baseline="0">
                          <a:effectLst/>
                          <a:hlinkClick r:id="rId6"/>
                        </a:rPr>
                        <a:t>！最詳盡的解說，帶你見證程肖宇獵人</a:t>
                      </a:r>
                      <a:r>
                        <a:rPr lang="en-US" altLang="zh-TW" sz="1300" u="sng" strike="noStrike" baseline="0">
                          <a:effectLst/>
                          <a:hlinkClick r:id="rId6"/>
                        </a:rPr>
                        <a:t>(Av239202250,P5)</a:t>
                      </a:r>
                      <a:endParaRPr lang="zh-TW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25" marR="5825" marT="58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278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300" u="sng" strike="noStrike" baseline="0">
                          <a:effectLst/>
                          <a:hlinkClick r:id="rId7"/>
                        </a:rPr>
                        <a:t>6.</a:t>
                      </a:r>
                      <a:r>
                        <a:rPr lang="zh-TW" altLang="en-US" sz="1300" u="sng" strike="noStrike" baseline="0">
                          <a:effectLst/>
                          <a:hlinkClick r:id="rId7"/>
                        </a:rPr>
                        <a:t>十小時內一口氣追完</a:t>
                      </a:r>
                      <a:r>
                        <a:rPr lang="en-US" altLang="zh-TW" sz="1300" u="sng" strike="noStrike" baseline="0">
                          <a:effectLst/>
                          <a:hlinkClick r:id="rId7"/>
                        </a:rPr>
                        <a:t>《</a:t>
                      </a:r>
                      <a:r>
                        <a:rPr lang="zh-TW" altLang="en-US" sz="1300" u="sng" strike="noStrike" baseline="0">
                          <a:effectLst/>
                          <a:hlinkClick r:id="rId7"/>
                        </a:rPr>
                        <a:t>我獨自升級（已完結）</a:t>
                      </a:r>
                      <a:r>
                        <a:rPr lang="en-US" altLang="zh-TW" sz="1300" u="sng" strike="noStrike" baseline="0">
                          <a:effectLst/>
                          <a:hlinkClick r:id="rId7"/>
                        </a:rPr>
                        <a:t>》</a:t>
                      </a:r>
                      <a:r>
                        <a:rPr lang="zh-TW" altLang="en-US" sz="1300" u="sng" strike="noStrike" baseline="0">
                          <a:effectLst/>
                          <a:hlinkClick r:id="rId7"/>
                        </a:rPr>
                        <a:t>！最詳盡的解說，帶你見證程肖宇獵人</a:t>
                      </a:r>
                      <a:r>
                        <a:rPr lang="en-US" altLang="zh-TW" sz="1300" u="sng" strike="noStrike" baseline="0">
                          <a:effectLst/>
                          <a:hlinkClick r:id="rId7"/>
                        </a:rPr>
                        <a:t>(Av239202250,P6)</a:t>
                      </a:r>
                      <a:endParaRPr lang="zh-TW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25" marR="5825" marT="58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278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300" u="sng" strike="noStrike" baseline="0">
                          <a:effectLst/>
                          <a:hlinkClick r:id="rId8"/>
                        </a:rPr>
                        <a:t>7.</a:t>
                      </a:r>
                      <a:r>
                        <a:rPr lang="zh-TW" altLang="en-US" sz="1300" u="sng" strike="noStrike" baseline="0">
                          <a:effectLst/>
                          <a:hlinkClick r:id="rId8"/>
                        </a:rPr>
                        <a:t>十小時內一口氣追完</a:t>
                      </a:r>
                      <a:r>
                        <a:rPr lang="en-US" altLang="zh-TW" sz="1300" u="sng" strike="noStrike" baseline="0">
                          <a:effectLst/>
                          <a:hlinkClick r:id="rId8"/>
                        </a:rPr>
                        <a:t>《</a:t>
                      </a:r>
                      <a:r>
                        <a:rPr lang="zh-TW" altLang="en-US" sz="1300" u="sng" strike="noStrike" baseline="0">
                          <a:effectLst/>
                          <a:hlinkClick r:id="rId8"/>
                        </a:rPr>
                        <a:t>我獨自升級（已完結）</a:t>
                      </a:r>
                      <a:r>
                        <a:rPr lang="en-US" altLang="zh-TW" sz="1300" u="sng" strike="noStrike" baseline="0">
                          <a:effectLst/>
                          <a:hlinkClick r:id="rId8"/>
                        </a:rPr>
                        <a:t>》</a:t>
                      </a:r>
                      <a:r>
                        <a:rPr lang="zh-TW" altLang="en-US" sz="1300" u="sng" strike="noStrike" baseline="0">
                          <a:effectLst/>
                          <a:hlinkClick r:id="rId8"/>
                        </a:rPr>
                        <a:t>！最詳盡的解說，帶你見證程肖宇獵人</a:t>
                      </a:r>
                      <a:r>
                        <a:rPr lang="en-US" altLang="zh-TW" sz="1300" u="sng" strike="noStrike" baseline="0">
                          <a:effectLst/>
                          <a:hlinkClick r:id="rId8"/>
                        </a:rPr>
                        <a:t>(Av239202250,P7)</a:t>
                      </a:r>
                      <a:endParaRPr lang="zh-TW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25" marR="5825" marT="58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300" u="sng" strike="noStrike" baseline="0">
                          <a:effectLst/>
                          <a:hlinkClick r:id="rId9"/>
                        </a:rPr>
                        <a:t>8.</a:t>
                      </a:r>
                      <a:r>
                        <a:rPr lang="zh-TW" altLang="en-US" sz="1300" u="sng" strike="noStrike" baseline="0">
                          <a:effectLst/>
                          <a:hlinkClick r:id="rId9"/>
                        </a:rPr>
                        <a:t>十小時內一口氣追完</a:t>
                      </a:r>
                      <a:r>
                        <a:rPr lang="en-US" altLang="zh-TW" sz="1300" u="sng" strike="noStrike" baseline="0">
                          <a:effectLst/>
                          <a:hlinkClick r:id="rId9"/>
                        </a:rPr>
                        <a:t>《</a:t>
                      </a:r>
                      <a:r>
                        <a:rPr lang="zh-TW" altLang="en-US" sz="1300" u="sng" strike="noStrike" baseline="0">
                          <a:effectLst/>
                          <a:hlinkClick r:id="rId9"/>
                        </a:rPr>
                        <a:t>我獨自升級（已完結）</a:t>
                      </a:r>
                      <a:r>
                        <a:rPr lang="en-US" altLang="zh-TW" sz="1300" u="sng" strike="noStrike" baseline="0">
                          <a:effectLst/>
                          <a:hlinkClick r:id="rId9"/>
                        </a:rPr>
                        <a:t>》</a:t>
                      </a:r>
                      <a:r>
                        <a:rPr lang="zh-TW" altLang="en-US" sz="1300" u="sng" strike="noStrike" baseline="0">
                          <a:effectLst/>
                          <a:hlinkClick r:id="rId9"/>
                        </a:rPr>
                        <a:t>！最詳盡的解說，帶你見證程肖宇獵人</a:t>
                      </a:r>
                      <a:r>
                        <a:rPr lang="en-US" altLang="zh-TW" sz="1300" u="sng" strike="noStrike" baseline="0">
                          <a:effectLst/>
                          <a:hlinkClick r:id="rId9"/>
                        </a:rPr>
                        <a:t>(Av239202250,P8)</a:t>
                      </a:r>
                      <a:endParaRPr lang="zh-TW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25" marR="5825" marT="58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300" u="sng" strike="noStrike" baseline="0" dirty="0">
                          <a:effectLst/>
                          <a:hlinkClick r:id="rId10"/>
                        </a:rPr>
                        <a:t>《</a:t>
                      </a:r>
                      <a:r>
                        <a:rPr lang="zh-CN" altLang="en-US" sz="1300" u="sng" strike="noStrike" baseline="0" dirty="0">
                          <a:effectLst/>
                          <a:hlinkClick r:id="rId10"/>
                        </a:rPr>
                        <a:t>黑神话：悟空</a:t>
                      </a:r>
                      <a:r>
                        <a:rPr lang="en-US" altLang="zh-CN" sz="1300" u="sng" strike="noStrike" baseline="0" dirty="0">
                          <a:effectLst/>
                          <a:hlinkClick r:id="rId10"/>
                        </a:rPr>
                        <a:t>》12</a:t>
                      </a:r>
                      <a:r>
                        <a:rPr lang="zh-CN" altLang="en-US" sz="1300" u="sng" strike="noStrike" baseline="0" dirty="0">
                          <a:effectLst/>
                          <a:hlinkClick r:id="rId10"/>
                        </a:rPr>
                        <a:t>分钟</a:t>
                      </a:r>
                      <a:r>
                        <a:rPr lang="en-US" sz="1300" u="sng" strike="noStrike" baseline="0" dirty="0">
                          <a:effectLst/>
                          <a:hlinkClick r:id="rId10"/>
                        </a:rPr>
                        <a:t>UE5</a:t>
                      </a:r>
                      <a:r>
                        <a:rPr lang="zh-CN" altLang="en-US" sz="1300" u="sng" strike="noStrike" baseline="0" dirty="0">
                          <a:effectLst/>
                          <a:hlinkClick r:id="rId10"/>
                        </a:rPr>
                        <a:t>实机测试集锦 </a:t>
                      </a:r>
                      <a:r>
                        <a:rPr lang="en-US" altLang="zh-CN" sz="1300" u="sng" strike="noStrike" baseline="0" dirty="0">
                          <a:effectLst/>
                          <a:hlinkClick r:id="rId10"/>
                        </a:rPr>
                        <a:t>- 1.</a:t>
                      </a:r>
                      <a:r>
                        <a:rPr lang="en-US" sz="1300" u="sng" strike="noStrike" baseline="0" dirty="0">
                          <a:effectLst/>
                          <a:hlinkClick r:id="rId10"/>
                        </a:rPr>
                        <a:t>Black.Myth.WuKong.UE5.Trailer.2021.216(Av759949922,P1)</a:t>
                      </a:r>
                      <a:endParaRPr lang="en-US" sz="13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25" marR="5825" marT="58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300" u="sng" strike="noStrike" baseline="0">
                          <a:effectLst/>
                          <a:hlinkClick r:id="rId11"/>
                        </a:rPr>
                        <a:t>【</a:t>
                      </a:r>
                      <a:r>
                        <a:rPr lang="zh-CN" altLang="en-US" sz="1300" u="sng" strike="noStrike" baseline="0">
                          <a:effectLst/>
                          <a:hlinkClick r:id="rId11"/>
                        </a:rPr>
                        <a:t>官方</a:t>
                      </a:r>
                      <a:r>
                        <a:rPr lang="en-US" altLang="zh-CN" sz="1300" u="sng" strike="noStrike" baseline="0">
                          <a:effectLst/>
                          <a:hlinkClick r:id="rId11"/>
                        </a:rPr>
                        <a:t>】</a:t>
                      </a:r>
                      <a:r>
                        <a:rPr lang="zh-CN" altLang="en-US" sz="1300" u="sng" strike="noStrike" baseline="0">
                          <a:effectLst/>
                          <a:hlinkClick r:id="rId11"/>
                        </a:rPr>
                        <a:t>特别动画</a:t>
                      </a:r>
                      <a:r>
                        <a:rPr lang="en-US" altLang="zh-CN" sz="1300" u="sng" strike="noStrike" baseline="0">
                          <a:effectLst/>
                          <a:hlinkClick r:id="rId11"/>
                        </a:rPr>
                        <a:t>《</a:t>
                      </a:r>
                      <a:r>
                        <a:rPr lang="zh-CN" altLang="en-US" sz="1300" u="sng" strike="noStrike" baseline="0">
                          <a:effectLst/>
                          <a:hlinkClick r:id="rId11"/>
                        </a:rPr>
                        <a:t>破晓之翼</a:t>
                      </a:r>
                      <a:r>
                        <a:rPr lang="en-US" altLang="zh-CN" sz="1300" u="sng" strike="noStrike" baseline="0">
                          <a:effectLst/>
                          <a:hlinkClick r:id="rId11"/>
                        </a:rPr>
                        <a:t>》 </a:t>
                      </a:r>
                      <a:r>
                        <a:rPr lang="en-US" sz="1300" u="sng" strike="noStrike" baseline="0">
                          <a:effectLst/>
                          <a:hlinkClick r:id="rId11"/>
                        </a:rPr>
                        <a:t>EXPANSION ～</a:t>
                      </a:r>
                      <a:r>
                        <a:rPr lang="zh-CN" altLang="en-US" sz="1300" u="sng" strike="noStrike" baseline="0">
                          <a:effectLst/>
                          <a:hlinkClick r:id="rId11"/>
                        </a:rPr>
                        <a:t>群星会～ </a:t>
                      </a:r>
                      <a:r>
                        <a:rPr lang="en-US" altLang="zh-CN" sz="1300" u="sng" strike="noStrike" baseline="0">
                          <a:effectLst/>
                          <a:hlinkClick r:id="rId11"/>
                        </a:rPr>
                        <a:t>- 1.</a:t>
                      </a:r>
                      <a:r>
                        <a:rPr lang="zh-CN" altLang="en-US" sz="1300" u="sng" strike="noStrike" baseline="0">
                          <a:effectLst/>
                          <a:hlinkClick r:id="rId11"/>
                        </a:rPr>
                        <a:t>破晓之翼</a:t>
                      </a:r>
                      <a:r>
                        <a:rPr lang="en-US" altLang="zh-CN" sz="1300" u="sng" strike="noStrike" baseline="0">
                          <a:effectLst/>
                          <a:hlinkClick r:id="rId11"/>
                        </a:rPr>
                        <a:t>08</a:t>
                      </a:r>
                      <a:r>
                        <a:rPr lang="zh-CN" altLang="en-US" sz="1300" u="sng" strike="noStrike" baseline="0">
                          <a:effectLst/>
                          <a:hlinkClick r:id="rId11"/>
                        </a:rPr>
                        <a:t>改</a:t>
                      </a:r>
                      <a:r>
                        <a:rPr lang="en-US" altLang="zh-CN" sz="1300" u="sng" strike="noStrike" baseline="0">
                          <a:effectLst/>
                          <a:hlinkClick r:id="rId11"/>
                        </a:rPr>
                        <a:t>(</a:t>
                      </a:r>
                      <a:r>
                        <a:rPr lang="en-US" sz="1300" u="sng" strike="noStrike" baseline="0">
                          <a:effectLst/>
                          <a:hlinkClick r:id="rId11"/>
                        </a:rPr>
                        <a:t>Av551406222,P1)</a:t>
                      </a:r>
                      <a:endParaRPr 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25" marR="5825" marT="58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300" u="sng" strike="noStrike" baseline="0">
                          <a:effectLst/>
                          <a:hlinkClick r:id="rId12"/>
                        </a:rPr>
                        <a:t>0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25" marR="5825" marT="58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300" u="sng" strike="noStrike" baseline="0" dirty="0">
                          <a:effectLst/>
                          <a:hlinkClick r:id="rId13"/>
                        </a:rPr>
                        <a:t>0</a:t>
                      </a:r>
                      <a:endParaRPr lang="zh-CN" altLang="en-US" sz="13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25" marR="5825" marT="58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0" y="0"/>
          <a:ext cx="12192000" cy="6483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sng" strike="noStrike" baseline="0">
                          <a:effectLst/>
                          <a:hlinkClick r:id="rId3"/>
                        </a:rPr>
                        <a:t>Fate2015_stay night UBW_</a:t>
                      </a:r>
                      <a:r>
                        <a:rPr lang="zh-CN" altLang="en-US" sz="1300" u="sng" strike="noStrike" baseline="0">
                          <a:effectLst/>
                          <a:hlinkClick r:id="rId3"/>
                        </a:rPr>
                        <a:t>命运之夜 无限剑制第二季 第</a:t>
                      </a:r>
                      <a:r>
                        <a:rPr lang="en-US" altLang="zh-CN" sz="1300" u="sng" strike="noStrike" baseline="0">
                          <a:effectLst/>
                          <a:hlinkClick r:id="rId3"/>
                        </a:rPr>
                        <a:t>7</a:t>
                      </a:r>
                      <a:r>
                        <a:rPr lang="zh-CN" altLang="en-US" sz="1300" u="sng" strike="noStrike" baseline="0">
                          <a:effectLst/>
                          <a:hlinkClick r:id="rId3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3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3"/>
                        </a:rPr>
                        <a:t>樱花动 漫</a:t>
                      </a:r>
                      <a:r>
                        <a:rPr lang="en-US" altLang="zh-CN" sz="1300" u="sng" strike="noStrike" baseline="0">
                          <a:effectLst/>
                          <a:hlinkClick r:id="rId3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sng" strike="noStrike" baseline="0">
                          <a:effectLst/>
                          <a:hlinkClick r:id="rId4"/>
                        </a:rPr>
                        <a:t>Fate2015_stay night UBW_</a:t>
                      </a:r>
                      <a:r>
                        <a:rPr lang="zh-CN" altLang="en-US" sz="1300" u="sng" strike="noStrike" baseline="0">
                          <a:effectLst/>
                          <a:hlinkClick r:id="rId4"/>
                        </a:rPr>
                        <a:t>命运之夜 无限剑制第二季 第</a:t>
                      </a:r>
                      <a:r>
                        <a:rPr lang="en-US" altLang="zh-CN" sz="1300" u="sng" strike="noStrike" baseline="0">
                          <a:effectLst/>
                          <a:hlinkClick r:id="rId4"/>
                        </a:rPr>
                        <a:t>8</a:t>
                      </a:r>
                      <a:r>
                        <a:rPr lang="zh-CN" altLang="en-US" sz="1300" u="sng" strike="noStrike" baseline="0">
                          <a:effectLst/>
                          <a:hlinkClick r:id="rId4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4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4"/>
                        </a:rPr>
                        <a:t>樱花动 漫</a:t>
                      </a:r>
                      <a:r>
                        <a:rPr lang="en-US" altLang="zh-CN" sz="1300" u="sng" strike="noStrike" baseline="0">
                          <a:effectLst/>
                          <a:hlinkClick r:id="rId4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565">
                <a:tc>
                  <a:txBody>
                    <a:bodyPr/>
                    <a:lstStyle/>
                    <a:p>
                      <a:pPr algn="l" fontAlgn="b"/>
                      <a:endParaRPr lang="zh-CN" altLang="en-US" sz="1300" b="0" i="0" u="none" strike="noStrike" baseline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sng" strike="noStrike" baseline="0">
                          <a:effectLst/>
                          <a:hlinkClick r:id="rId5"/>
                        </a:rPr>
                        <a:t>Fate2015_stay night UBW_</a:t>
                      </a:r>
                      <a:r>
                        <a:rPr lang="zh-CN" altLang="en-US" sz="1300" u="sng" strike="noStrike" baseline="0">
                          <a:effectLst/>
                          <a:hlinkClick r:id="rId5"/>
                        </a:rPr>
                        <a:t>命运之夜 无限剑制第二季 第</a:t>
                      </a:r>
                      <a:r>
                        <a:rPr lang="en-US" altLang="zh-CN" sz="1300" u="sng" strike="noStrike" baseline="0">
                          <a:effectLst/>
                          <a:hlinkClick r:id="rId5"/>
                        </a:rPr>
                        <a:t>10</a:t>
                      </a:r>
                      <a:r>
                        <a:rPr lang="zh-CN" altLang="en-US" sz="1300" u="sng" strike="noStrike" baseline="0">
                          <a:effectLst/>
                          <a:hlinkClick r:id="rId5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5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5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5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sng" strike="noStrike" baseline="0">
                          <a:effectLst/>
                          <a:hlinkClick r:id="rId6"/>
                        </a:rPr>
                        <a:t>Fate2015_stay night UBW_</a:t>
                      </a:r>
                      <a:r>
                        <a:rPr lang="zh-CN" altLang="en-US" sz="1300" u="sng" strike="noStrike" baseline="0">
                          <a:effectLst/>
                          <a:hlinkClick r:id="rId6"/>
                        </a:rPr>
                        <a:t>命运之夜 无限剑制第二季 第</a:t>
                      </a:r>
                      <a:r>
                        <a:rPr lang="en-US" altLang="zh-CN" sz="1300" u="sng" strike="noStrike" baseline="0">
                          <a:effectLst/>
                          <a:hlinkClick r:id="rId6"/>
                        </a:rPr>
                        <a:t>11</a:t>
                      </a:r>
                      <a:r>
                        <a:rPr lang="zh-CN" altLang="en-US" sz="1300" u="sng" strike="noStrike" baseline="0">
                          <a:effectLst/>
                          <a:hlinkClick r:id="rId6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6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6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6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2565">
                <a:tc>
                  <a:txBody>
                    <a:bodyPr/>
                    <a:lstStyle/>
                    <a:p>
                      <a:pPr algn="l" fontAlgn="b"/>
                      <a:endParaRPr lang="zh-CN" altLang="en-US" sz="1300" b="0" i="0" u="none" strike="noStrike" baseline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sng" strike="noStrike" baseline="0">
                          <a:effectLst/>
                          <a:hlinkClick r:id="rId7"/>
                        </a:rPr>
                        <a:t>Fate2015_stay night UBW_</a:t>
                      </a:r>
                      <a:r>
                        <a:rPr lang="zh-CN" altLang="en-US" sz="1300" u="sng" strike="noStrike" baseline="0">
                          <a:effectLst/>
                          <a:hlinkClick r:id="rId7"/>
                        </a:rPr>
                        <a:t>命运之夜 无限剑制第二季 第</a:t>
                      </a:r>
                      <a:r>
                        <a:rPr lang="en-US" altLang="zh-CN" sz="1300" u="sng" strike="noStrike" baseline="0">
                          <a:effectLst/>
                          <a:hlinkClick r:id="rId7"/>
                        </a:rPr>
                        <a:t>13</a:t>
                      </a:r>
                      <a:r>
                        <a:rPr lang="zh-CN" altLang="en-US" sz="1300" u="sng" strike="noStrike" baseline="0">
                          <a:effectLst/>
                          <a:hlinkClick r:id="rId7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7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7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7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sng" strike="noStrike" baseline="0">
                          <a:effectLst/>
                          <a:hlinkClick r:id="rId8"/>
                        </a:rPr>
                        <a:t>Fate2015_stay night UBW_</a:t>
                      </a:r>
                      <a:r>
                        <a:rPr lang="zh-CN" altLang="en-US" sz="1300" u="sng" strike="noStrike" baseline="0">
                          <a:effectLst/>
                          <a:hlinkClick r:id="rId8"/>
                        </a:rPr>
                        <a:t>命运之夜 无限剑制第二季 第</a:t>
                      </a:r>
                      <a:r>
                        <a:rPr lang="en-US" altLang="zh-CN" sz="1300" u="sng" strike="noStrike" baseline="0">
                          <a:effectLst/>
                          <a:hlinkClick r:id="rId8"/>
                        </a:rPr>
                        <a:t>14</a:t>
                      </a:r>
                      <a:r>
                        <a:rPr lang="zh-CN" altLang="en-US" sz="1300" u="sng" strike="noStrike" baseline="0">
                          <a:effectLst/>
                          <a:hlinkClick r:id="rId8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8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8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8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zh-CN" altLang="en-US" sz="1300" b="0" i="0" u="none" strike="noStrike" baseline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sng" strike="noStrike" baseline="0">
                          <a:effectLst/>
                          <a:hlinkClick r:id="rId9"/>
                        </a:rPr>
                        <a:t>Fate2015_stay night UBW_</a:t>
                      </a:r>
                      <a:r>
                        <a:rPr lang="zh-CN" altLang="en-US" sz="1300" u="sng" strike="noStrike" baseline="0">
                          <a:effectLst/>
                          <a:hlinkClick r:id="rId9"/>
                        </a:rPr>
                        <a:t>命运之夜 无限剑制第二季 第</a:t>
                      </a:r>
                      <a:r>
                        <a:rPr lang="en-US" altLang="zh-CN" sz="1300" u="sng" strike="noStrike" baseline="0">
                          <a:effectLst/>
                          <a:hlinkClick r:id="rId9"/>
                        </a:rPr>
                        <a:t>16</a:t>
                      </a:r>
                      <a:r>
                        <a:rPr lang="zh-CN" altLang="en-US" sz="1300" u="sng" strike="noStrike" baseline="0">
                          <a:effectLst/>
                          <a:hlinkClick r:id="rId9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9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9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9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sng" strike="noStrike" baseline="0">
                          <a:effectLst/>
                          <a:hlinkClick r:id="rId10"/>
                        </a:rPr>
                        <a:t>Fate2015_stay night UBW_</a:t>
                      </a:r>
                      <a:r>
                        <a:rPr lang="zh-CN" altLang="en-US" sz="1300" u="sng" strike="noStrike" baseline="0">
                          <a:effectLst/>
                          <a:hlinkClick r:id="rId10"/>
                        </a:rPr>
                        <a:t>命运之夜 无限剑制第二季 第</a:t>
                      </a:r>
                      <a:r>
                        <a:rPr lang="en-US" altLang="zh-CN" sz="1300" u="sng" strike="noStrike" baseline="0">
                          <a:effectLst/>
                          <a:hlinkClick r:id="rId10"/>
                        </a:rPr>
                        <a:t>17</a:t>
                      </a:r>
                      <a:r>
                        <a:rPr lang="zh-CN" altLang="en-US" sz="1300" u="sng" strike="noStrike" baseline="0">
                          <a:effectLst/>
                          <a:hlinkClick r:id="rId10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10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10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10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zh-CN" altLang="en-US" sz="1300" b="0" i="0" u="none" strike="noStrike" baseline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sng" strike="noStrike" baseline="0">
                          <a:effectLst/>
                          <a:hlinkClick r:id="rId11"/>
                        </a:rPr>
                        <a:t>Fate2015_stay night UBW_</a:t>
                      </a:r>
                      <a:r>
                        <a:rPr lang="zh-CN" altLang="en-US" sz="1300" u="sng" strike="noStrike" baseline="0">
                          <a:effectLst/>
                          <a:hlinkClick r:id="rId11"/>
                        </a:rPr>
                        <a:t>命运之夜 无限剑制第二季 第</a:t>
                      </a:r>
                      <a:r>
                        <a:rPr lang="en-US" altLang="zh-CN" sz="1300" u="sng" strike="noStrike" baseline="0">
                          <a:effectLst/>
                          <a:hlinkClick r:id="rId11"/>
                        </a:rPr>
                        <a:t>19</a:t>
                      </a:r>
                      <a:r>
                        <a:rPr lang="zh-CN" altLang="en-US" sz="1300" u="sng" strike="noStrike" baseline="0">
                          <a:effectLst/>
                          <a:hlinkClick r:id="rId11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11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11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11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6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sng" strike="noStrike" baseline="0">
                          <a:effectLst/>
                          <a:hlinkClick r:id="rId12"/>
                        </a:rPr>
                        <a:t>Fate2015_stay night UBW_</a:t>
                      </a:r>
                      <a:r>
                        <a:rPr lang="zh-CN" altLang="en-US" sz="1300" u="sng" strike="noStrike" baseline="0">
                          <a:effectLst/>
                          <a:hlinkClick r:id="rId12"/>
                        </a:rPr>
                        <a:t>命运之夜 无限剑制第二季 第</a:t>
                      </a:r>
                      <a:r>
                        <a:rPr lang="en-US" altLang="zh-CN" sz="1300" u="sng" strike="noStrike" baseline="0">
                          <a:effectLst/>
                          <a:hlinkClick r:id="rId12"/>
                        </a:rPr>
                        <a:t>20</a:t>
                      </a:r>
                      <a:r>
                        <a:rPr lang="zh-CN" altLang="en-US" sz="1300" u="sng" strike="noStrike" baseline="0">
                          <a:effectLst/>
                          <a:hlinkClick r:id="rId12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12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12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12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2565">
                <a:tc>
                  <a:txBody>
                    <a:bodyPr/>
                    <a:lstStyle/>
                    <a:p>
                      <a:pPr algn="l" fontAlgn="b"/>
                      <a:endParaRPr lang="zh-CN" altLang="en-US" sz="1300" b="0" i="0" u="none" strike="noStrike" baseline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sng" strike="noStrike" baseline="0">
                          <a:effectLst/>
                          <a:hlinkClick r:id="rId13"/>
                        </a:rPr>
                        <a:t>Fate2015_stay night UBW_</a:t>
                      </a:r>
                      <a:r>
                        <a:rPr lang="zh-CN" altLang="en-US" sz="1300" u="sng" strike="noStrike" baseline="0">
                          <a:effectLst/>
                          <a:hlinkClick r:id="rId13"/>
                        </a:rPr>
                        <a:t>命运之夜 无限剑制第二季 第</a:t>
                      </a:r>
                      <a:r>
                        <a:rPr lang="en-US" altLang="zh-CN" sz="1300" u="sng" strike="noStrike" baseline="0">
                          <a:effectLst/>
                          <a:hlinkClick r:id="rId13"/>
                        </a:rPr>
                        <a:t>22</a:t>
                      </a:r>
                      <a:r>
                        <a:rPr lang="zh-CN" altLang="en-US" sz="1300" u="sng" strike="noStrike" baseline="0">
                          <a:effectLst/>
                          <a:hlinkClick r:id="rId13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13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13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13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76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sng" strike="noStrike" baseline="0">
                          <a:effectLst/>
                          <a:hlinkClick r:id="rId14"/>
                        </a:rPr>
                        <a:t>Fate2015_stay night UBW_</a:t>
                      </a:r>
                      <a:r>
                        <a:rPr lang="zh-CN" altLang="en-US" sz="1300" u="sng" strike="noStrike" baseline="0">
                          <a:effectLst/>
                          <a:hlinkClick r:id="rId14"/>
                        </a:rPr>
                        <a:t>命运之夜 无限剑制第二季 第</a:t>
                      </a:r>
                      <a:r>
                        <a:rPr lang="en-US" altLang="zh-CN" sz="1300" u="sng" strike="noStrike" baseline="0">
                          <a:effectLst/>
                          <a:hlinkClick r:id="rId14"/>
                        </a:rPr>
                        <a:t>23</a:t>
                      </a:r>
                      <a:r>
                        <a:rPr lang="zh-CN" altLang="en-US" sz="1300" u="sng" strike="noStrike" baseline="0">
                          <a:effectLst/>
                          <a:hlinkClick r:id="rId14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14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14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14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2565">
                <a:tc>
                  <a:txBody>
                    <a:bodyPr/>
                    <a:lstStyle/>
                    <a:p>
                      <a:pPr algn="l" fontAlgn="b"/>
                      <a:endParaRPr lang="zh-CN" altLang="en-US" sz="1300" b="0" i="0" u="none" strike="noStrike" baseline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sng" strike="noStrike" baseline="0">
                          <a:effectLst/>
                          <a:hlinkClick r:id="rId15"/>
                        </a:rPr>
                        <a:t>Fate2015_stay night UBW_</a:t>
                      </a:r>
                      <a:r>
                        <a:rPr lang="zh-CN" altLang="en-US" sz="1300" u="sng" strike="noStrike" baseline="0">
                          <a:effectLst/>
                          <a:hlinkClick r:id="rId15"/>
                        </a:rPr>
                        <a:t>命运之夜 无限剑制第二季 第</a:t>
                      </a:r>
                      <a:r>
                        <a:rPr lang="en-US" altLang="zh-CN" sz="1300" u="sng" strike="noStrike" baseline="0">
                          <a:effectLst/>
                          <a:hlinkClick r:id="rId15"/>
                        </a:rPr>
                        <a:t>25</a:t>
                      </a:r>
                      <a:r>
                        <a:rPr lang="zh-CN" altLang="en-US" sz="1300" u="sng" strike="noStrike" baseline="0">
                          <a:effectLst/>
                          <a:hlinkClick r:id="rId15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15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15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15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76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sng" strike="noStrike" baseline="0" dirty="0">
                          <a:effectLst/>
                          <a:hlinkClick r:id="rId16"/>
                        </a:rPr>
                        <a:t>Fate2015_stay night UBW_</a:t>
                      </a:r>
                      <a:r>
                        <a:rPr lang="zh-CN" altLang="en-US" sz="1300" u="sng" strike="noStrike" baseline="0" dirty="0">
                          <a:effectLst/>
                          <a:hlinkClick r:id="rId16"/>
                        </a:rPr>
                        <a:t>命运之夜 无限剑制第二季 第</a:t>
                      </a:r>
                      <a:r>
                        <a:rPr lang="en-US" altLang="zh-CN" sz="1300" u="sng" strike="noStrike" baseline="0" dirty="0">
                          <a:effectLst/>
                          <a:hlinkClick r:id="rId16"/>
                        </a:rPr>
                        <a:t>26</a:t>
                      </a:r>
                      <a:r>
                        <a:rPr lang="zh-CN" altLang="en-US" sz="1300" u="sng" strike="noStrike" baseline="0" dirty="0">
                          <a:effectLst/>
                          <a:hlinkClick r:id="rId16"/>
                        </a:rPr>
                        <a:t>集 在线观看</a:t>
                      </a:r>
                      <a:r>
                        <a:rPr lang="en-US" altLang="zh-CN" sz="1300" u="sng" strike="noStrike" baseline="0" dirty="0">
                          <a:effectLst/>
                          <a:hlinkClick r:id="rId16"/>
                        </a:rPr>
                        <a:t>-</a:t>
                      </a:r>
                      <a:r>
                        <a:rPr lang="zh-CN" altLang="en-US" sz="1300" u="sng" strike="noStrike" baseline="0" dirty="0">
                          <a:effectLst/>
                          <a:hlinkClick r:id="rId16"/>
                        </a:rPr>
                        <a:t>樱花动漫</a:t>
                      </a:r>
                      <a:r>
                        <a:rPr lang="en-US" altLang="zh-CN" sz="1300" u="sng" strike="noStrike" baseline="0" dirty="0">
                          <a:effectLst/>
                          <a:hlinkClick r:id="rId16"/>
                        </a:rPr>
                        <a:t>1</a:t>
                      </a:r>
                      <a:endParaRPr lang="zh-CN" altLang="en-US" sz="13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0" y="0"/>
          <a:ext cx="6103620" cy="65525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03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498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500" u="sng" strike="noStrike" baseline="0">
                          <a:effectLst/>
                          <a:hlinkClick r:id="rId3"/>
                        </a:rPr>
                        <a:t>恶魔人</a:t>
                      </a:r>
                      <a:r>
                        <a:rPr lang="en-US" altLang="zh-CN" sz="1500" u="sng" strike="noStrike" baseline="0">
                          <a:effectLst/>
                          <a:hlinkClick r:id="rId3"/>
                        </a:rPr>
                        <a:t>Crybaby </a:t>
                      </a:r>
                      <a:r>
                        <a:rPr lang="zh-CN" altLang="en-US" sz="1500" u="sng" strike="noStrike" baseline="0">
                          <a:effectLst/>
                          <a:hlinkClick r:id="rId3"/>
                        </a:rPr>
                        <a:t>第</a:t>
                      </a:r>
                      <a:r>
                        <a:rPr lang="en-US" altLang="zh-CN" sz="1500" u="sng" strike="noStrike" baseline="0">
                          <a:effectLst/>
                          <a:hlinkClick r:id="rId3"/>
                        </a:rPr>
                        <a:t>6</a:t>
                      </a:r>
                      <a:r>
                        <a:rPr lang="zh-CN" altLang="en-US" sz="1500" u="sng" strike="noStrike" baseline="0">
                          <a:effectLst/>
                          <a:hlinkClick r:id="rId3"/>
                        </a:rPr>
                        <a:t>集 在线观看</a:t>
                      </a:r>
                      <a:r>
                        <a:rPr lang="en-US" altLang="zh-CN" sz="1500" u="sng" strike="noStrike" baseline="0">
                          <a:effectLst/>
                          <a:hlinkClick r:id="rId3"/>
                        </a:rPr>
                        <a:t>- </a:t>
                      </a:r>
                      <a:r>
                        <a:rPr lang="zh-CN" altLang="en-US" sz="1500" u="sng" strike="noStrike" baseline="0">
                          <a:effectLst/>
                          <a:hlinkClick r:id="rId3"/>
                        </a:rPr>
                        <a:t>樱花动漫</a:t>
                      </a:r>
                      <a:r>
                        <a:rPr lang="en-US" altLang="zh-CN" sz="1500" u="sng" strike="noStrike" baseline="0">
                          <a:effectLst/>
                          <a:hlinkClick r:id="rId3"/>
                        </a:rPr>
                        <a:t>1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98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500" u="sng" strike="noStrike" baseline="0">
                          <a:effectLst/>
                          <a:hlinkClick r:id="rId4"/>
                        </a:rPr>
                        <a:t>恶魔人</a:t>
                      </a:r>
                      <a:r>
                        <a:rPr lang="en-US" altLang="zh-CN" sz="1500" u="sng" strike="noStrike" baseline="0">
                          <a:effectLst/>
                          <a:hlinkClick r:id="rId4"/>
                        </a:rPr>
                        <a:t>Crybaby </a:t>
                      </a:r>
                      <a:r>
                        <a:rPr lang="zh-CN" altLang="en-US" sz="1500" u="sng" strike="noStrike" baseline="0">
                          <a:effectLst/>
                          <a:hlinkClick r:id="rId4"/>
                        </a:rPr>
                        <a:t>第</a:t>
                      </a:r>
                      <a:r>
                        <a:rPr lang="en-US" altLang="zh-CN" sz="1500" u="sng" strike="noStrike" baseline="0">
                          <a:effectLst/>
                          <a:hlinkClick r:id="rId4"/>
                        </a:rPr>
                        <a:t>7</a:t>
                      </a:r>
                      <a:r>
                        <a:rPr lang="zh-CN" altLang="en-US" sz="1500" u="sng" strike="noStrike" baseline="0">
                          <a:effectLst/>
                          <a:hlinkClick r:id="rId4"/>
                        </a:rPr>
                        <a:t>集 在线观看</a:t>
                      </a:r>
                      <a:r>
                        <a:rPr lang="en-US" altLang="zh-CN" sz="1500" u="sng" strike="noStrike" baseline="0">
                          <a:effectLst/>
                          <a:hlinkClick r:id="rId4"/>
                        </a:rPr>
                        <a:t>- </a:t>
                      </a:r>
                      <a:r>
                        <a:rPr lang="zh-CN" altLang="en-US" sz="1500" u="sng" strike="noStrike" baseline="0">
                          <a:effectLst/>
                          <a:hlinkClick r:id="rId4"/>
                        </a:rPr>
                        <a:t>樱花动漫</a:t>
                      </a:r>
                      <a:r>
                        <a:rPr lang="en-US" altLang="zh-CN" sz="1500" u="sng" strike="noStrike" baseline="0">
                          <a:effectLst/>
                          <a:hlinkClick r:id="rId4"/>
                        </a:rPr>
                        <a:t>1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98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500" u="sng" strike="noStrike" baseline="0">
                          <a:effectLst/>
                          <a:hlinkClick r:id="rId5"/>
                        </a:rPr>
                        <a:t>恶魔人</a:t>
                      </a:r>
                      <a:r>
                        <a:rPr lang="en-US" altLang="zh-CN" sz="1500" u="sng" strike="noStrike" baseline="0">
                          <a:effectLst/>
                          <a:hlinkClick r:id="rId5"/>
                        </a:rPr>
                        <a:t>Crybaby </a:t>
                      </a:r>
                      <a:r>
                        <a:rPr lang="zh-CN" altLang="en-US" sz="1500" u="sng" strike="noStrike" baseline="0">
                          <a:effectLst/>
                          <a:hlinkClick r:id="rId5"/>
                        </a:rPr>
                        <a:t>第</a:t>
                      </a:r>
                      <a:r>
                        <a:rPr lang="en-US" altLang="zh-CN" sz="1500" u="sng" strike="noStrike" baseline="0">
                          <a:effectLst/>
                          <a:hlinkClick r:id="rId5"/>
                        </a:rPr>
                        <a:t>8</a:t>
                      </a:r>
                      <a:r>
                        <a:rPr lang="zh-CN" altLang="en-US" sz="1500" u="sng" strike="noStrike" baseline="0">
                          <a:effectLst/>
                          <a:hlinkClick r:id="rId5"/>
                        </a:rPr>
                        <a:t>集 在线观看</a:t>
                      </a:r>
                      <a:r>
                        <a:rPr lang="en-US" altLang="zh-CN" sz="1500" u="sng" strike="noStrike" baseline="0">
                          <a:effectLst/>
                          <a:hlinkClick r:id="rId5"/>
                        </a:rPr>
                        <a:t>- </a:t>
                      </a:r>
                      <a:r>
                        <a:rPr lang="zh-CN" altLang="en-US" sz="1500" u="sng" strike="noStrike" baseline="0">
                          <a:effectLst/>
                          <a:hlinkClick r:id="rId5"/>
                        </a:rPr>
                        <a:t>樱花动漫</a:t>
                      </a:r>
                      <a:r>
                        <a:rPr lang="en-US" altLang="zh-CN" sz="1500" u="sng" strike="noStrike" baseline="0">
                          <a:effectLst/>
                          <a:hlinkClick r:id="rId5"/>
                        </a:rPr>
                        <a:t>1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7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500" u="sng" strike="noStrike" baseline="0">
                          <a:effectLst/>
                          <a:hlinkClick r:id="rId6"/>
                        </a:rPr>
                        <a:t>恶魔人</a:t>
                      </a:r>
                      <a:r>
                        <a:rPr lang="en-US" altLang="zh-CN" sz="1500" u="sng" strike="noStrike" baseline="0">
                          <a:effectLst/>
                          <a:hlinkClick r:id="rId6"/>
                        </a:rPr>
                        <a:t>Crybaby </a:t>
                      </a:r>
                      <a:r>
                        <a:rPr lang="zh-CN" altLang="en-US" sz="1500" u="sng" strike="noStrike" baseline="0">
                          <a:effectLst/>
                          <a:hlinkClick r:id="rId6"/>
                        </a:rPr>
                        <a:t>第</a:t>
                      </a:r>
                      <a:r>
                        <a:rPr lang="en-US" altLang="zh-CN" sz="1500" u="sng" strike="noStrike" baseline="0">
                          <a:effectLst/>
                          <a:hlinkClick r:id="rId6"/>
                        </a:rPr>
                        <a:t>9</a:t>
                      </a:r>
                      <a:r>
                        <a:rPr lang="zh-CN" altLang="en-US" sz="1500" u="sng" strike="noStrike" baseline="0">
                          <a:effectLst/>
                          <a:hlinkClick r:id="rId6"/>
                        </a:rPr>
                        <a:t>集 在线观看</a:t>
                      </a:r>
                      <a:r>
                        <a:rPr lang="en-US" altLang="zh-CN" sz="1500" u="sng" strike="noStrike" baseline="0">
                          <a:effectLst/>
                          <a:hlinkClick r:id="rId6"/>
                        </a:rPr>
                        <a:t>- </a:t>
                      </a:r>
                      <a:r>
                        <a:rPr lang="zh-CN" altLang="en-US" sz="1500" u="sng" strike="noStrike" baseline="0">
                          <a:effectLst/>
                          <a:hlinkClick r:id="rId6"/>
                        </a:rPr>
                        <a:t>樱花动漫</a:t>
                      </a:r>
                      <a:r>
                        <a:rPr lang="en-US" altLang="zh-CN" sz="1500" u="sng" strike="noStrike" baseline="0">
                          <a:effectLst/>
                          <a:hlinkClick r:id="rId6"/>
                        </a:rPr>
                        <a:t>1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62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500" u="sng" strike="noStrike" baseline="0">
                          <a:effectLst/>
                          <a:hlinkClick r:id="rId7"/>
                        </a:rPr>
                        <a:t>恶魔人</a:t>
                      </a:r>
                      <a:r>
                        <a:rPr lang="en-US" altLang="zh-CN" sz="1500" u="sng" strike="noStrike" baseline="0">
                          <a:effectLst/>
                          <a:hlinkClick r:id="rId7"/>
                        </a:rPr>
                        <a:t>Crybaby </a:t>
                      </a:r>
                      <a:r>
                        <a:rPr lang="zh-CN" altLang="en-US" sz="1500" u="sng" strike="noStrike" baseline="0">
                          <a:effectLst/>
                          <a:hlinkClick r:id="rId7"/>
                        </a:rPr>
                        <a:t>第</a:t>
                      </a:r>
                      <a:r>
                        <a:rPr lang="en-US" altLang="zh-CN" sz="1500" u="sng" strike="noStrike" baseline="0">
                          <a:effectLst/>
                          <a:hlinkClick r:id="rId7"/>
                        </a:rPr>
                        <a:t>10</a:t>
                      </a:r>
                      <a:r>
                        <a:rPr lang="zh-CN" altLang="en-US" sz="1500" u="sng" strike="noStrike" baseline="0">
                          <a:effectLst/>
                          <a:hlinkClick r:id="rId7"/>
                        </a:rPr>
                        <a:t>集 在线观看</a:t>
                      </a:r>
                      <a:r>
                        <a:rPr lang="en-US" altLang="zh-CN" sz="1500" u="sng" strike="noStrike" baseline="0">
                          <a:effectLst/>
                          <a:hlinkClick r:id="rId7"/>
                        </a:rPr>
                        <a:t>-</a:t>
                      </a:r>
                      <a:r>
                        <a:rPr lang="zh-CN" altLang="en-US" sz="1500" u="sng" strike="noStrike" baseline="0">
                          <a:effectLst/>
                          <a:hlinkClick r:id="rId7"/>
                        </a:rPr>
                        <a:t>樱花动漫</a:t>
                      </a:r>
                      <a:r>
                        <a:rPr lang="en-US" altLang="zh-CN" sz="1500" u="sng" strike="noStrike" baseline="0">
                          <a:effectLst/>
                          <a:hlinkClick r:id="rId7"/>
                        </a:rPr>
                        <a:t>1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43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sng" strike="noStrike" baseline="0">
                          <a:effectLst/>
                          <a:hlinkClick r:id="rId8"/>
                        </a:rPr>
                        <a:t>fz1</a:t>
                      </a:r>
                      <a:endParaRPr 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47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500" u="sng" strike="noStrike" baseline="0">
                          <a:effectLst/>
                          <a:hlinkClick r:id="rId9"/>
                        </a:rPr>
                        <a:t>2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43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500" u="sng" strike="noStrike" baseline="0">
                          <a:effectLst/>
                          <a:hlinkClick r:id="rId10"/>
                        </a:rPr>
                        <a:t>3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43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500" u="sng" strike="noStrike" baseline="0">
                          <a:effectLst/>
                          <a:hlinkClick r:id="rId11"/>
                        </a:rPr>
                        <a:t>4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500" u="sng" strike="noStrike" baseline="0">
                          <a:effectLst/>
                          <a:hlinkClick r:id="rId12"/>
                        </a:rPr>
                        <a:t>5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500" u="sng" strike="noStrike" baseline="0">
                          <a:effectLst/>
                          <a:hlinkClick r:id="rId13"/>
                        </a:rPr>
                        <a:t>6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543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500" u="sng" strike="noStrike" baseline="0">
                          <a:effectLst/>
                          <a:hlinkClick r:id="rId14"/>
                        </a:rPr>
                        <a:t>7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47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500" u="sng" strike="noStrike" baseline="0">
                          <a:effectLst/>
                          <a:hlinkClick r:id="rId15"/>
                        </a:rPr>
                        <a:t>8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543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500" u="sng" strike="noStrike" baseline="0">
                          <a:effectLst/>
                          <a:hlinkClick r:id="rId16"/>
                        </a:rPr>
                        <a:t>9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543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500" u="sng" strike="noStrike" baseline="0">
                          <a:effectLst/>
                          <a:hlinkClick r:id="rId17"/>
                        </a:rPr>
                        <a:t>10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47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500" u="sng" strike="noStrike" baseline="0">
                          <a:effectLst/>
                          <a:hlinkClick r:id="rId18"/>
                        </a:rPr>
                        <a:t>11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47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500" u="sng" strike="noStrike" baseline="0">
                          <a:effectLst/>
                          <a:hlinkClick r:id="rId19"/>
                        </a:rPr>
                        <a:t>12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500" u="sng" strike="noStrike" baseline="0">
                          <a:effectLst/>
                          <a:hlinkClick r:id="rId20"/>
                        </a:rPr>
                        <a:t>13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47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500" u="sng" strike="noStrike" baseline="0">
                          <a:effectLst/>
                          <a:hlinkClick r:id="rId21"/>
                        </a:rPr>
                        <a:t>14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543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500" u="sng" strike="noStrike" baseline="0" dirty="0">
                          <a:effectLst/>
                          <a:hlinkClick r:id="rId22"/>
                        </a:rPr>
                        <a:t>15</a:t>
                      </a:r>
                      <a:endParaRPr lang="zh-CN" altLang="en-US" sz="15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6103620" y="0"/>
          <a:ext cx="6103620" cy="66857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03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 baseline="0">
                          <a:effectLst/>
                          <a:hlinkClick r:id="rId23"/>
                        </a:rPr>
                        <a:t>16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 baseline="0">
                          <a:effectLst/>
                          <a:hlinkClick r:id="rId24"/>
                        </a:rPr>
                        <a:t>17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 baseline="0">
                          <a:effectLst/>
                          <a:hlinkClick r:id="rId25"/>
                        </a:rPr>
                        <a:t>18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 baseline="0">
                          <a:effectLst/>
                          <a:hlinkClick r:id="rId26"/>
                        </a:rPr>
                        <a:t>19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 baseline="0">
                          <a:effectLst/>
                          <a:hlinkClick r:id="rId27"/>
                        </a:rPr>
                        <a:t>20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 baseline="0">
                          <a:effectLst/>
                          <a:hlinkClick r:id="rId28"/>
                        </a:rPr>
                        <a:t>21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 baseline="0">
                          <a:effectLst/>
                          <a:hlinkClick r:id="rId29"/>
                        </a:rPr>
                        <a:t>22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 baseline="0">
                          <a:effectLst/>
                          <a:hlinkClick r:id="rId30"/>
                        </a:rPr>
                        <a:t>23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 baseline="0">
                          <a:effectLst/>
                          <a:hlinkClick r:id="rId31"/>
                        </a:rPr>
                        <a:t>24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 baseline="0">
                          <a:effectLst/>
                          <a:hlinkClick r:id="rId32"/>
                        </a:rPr>
                        <a:t>25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2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 baseline="0">
                          <a:effectLst/>
                          <a:hlinkClick r:id="rId33"/>
                        </a:rPr>
                        <a:t>吊带袜天使 第</a:t>
                      </a:r>
                      <a:r>
                        <a:rPr lang="en-US" altLang="zh-CN" sz="800" u="sng" strike="noStrike" baseline="0">
                          <a:effectLst/>
                          <a:hlinkClick r:id="rId33"/>
                        </a:rPr>
                        <a:t>1</a:t>
                      </a:r>
                      <a:r>
                        <a:rPr lang="zh-CN" altLang="en-US" sz="800" u="sng" strike="noStrike" baseline="0">
                          <a:effectLst/>
                          <a:hlinkClick r:id="rId33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33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33"/>
                        </a:rPr>
                        <a:t>樱花动漫</a:t>
                      </a:r>
                      <a:r>
                        <a:rPr lang="en-US" altLang="zh-CN" sz="800" u="sng" strike="noStrike" baseline="0">
                          <a:effectLst/>
                          <a:hlinkClick r:id="rId33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22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 baseline="0">
                          <a:effectLst/>
                          <a:hlinkClick r:id="rId34"/>
                        </a:rPr>
                        <a:t>吊带袜天使 第</a:t>
                      </a:r>
                      <a:r>
                        <a:rPr lang="en-US" altLang="zh-CN" sz="800" u="sng" strike="noStrike" baseline="0">
                          <a:effectLst/>
                          <a:hlinkClick r:id="rId34"/>
                        </a:rPr>
                        <a:t>2</a:t>
                      </a:r>
                      <a:r>
                        <a:rPr lang="zh-CN" altLang="en-US" sz="800" u="sng" strike="noStrike" baseline="0">
                          <a:effectLst/>
                          <a:hlinkClick r:id="rId34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34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34"/>
                        </a:rPr>
                        <a:t>樱花动漫</a:t>
                      </a:r>
                      <a:r>
                        <a:rPr lang="en-US" altLang="zh-CN" sz="800" u="sng" strike="noStrike" baseline="0">
                          <a:effectLst/>
                          <a:hlinkClick r:id="rId34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2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 baseline="0">
                          <a:effectLst/>
                          <a:hlinkClick r:id="rId35"/>
                        </a:rPr>
                        <a:t>吊带袜天使 第</a:t>
                      </a:r>
                      <a:r>
                        <a:rPr lang="en-US" altLang="zh-CN" sz="800" u="sng" strike="noStrike" baseline="0">
                          <a:effectLst/>
                          <a:hlinkClick r:id="rId35"/>
                        </a:rPr>
                        <a:t>3</a:t>
                      </a:r>
                      <a:r>
                        <a:rPr lang="zh-CN" altLang="en-US" sz="800" u="sng" strike="noStrike" baseline="0">
                          <a:effectLst/>
                          <a:hlinkClick r:id="rId35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35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35"/>
                        </a:rPr>
                        <a:t>樱花动漫</a:t>
                      </a:r>
                      <a:r>
                        <a:rPr lang="en-US" altLang="zh-CN" sz="800" u="sng" strike="noStrike" baseline="0">
                          <a:effectLst/>
                          <a:hlinkClick r:id="rId35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22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 baseline="0">
                          <a:effectLst/>
                          <a:hlinkClick r:id="rId36"/>
                        </a:rPr>
                        <a:t>吊带袜天使 第</a:t>
                      </a:r>
                      <a:r>
                        <a:rPr lang="en-US" altLang="zh-CN" sz="800" u="sng" strike="noStrike" baseline="0">
                          <a:effectLst/>
                          <a:hlinkClick r:id="rId36"/>
                        </a:rPr>
                        <a:t>4</a:t>
                      </a:r>
                      <a:r>
                        <a:rPr lang="zh-CN" altLang="en-US" sz="800" u="sng" strike="noStrike" baseline="0">
                          <a:effectLst/>
                          <a:hlinkClick r:id="rId36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36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36"/>
                        </a:rPr>
                        <a:t>樱花动漫</a:t>
                      </a:r>
                      <a:r>
                        <a:rPr lang="en-US" altLang="zh-CN" sz="800" u="sng" strike="noStrike" baseline="0">
                          <a:effectLst/>
                          <a:hlinkClick r:id="rId36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2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 baseline="0">
                          <a:effectLst/>
                          <a:hlinkClick r:id="rId37"/>
                        </a:rPr>
                        <a:t>吊带袜天使 第</a:t>
                      </a:r>
                      <a:r>
                        <a:rPr lang="en-US" altLang="zh-CN" sz="800" u="sng" strike="noStrike" baseline="0">
                          <a:effectLst/>
                          <a:hlinkClick r:id="rId37"/>
                        </a:rPr>
                        <a:t>5</a:t>
                      </a:r>
                      <a:r>
                        <a:rPr lang="zh-CN" altLang="en-US" sz="800" u="sng" strike="noStrike" baseline="0">
                          <a:effectLst/>
                          <a:hlinkClick r:id="rId37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37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37"/>
                        </a:rPr>
                        <a:t>樱花动漫</a:t>
                      </a:r>
                      <a:r>
                        <a:rPr lang="en-US" altLang="zh-CN" sz="800" u="sng" strike="noStrike" baseline="0">
                          <a:effectLst/>
                          <a:hlinkClick r:id="rId37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22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 baseline="0">
                          <a:effectLst/>
                          <a:hlinkClick r:id="rId38"/>
                        </a:rPr>
                        <a:t>吊带袜天使 第</a:t>
                      </a:r>
                      <a:r>
                        <a:rPr lang="en-US" altLang="zh-CN" sz="800" u="sng" strike="noStrike" baseline="0">
                          <a:effectLst/>
                          <a:hlinkClick r:id="rId38"/>
                        </a:rPr>
                        <a:t>6</a:t>
                      </a:r>
                      <a:r>
                        <a:rPr lang="zh-CN" altLang="en-US" sz="800" u="sng" strike="noStrike" baseline="0">
                          <a:effectLst/>
                          <a:hlinkClick r:id="rId38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38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38"/>
                        </a:rPr>
                        <a:t>樱花动漫</a:t>
                      </a:r>
                      <a:r>
                        <a:rPr lang="en-US" altLang="zh-CN" sz="800" u="sng" strike="noStrike" baseline="0">
                          <a:effectLst/>
                          <a:hlinkClick r:id="rId38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22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 baseline="0">
                          <a:effectLst/>
                          <a:hlinkClick r:id="rId39"/>
                        </a:rPr>
                        <a:t>吊带袜天使 第</a:t>
                      </a:r>
                      <a:r>
                        <a:rPr lang="en-US" altLang="zh-CN" sz="800" u="sng" strike="noStrike" baseline="0">
                          <a:effectLst/>
                          <a:hlinkClick r:id="rId39"/>
                        </a:rPr>
                        <a:t>7</a:t>
                      </a:r>
                      <a:r>
                        <a:rPr lang="zh-CN" altLang="en-US" sz="800" u="sng" strike="noStrike" baseline="0">
                          <a:effectLst/>
                          <a:hlinkClick r:id="rId39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39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39"/>
                        </a:rPr>
                        <a:t>樱花动漫</a:t>
                      </a:r>
                      <a:r>
                        <a:rPr lang="en-US" altLang="zh-CN" sz="800" u="sng" strike="noStrike" baseline="0">
                          <a:effectLst/>
                          <a:hlinkClick r:id="rId39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22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 baseline="0">
                          <a:effectLst/>
                          <a:hlinkClick r:id="rId40"/>
                        </a:rPr>
                        <a:t>吊带袜天使 第</a:t>
                      </a:r>
                      <a:r>
                        <a:rPr lang="en-US" altLang="zh-CN" sz="800" u="sng" strike="noStrike" baseline="0">
                          <a:effectLst/>
                          <a:hlinkClick r:id="rId40"/>
                        </a:rPr>
                        <a:t>8</a:t>
                      </a:r>
                      <a:r>
                        <a:rPr lang="zh-CN" altLang="en-US" sz="800" u="sng" strike="noStrike" baseline="0">
                          <a:effectLst/>
                          <a:hlinkClick r:id="rId40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40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40"/>
                        </a:rPr>
                        <a:t>樱花动漫</a:t>
                      </a:r>
                      <a:r>
                        <a:rPr lang="en-US" altLang="zh-CN" sz="800" u="sng" strike="noStrike" baseline="0">
                          <a:effectLst/>
                          <a:hlinkClick r:id="rId40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22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 baseline="0">
                          <a:effectLst/>
                          <a:hlinkClick r:id="rId41"/>
                        </a:rPr>
                        <a:t>吊带袜天使 第</a:t>
                      </a:r>
                      <a:r>
                        <a:rPr lang="en-US" altLang="zh-CN" sz="800" u="sng" strike="noStrike" baseline="0">
                          <a:effectLst/>
                          <a:hlinkClick r:id="rId41"/>
                        </a:rPr>
                        <a:t>9</a:t>
                      </a:r>
                      <a:r>
                        <a:rPr lang="zh-CN" altLang="en-US" sz="800" u="sng" strike="noStrike" baseline="0">
                          <a:effectLst/>
                          <a:hlinkClick r:id="rId41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41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41"/>
                        </a:rPr>
                        <a:t>樱花动漫</a:t>
                      </a:r>
                      <a:r>
                        <a:rPr lang="en-US" altLang="zh-CN" sz="800" u="sng" strike="noStrike" baseline="0">
                          <a:effectLst/>
                          <a:hlinkClick r:id="rId41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22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 baseline="0">
                          <a:effectLst/>
                          <a:hlinkClick r:id="rId42"/>
                        </a:rPr>
                        <a:t>吊带袜天使 第</a:t>
                      </a:r>
                      <a:r>
                        <a:rPr lang="en-US" altLang="zh-CN" sz="800" u="sng" strike="noStrike" baseline="0">
                          <a:effectLst/>
                          <a:hlinkClick r:id="rId42"/>
                        </a:rPr>
                        <a:t>10</a:t>
                      </a:r>
                      <a:r>
                        <a:rPr lang="zh-CN" altLang="en-US" sz="800" u="sng" strike="noStrike" baseline="0">
                          <a:effectLst/>
                          <a:hlinkClick r:id="rId42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42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42"/>
                        </a:rPr>
                        <a:t>樱 花动漫</a:t>
                      </a:r>
                      <a:r>
                        <a:rPr lang="en-US" altLang="zh-CN" sz="800" u="sng" strike="noStrike" baseline="0">
                          <a:effectLst/>
                          <a:hlinkClick r:id="rId42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22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 baseline="0">
                          <a:effectLst/>
                          <a:hlinkClick r:id="rId43"/>
                        </a:rPr>
                        <a:t>吊带袜天使 第</a:t>
                      </a:r>
                      <a:r>
                        <a:rPr lang="en-US" altLang="zh-CN" sz="800" u="sng" strike="noStrike" baseline="0">
                          <a:effectLst/>
                          <a:hlinkClick r:id="rId43"/>
                        </a:rPr>
                        <a:t>11</a:t>
                      </a:r>
                      <a:r>
                        <a:rPr lang="zh-CN" altLang="en-US" sz="800" u="sng" strike="noStrike" baseline="0">
                          <a:effectLst/>
                          <a:hlinkClick r:id="rId43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43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43"/>
                        </a:rPr>
                        <a:t>樱 花动漫</a:t>
                      </a:r>
                      <a:r>
                        <a:rPr lang="en-US" altLang="zh-CN" sz="800" u="sng" strike="noStrike" baseline="0">
                          <a:effectLst/>
                          <a:hlinkClick r:id="rId43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222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 baseline="0">
                          <a:effectLst/>
                          <a:hlinkClick r:id="rId44"/>
                        </a:rPr>
                        <a:t>吊带袜天使 第</a:t>
                      </a:r>
                      <a:r>
                        <a:rPr lang="en-US" altLang="zh-CN" sz="800" u="sng" strike="noStrike" baseline="0">
                          <a:effectLst/>
                          <a:hlinkClick r:id="rId44"/>
                        </a:rPr>
                        <a:t>12</a:t>
                      </a:r>
                      <a:r>
                        <a:rPr lang="zh-CN" altLang="en-US" sz="800" u="sng" strike="noStrike" baseline="0">
                          <a:effectLst/>
                          <a:hlinkClick r:id="rId44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44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44"/>
                        </a:rPr>
                        <a:t>樱 花动漫</a:t>
                      </a:r>
                      <a:r>
                        <a:rPr lang="en-US" altLang="zh-CN" sz="800" u="sng" strike="noStrike" baseline="0">
                          <a:effectLst/>
                          <a:hlinkClick r:id="rId44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 baseline="0">
                          <a:effectLst/>
                          <a:hlinkClick r:id="rId45"/>
                        </a:rPr>
                        <a:t>123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43812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sng" strike="noStrike" baseline="0">
                          <a:effectLst/>
                          <a:hlinkClick r:id="rId46"/>
                        </a:rPr>
                        <a:t>Fate2015_stay night UBW_</a:t>
                      </a:r>
                      <a:r>
                        <a:rPr lang="zh-CN" altLang="en-US" sz="800" u="sng" strike="noStrike" baseline="0">
                          <a:effectLst/>
                          <a:hlinkClick r:id="rId46"/>
                        </a:rPr>
                        <a:t>命运之夜 无限剑制第二季 第</a:t>
                      </a:r>
                      <a:r>
                        <a:rPr lang="en-US" altLang="zh-CN" sz="800" u="sng" strike="noStrike" baseline="0">
                          <a:effectLst/>
                          <a:hlinkClick r:id="rId46"/>
                        </a:rPr>
                        <a:t>1</a:t>
                      </a:r>
                      <a:r>
                        <a:rPr lang="zh-CN" altLang="en-US" sz="800" u="sng" strike="noStrike" baseline="0">
                          <a:effectLst/>
                          <a:hlinkClick r:id="rId46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46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46"/>
                        </a:rPr>
                        <a:t>樱花动漫</a:t>
                      </a:r>
                      <a:r>
                        <a:rPr lang="en-US" altLang="zh-CN" sz="800" u="sng" strike="noStrike" baseline="0">
                          <a:effectLst/>
                          <a:hlinkClick r:id="rId46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43812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sng" strike="noStrike" baseline="0">
                          <a:effectLst/>
                          <a:hlinkClick r:id="rId47"/>
                        </a:rPr>
                        <a:t>Fate2015_stay night UBW_</a:t>
                      </a:r>
                      <a:r>
                        <a:rPr lang="zh-CN" altLang="en-US" sz="800" u="sng" strike="noStrike" baseline="0">
                          <a:effectLst/>
                          <a:hlinkClick r:id="rId47"/>
                        </a:rPr>
                        <a:t>命运之夜 无限剑制第二季 第</a:t>
                      </a:r>
                      <a:r>
                        <a:rPr lang="en-US" altLang="zh-CN" sz="800" u="sng" strike="noStrike" baseline="0">
                          <a:effectLst/>
                          <a:hlinkClick r:id="rId47"/>
                        </a:rPr>
                        <a:t>2</a:t>
                      </a:r>
                      <a:r>
                        <a:rPr lang="zh-CN" altLang="en-US" sz="800" u="sng" strike="noStrike" baseline="0">
                          <a:effectLst/>
                          <a:hlinkClick r:id="rId47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47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47"/>
                        </a:rPr>
                        <a:t>樱花动漫</a:t>
                      </a:r>
                      <a:r>
                        <a:rPr lang="en-US" altLang="zh-CN" sz="800" u="sng" strike="noStrike" baseline="0">
                          <a:effectLst/>
                          <a:hlinkClick r:id="rId47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43812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sng" strike="noStrike" baseline="0">
                          <a:effectLst/>
                          <a:hlinkClick r:id="rId48"/>
                        </a:rPr>
                        <a:t>Fate2015_stay night UBW_</a:t>
                      </a:r>
                      <a:r>
                        <a:rPr lang="zh-CN" altLang="en-US" sz="800" u="sng" strike="noStrike" baseline="0">
                          <a:effectLst/>
                          <a:hlinkClick r:id="rId48"/>
                        </a:rPr>
                        <a:t>命运之夜 无限剑制第二季 第</a:t>
                      </a:r>
                      <a:r>
                        <a:rPr lang="en-US" altLang="zh-CN" sz="800" u="sng" strike="noStrike" baseline="0">
                          <a:effectLst/>
                          <a:hlinkClick r:id="rId48"/>
                        </a:rPr>
                        <a:t>3</a:t>
                      </a:r>
                      <a:r>
                        <a:rPr lang="zh-CN" altLang="en-US" sz="800" u="sng" strike="noStrike" baseline="0">
                          <a:effectLst/>
                          <a:hlinkClick r:id="rId48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48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48"/>
                        </a:rPr>
                        <a:t>樱花动漫</a:t>
                      </a:r>
                      <a:r>
                        <a:rPr lang="en-US" altLang="zh-CN" sz="800" u="sng" strike="noStrike" baseline="0">
                          <a:effectLst/>
                          <a:hlinkClick r:id="rId48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43812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sng" strike="noStrike" baseline="0">
                          <a:effectLst/>
                          <a:hlinkClick r:id="rId49"/>
                        </a:rPr>
                        <a:t>Fate2015_stay night UBW_</a:t>
                      </a:r>
                      <a:r>
                        <a:rPr lang="zh-CN" altLang="en-US" sz="800" u="sng" strike="noStrike" baseline="0">
                          <a:effectLst/>
                          <a:hlinkClick r:id="rId49"/>
                        </a:rPr>
                        <a:t>命运之夜 无限剑制第二季 第</a:t>
                      </a:r>
                      <a:r>
                        <a:rPr lang="en-US" altLang="zh-CN" sz="800" u="sng" strike="noStrike" baseline="0">
                          <a:effectLst/>
                          <a:hlinkClick r:id="rId49"/>
                        </a:rPr>
                        <a:t>4</a:t>
                      </a:r>
                      <a:r>
                        <a:rPr lang="zh-CN" altLang="en-US" sz="800" u="sng" strike="noStrike" baseline="0">
                          <a:effectLst/>
                          <a:hlinkClick r:id="rId49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49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49"/>
                        </a:rPr>
                        <a:t>樱花动漫</a:t>
                      </a:r>
                      <a:r>
                        <a:rPr lang="en-US" altLang="zh-CN" sz="800" u="sng" strike="noStrike" baseline="0">
                          <a:effectLst/>
                          <a:hlinkClick r:id="rId49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43812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sng" strike="noStrike" baseline="0">
                          <a:effectLst/>
                          <a:hlinkClick r:id="rId50"/>
                        </a:rPr>
                        <a:t>Fate2015_stay night UBW_</a:t>
                      </a:r>
                      <a:r>
                        <a:rPr lang="zh-CN" altLang="en-US" sz="800" u="sng" strike="noStrike" baseline="0">
                          <a:effectLst/>
                          <a:hlinkClick r:id="rId50"/>
                        </a:rPr>
                        <a:t>命运之夜 无限剑制第二季 第</a:t>
                      </a:r>
                      <a:r>
                        <a:rPr lang="en-US" altLang="zh-CN" sz="800" u="sng" strike="noStrike" baseline="0">
                          <a:effectLst/>
                          <a:hlinkClick r:id="rId50"/>
                        </a:rPr>
                        <a:t>5</a:t>
                      </a:r>
                      <a:r>
                        <a:rPr lang="zh-CN" altLang="en-US" sz="800" u="sng" strike="noStrike" baseline="0">
                          <a:effectLst/>
                          <a:hlinkClick r:id="rId50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50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50"/>
                        </a:rPr>
                        <a:t>樱花动漫</a:t>
                      </a:r>
                      <a:r>
                        <a:rPr lang="en-US" altLang="zh-CN" sz="800" u="sng" strike="noStrike" baseline="0">
                          <a:effectLst/>
                          <a:hlinkClick r:id="rId50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43812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sng" strike="noStrike" baseline="0" dirty="0">
                          <a:effectLst/>
                          <a:hlinkClick r:id="rId51"/>
                        </a:rPr>
                        <a:t>Fate2015_stay night UBW_</a:t>
                      </a:r>
                      <a:r>
                        <a:rPr lang="zh-CN" altLang="en-US" sz="800" u="sng" strike="noStrike" baseline="0" dirty="0">
                          <a:effectLst/>
                          <a:hlinkClick r:id="rId51"/>
                        </a:rPr>
                        <a:t>命运之夜 无限剑制第二季 第</a:t>
                      </a:r>
                      <a:r>
                        <a:rPr lang="en-US" altLang="zh-CN" sz="800" u="sng" strike="noStrike" baseline="0" dirty="0">
                          <a:effectLst/>
                          <a:hlinkClick r:id="rId51"/>
                        </a:rPr>
                        <a:t>6</a:t>
                      </a:r>
                      <a:r>
                        <a:rPr lang="zh-CN" altLang="en-US" sz="800" u="sng" strike="noStrike" baseline="0" dirty="0">
                          <a:effectLst/>
                          <a:hlinkClick r:id="rId51"/>
                        </a:rPr>
                        <a:t>集 在线观看</a:t>
                      </a:r>
                      <a:r>
                        <a:rPr lang="en-US" altLang="zh-CN" sz="800" u="sng" strike="noStrike" baseline="0" dirty="0">
                          <a:effectLst/>
                          <a:hlinkClick r:id="rId51"/>
                        </a:rPr>
                        <a:t>-</a:t>
                      </a:r>
                      <a:r>
                        <a:rPr lang="zh-CN" altLang="en-US" sz="800" u="sng" strike="noStrike" baseline="0" dirty="0">
                          <a:effectLst/>
                          <a:hlinkClick r:id="rId51"/>
                        </a:rPr>
                        <a:t>樱花动漫</a:t>
                      </a:r>
                      <a:r>
                        <a:rPr lang="en-US" altLang="zh-CN" sz="800" u="sng" strike="noStrike" baseline="0" dirty="0">
                          <a:effectLst/>
                          <a:hlinkClick r:id="rId51"/>
                        </a:rPr>
                        <a:t>1</a:t>
                      </a:r>
                      <a:endParaRPr lang="zh-CN" altLang="en-US" sz="8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960*518"/>
  <p:tag name="TABLE_ENDDRAG_RECT" val="0*0*960*51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960*513"/>
  <p:tag name="TABLE_ENDDRAG_RECT" val="0*0*960*51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960*521"/>
  <p:tag name="TABLE_ENDDRAG_RECT" val="0*0*960*52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960*509"/>
  <p:tag name="TABLE_ENDDRAG_RECT" val="0*0*960*50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80*515"/>
  <p:tag name="TABLE_ENDDRAG_RECT" val="0*0*480*5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960*518"/>
  <p:tag name="TABLE_ENDDRAG_RECT" val="0*0*960*518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13001</Words>
  <Application>Microsoft Office PowerPoint</Application>
  <PresentationFormat>宽屏</PresentationFormat>
  <Paragraphs>947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6" baseType="lpstr">
      <vt:lpstr>等线</vt:lpstr>
      <vt:lpstr>等线 Light</vt:lpstr>
      <vt:lpstr>Arial</vt:lpstr>
      <vt:lpstr>Office 主题​​</vt:lpstr>
      <vt:lpstr>PowerPoint 演示文稿</vt:lpstr>
      <vt:lpstr>数学</vt:lpstr>
      <vt:lpstr>英语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MP3</vt:lpstr>
      <vt:lpstr>MP3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鹤岩 徐</dc:creator>
  <cp:lastModifiedBy>鹤岩 徐</cp:lastModifiedBy>
  <cp:revision>77</cp:revision>
  <dcterms:created xsi:type="dcterms:W3CDTF">2024-04-19T13:03:00Z</dcterms:created>
  <dcterms:modified xsi:type="dcterms:W3CDTF">2024-05-06T22:23:28Z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C5178C7ACFF04BA5A540A0185B164528</vt:lpwstr>
  </property>
  <property fmtid="{D5CDD505-2E9C-101B-9397-08002B2CF9AE}" pid="3" name="KSOProductBuildVer">
    <vt:lpwstr>2052-11.8.2.11718</vt:lpwstr>
  </property>
</Properties>
</file>